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/>
              <a:t>ONE WAY TO GOD</a:t>
            </a:r>
          </a:p>
          <a:p>
            <a:r>
              <a:rPr lang="en-US" sz="3600" b="1" dirty="0" smtClean="0"/>
              <a:t>One way, One way, One way to God-3x</a:t>
            </a:r>
          </a:p>
          <a:p>
            <a:r>
              <a:rPr lang="en-US" sz="3600" b="1" dirty="0" smtClean="0"/>
              <a:t>I am so glad that Jesus is the way</a:t>
            </a:r>
          </a:p>
          <a:p>
            <a:r>
              <a:rPr lang="en-US" sz="3600" b="1" dirty="0" smtClean="0"/>
              <a:t>(… the message is the way)</a:t>
            </a:r>
          </a:p>
          <a:p>
            <a:r>
              <a:rPr lang="en-US" sz="3600" b="1" dirty="0" smtClean="0"/>
              <a:t>(… the Prophet leads the way)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5810</TotalTime>
  <Words>37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163</cp:revision>
  <dcterms:created xsi:type="dcterms:W3CDTF">2010-08-26T04:29:37Z</dcterms:created>
  <dcterms:modified xsi:type="dcterms:W3CDTF">2011-03-06T07:46:00Z</dcterms:modified>
</cp:coreProperties>
</file>