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27" d="100"/>
          <a:sy n="27" d="100"/>
        </p:scale>
        <p:origin x="360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3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" y="1305342"/>
            <a:ext cx="906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Omnipotent God, I worship</a:t>
            </a:r>
            <a:r>
              <a:rPr lang="en-US" sz="6600" b="1" dirty="0"/>
              <a:t> you,</a:t>
            </a:r>
          </a:p>
          <a:p>
            <a:pPr algn="ctr"/>
            <a:r>
              <a:rPr lang="en-US" sz="6600" b="1" dirty="0"/>
              <a:t>Your majesty;</a:t>
            </a:r>
          </a:p>
          <a:p>
            <a:pPr algn="ctr"/>
            <a:r>
              <a:rPr lang="en-US" sz="6600" b="1" dirty="0"/>
              <a:t>Is forevermore!</a:t>
            </a:r>
            <a:endParaRPr lang="en-GB" sz="6600" b="1" dirty="0"/>
          </a:p>
        </p:txBody>
      </p:sp>
      <p:sp>
        <p:nvSpPr>
          <p:cNvPr id="9" name="Rectangle 8"/>
          <p:cNvSpPr/>
          <p:nvPr/>
        </p:nvSpPr>
        <p:spPr>
          <a:xfrm>
            <a:off x="-457200" y="168533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u="sng" dirty="0"/>
              <a:t>OMNIPOTENT GOD</a:t>
            </a:r>
            <a:endParaRPr lang="nn-NO" sz="4800" b="1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5569</TotalTime>
  <Words>16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168</cp:revision>
  <dcterms:created xsi:type="dcterms:W3CDTF">2010-08-26T04:29:37Z</dcterms:created>
  <dcterms:modified xsi:type="dcterms:W3CDTF">2019-10-27T09:15:33Z</dcterms:modified>
</cp:coreProperties>
</file>