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5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Who is greater than Jehovah love divine</a:t>
            </a:r>
          </a:p>
          <a:p>
            <a:r>
              <a:rPr lang="en-US" sz="3600" b="1" dirty="0" smtClean="0"/>
              <a:t>There is no one greater than </a:t>
            </a:r>
            <a:r>
              <a:rPr lang="en-US" sz="3600" b="1" dirty="0" smtClean="0"/>
              <a:t>Jehovah</a:t>
            </a:r>
          </a:p>
          <a:p>
            <a:r>
              <a:rPr lang="en-US" sz="3600" b="1" dirty="0" smtClean="0"/>
              <a:t>love divine</a:t>
            </a:r>
          </a:p>
          <a:p>
            <a:r>
              <a:rPr lang="en-US" sz="3600" b="1" dirty="0" smtClean="0"/>
              <a:t>(2x).</a:t>
            </a:r>
            <a:endParaRPr lang="en-US" sz="3600" b="1" dirty="0" smtClean="0"/>
          </a:p>
          <a:p>
            <a:r>
              <a:rPr lang="en-US" sz="3600" b="1" dirty="0" smtClean="0"/>
              <a:t>Excellent Jehovah, Marvelous Jehovah</a:t>
            </a:r>
          </a:p>
          <a:p>
            <a:r>
              <a:rPr lang="en-US" sz="3600" b="1" dirty="0" smtClean="0"/>
              <a:t>There is no one greater </a:t>
            </a:r>
            <a:r>
              <a:rPr lang="en-US" sz="3600" b="1" smtClean="0"/>
              <a:t>than </a:t>
            </a:r>
            <a:r>
              <a:rPr lang="en-US" sz="3600" b="1" smtClean="0"/>
              <a:t>Jehovah</a:t>
            </a:r>
          </a:p>
          <a:p>
            <a:r>
              <a:rPr lang="en-US" sz="3600" b="1" smtClean="0"/>
              <a:t>love </a:t>
            </a:r>
            <a:r>
              <a:rPr lang="en-US" sz="3600" b="1" dirty="0" smtClean="0"/>
              <a:t>divine.</a:t>
            </a:r>
          </a:p>
          <a:p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5542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150</cp:revision>
  <dcterms:created xsi:type="dcterms:W3CDTF">2010-08-26T04:29:37Z</dcterms:created>
  <dcterms:modified xsi:type="dcterms:W3CDTF">2011-03-13T20:29:24Z</dcterms:modified>
</cp:coreProperties>
</file>