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0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 Spirit and the Bride are saying come</a:t>
            </a:r>
          </a:p>
          <a:p>
            <a:r>
              <a:rPr lang="en-US" sz="3600" b="1" dirty="0" smtClean="0"/>
              <a:t>The elected being restored inside their</a:t>
            </a:r>
          </a:p>
          <a:p>
            <a:r>
              <a:rPr lang="en-US" sz="3600" b="1" dirty="0" smtClean="0"/>
              <a:t>Hearts,</a:t>
            </a:r>
          </a:p>
          <a:p>
            <a:r>
              <a:rPr lang="en-US" sz="3600" b="1" dirty="0" smtClean="0"/>
              <a:t>And Uniting time has come, we and the </a:t>
            </a:r>
          </a:p>
          <a:p>
            <a:r>
              <a:rPr lang="en-US" sz="3600" b="1" dirty="0" smtClean="0"/>
              <a:t>Father are becoming one,</a:t>
            </a:r>
          </a:p>
          <a:p>
            <a:r>
              <a:rPr lang="en-US" sz="3600" b="1" dirty="0" smtClean="0"/>
              <a:t>Soon we’ll be with the Lord forevermore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19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The Evening light has come</a:t>
            </a:r>
          </a:p>
          <a:p>
            <a:r>
              <a:rPr lang="en-US" sz="3600" b="1" dirty="0" smtClean="0"/>
              <a:t>The Bride is making preparations</a:t>
            </a:r>
          </a:p>
          <a:p>
            <a:r>
              <a:rPr lang="en-US" sz="3600" b="1" dirty="0" smtClean="0"/>
              <a:t>She’s hearing the shout of the King</a:t>
            </a:r>
          </a:p>
          <a:p>
            <a:r>
              <a:rPr lang="en-US" sz="3600" b="1" dirty="0" smtClean="0"/>
              <a:t>The token’s been applied</a:t>
            </a:r>
          </a:p>
          <a:p>
            <a:r>
              <a:rPr lang="en-US" sz="3600" b="1" dirty="0" smtClean="0"/>
              <a:t>And She’s cleansed from inside</a:t>
            </a:r>
          </a:p>
          <a:p>
            <a:r>
              <a:rPr lang="en-US" sz="3600" b="1" dirty="0" smtClean="0"/>
              <a:t>And the Dove leads the Lamb once again.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19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The Evening light has come</a:t>
            </a:r>
          </a:p>
          <a:p>
            <a:r>
              <a:rPr lang="en-US" sz="3600" b="1" dirty="0" smtClean="0"/>
              <a:t>The Bride is making preparations</a:t>
            </a:r>
          </a:p>
          <a:p>
            <a:r>
              <a:rPr lang="en-US" sz="3600" b="1" dirty="0" smtClean="0"/>
              <a:t>She’s hearing the shout of the King</a:t>
            </a:r>
          </a:p>
          <a:p>
            <a:r>
              <a:rPr lang="en-US" sz="3600" b="1" dirty="0" smtClean="0"/>
              <a:t>The token’s been applied</a:t>
            </a:r>
          </a:p>
          <a:p>
            <a:r>
              <a:rPr lang="en-US" sz="3600" b="1" dirty="0" smtClean="0"/>
              <a:t>And She’s cleansed from inside</a:t>
            </a:r>
          </a:p>
          <a:p>
            <a:r>
              <a:rPr lang="en-US" sz="3600" b="1" dirty="0" smtClean="0"/>
              <a:t>And the Dove leads the Lamb once again.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5808</TotalTime>
  <Words>109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161</cp:revision>
  <dcterms:created xsi:type="dcterms:W3CDTF">2010-08-26T04:29:37Z</dcterms:created>
  <dcterms:modified xsi:type="dcterms:W3CDTF">2011-01-23T19:08:15Z</dcterms:modified>
</cp:coreProperties>
</file>