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61" d="100"/>
          <a:sy n="61" d="100"/>
        </p:scale>
        <p:origin x="2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8C6B-702F-4EF0-92FF-D14B4E8C6AF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A94D-8AB3-402C-906C-F7A094A0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6A94D-8AB3-402C-906C-F7A094A02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5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6A94D-8AB3-402C-906C-F7A094A02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3885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THANK YOU LORD</a:t>
            </a:r>
            <a:endParaRPr kumimoji="0" lang="en-US" sz="3600" b="1" u="sng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GB" sz="3600" b="1" dirty="0"/>
              <a:t>While the world looks upon me</a:t>
            </a:r>
          </a:p>
          <a:p>
            <a:r>
              <a:rPr lang="en-GB" sz="3600" b="1" dirty="0"/>
              <a:t>as I struggle alone</a:t>
            </a:r>
          </a:p>
          <a:p>
            <a:r>
              <a:rPr lang="en-GB" sz="3600" b="1" dirty="0"/>
              <a:t>they say I have nothing</a:t>
            </a:r>
          </a:p>
          <a:p>
            <a:r>
              <a:rPr lang="en-GB" sz="3600" b="1" dirty="0"/>
              <a:t>but they are so wrong</a:t>
            </a:r>
          </a:p>
          <a:p>
            <a:r>
              <a:rPr lang="en-GB" sz="3600" b="1" dirty="0"/>
              <a:t>in my heart am rejoicing</a:t>
            </a:r>
          </a:p>
          <a:p>
            <a:r>
              <a:rPr lang="en-GB" sz="3600" b="1" dirty="0"/>
              <a:t>how I wish they could see</a:t>
            </a:r>
          </a:p>
          <a:p>
            <a:r>
              <a:rPr lang="en-GB" sz="3600" b="1" dirty="0"/>
              <a:t>thank you Lord</a:t>
            </a:r>
          </a:p>
          <a:p>
            <a:r>
              <a:rPr lang="en-GB" sz="3600" b="1" dirty="0"/>
              <a:t>for your blessings on 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40309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CHORUS:</a:t>
            </a:r>
            <a:br>
              <a:rPr lang="en-GB" sz="3600" b="1" dirty="0"/>
            </a:br>
            <a:r>
              <a:rPr lang="en-GB" sz="3600" b="1" dirty="0"/>
              <a:t>There's a roof up above me</a:t>
            </a:r>
          </a:p>
          <a:p>
            <a:r>
              <a:rPr lang="en-GB" sz="3600" b="1" dirty="0"/>
              <a:t>I've a good place to sleep</a:t>
            </a:r>
          </a:p>
          <a:p>
            <a:r>
              <a:rPr lang="en-GB" sz="3600" b="1" dirty="0"/>
              <a:t>there's food on my table</a:t>
            </a:r>
          </a:p>
          <a:p>
            <a:r>
              <a:rPr lang="en-GB" sz="3600" b="1" dirty="0"/>
              <a:t>and shoes on my feet</a:t>
            </a:r>
          </a:p>
          <a:p>
            <a:r>
              <a:rPr lang="en-GB" sz="3600" b="1" dirty="0"/>
              <a:t>you gave me your love Lord</a:t>
            </a:r>
          </a:p>
          <a:p>
            <a:r>
              <a:rPr lang="en-GB" sz="3600" b="1" dirty="0"/>
              <a:t>and a fine family</a:t>
            </a:r>
          </a:p>
          <a:p>
            <a:r>
              <a:rPr lang="en-GB" sz="3600" b="1" dirty="0"/>
              <a:t>thank you Lord for your blessings on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40309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I know am not wealthy</a:t>
            </a:r>
          </a:p>
          <a:p>
            <a:r>
              <a:rPr lang="en-GB" sz="3600" b="1" dirty="0"/>
              <a:t>and these clothes they're not new</a:t>
            </a:r>
          </a:p>
          <a:p>
            <a:r>
              <a:rPr lang="en-GB" sz="3600" b="1" dirty="0"/>
              <a:t>and I don't have much money</a:t>
            </a:r>
          </a:p>
          <a:p>
            <a:r>
              <a:rPr lang="en-GB" sz="3600" b="1" dirty="0"/>
              <a:t>but Lord I have you</a:t>
            </a:r>
          </a:p>
          <a:p>
            <a:r>
              <a:rPr lang="en-GB" sz="3600" b="1" dirty="0"/>
              <a:t>and </a:t>
            </a:r>
            <a:r>
              <a:rPr lang="en-GB" sz="3600" b="1" dirty="0" err="1"/>
              <a:t>thats</a:t>
            </a:r>
            <a:r>
              <a:rPr lang="en-GB" sz="3600" b="1" dirty="0"/>
              <a:t> all that matters</a:t>
            </a:r>
          </a:p>
          <a:p>
            <a:r>
              <a:rPr lang="en-GB" sz="3600" b="1" dirty="0"/>
              <a:t>though the world may not see</a:t>
            </a:r>
          </a:p>
          <a:p>
            <a:r>
              <a:rPr lang="en-GB" sz="3600" b="1" dirty="0"/>
              <a:t>thank you Lord</a:t>
            </a:r>
          </a:p>
          <a:p>
            <a:r>
              <a:rPr lang="en-GB" sz="3600" b="1" dirty="0"/>
              <a:t>for your blessings on me</a:t>
            </a:r>
          </a:p>
        </p:txBody>
      </p:sp>
    </p:spTree>
    <p:extLst>
      <p:ext uri="{BB962C8B-B14F-4D97-AF65-F5344CB8AC3E}">
        <p14:creationId xmlns:p14="http://schemas.microsoft.com/office/powerpoint/2010/main" val="2873477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704</TotalTime>
  <Words>87</Words>
  <Application>Microsoft Office PowerPoint</Application>
  <PresentationFormat>On-screen Show (4:3)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10</cp:revision>
  <dcterms:created xsi:type="dcterms:W3CDTF">2010-08-26T04:29:37Z</dcterms:created>
  <dcterms:modified xsi:type="dcterms:W3CDTF">2019-03-03T08:07:52Z</dcterms:modified>
</cp:coreProperties>
</file>