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9" d="100"/>
          <a:sy n="5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70B8-E7A0-43FF-B5E2-440574F830C8}" type="datetimeFigureOut">
              <a:rPr lang="en-US" smtClean="0"/>
              <a:pPr/>
              <a:t>12/8/2019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2A46-1A55-4074-95F0-606D71555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9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1925" y="111907"/>
            <a:ext cx="88296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THE NAME, THE NAME </a:t>
            </a:r>
          </a:p>
          <a:p>
            <a:pPr algn="ctr"/>
            <a:r>
              <a:rPr lang="en-GB" sz="3600" b="1" dirty="0"/>
              <a:t>OF JESUS</a:t>
            </a:r>
          </a:p>
          <a:p>
            <a:endParaRPr lang="en-GB" sz="3600" b="1" dirty="0"/>
          </a:p>
          <a:p>
            <a:r>
              <a:rPr lang="en-US" sz="4000" b="1" dirty="0"/>
              <a:t>The name, the name of Jesus</a:t>
            </a:r>
          </a:p>
          <a:p>
            <a:r>
              <a:rPr lang="en-US" sz="4000" b="1" dirty="0"/>
              <a:t>Is greater and higher than all names,</a:t>
            </a:r>
          </a:p>
          <a:p>
            <a:r>
              <a:rPr lang="en-US" sz="4000" b="1" dirty="0"/>
              <a:t>It is not an ordinary name</a:t>
            </a:r>
          </a:p>
          <a:p>
            <a:r>
              <a:rPr lang="en-US" sz="4000" b="1" dirty="0"/>
              <a:t>It’s the name that’s full of power and grace.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758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</cp:revision>
  <dcterms:created xsi:type="dcterms:W3CDTF">2010-08-26T04:29:37Z</dcterms:created>
  <dcterms:modified xsi:type="dcterms:W3CDTF">2019-12-08T09:44:00Z</dcterms:modified>
</cp:coreProperties>
</file>