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4" d="100"/>
          <a:sy n="44" d="100"/>
        </p:scale>
        <p:origin x="2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12/1/2019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0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0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You are great, yes you are</a:t>
            </a:r>
          </a:p>
          <a:p>
            <a:r>
              <a:rPr lang="en-GB" sz="3600" b="1" dirty="0"/>
              <a:t> Holy one</a:t>
            </a:r>
          </a:p>
          <a:p>
            <a:r>
              <a:rPr lang="en-GB" sz="3600" b="1" dirty="0"/>
              <a:t> Walked upon the sea</a:t>
            </a:r>
          </a:p>
          <a:p>
            <a:r>
              <a:rPr lang="en-GB" sz="3600" b="1" dirty="0"/>
              <a:t> Raise the dead</a:t>
            </a:r>
          </a:p>
          <a:p>
            <a:r>
              <a:rPr lang="en-GB" sz="3600" b="1" dirty="0"/>
              <a:t> Reign in majesty</a:t>
            </a:r>
          </a:p>
          <a:p>
            <a:r>
              <a:rPr lang="en-GB" sz="3600" b="1" dirty="0"/>
              <a:t> Mighty God</a:t>
            </a:r>
          </a:p>
          <a:p>
            <a:r>
              <a:rPr lang="en-GB" sz="3600" b="1" dirty="0"/>
              <a:t> Everything written about you, is great</a:t>
            </a:r>
          </a:p>
          <a:p>
            <a:endParaRPr lang="en-GB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/>
              <a:t>YOU ARE GREAT</a:t>
            </a:r>
            <a:endParaRPr lang="nn-NO" sz="36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You are great</a:t>
            </a:r>
          </a:p>
          <a:p>
            <a:r>
              <a:rPr lang="en-GB" sz="3600" b="1" dirty="0"/>
              <a:t> You are great</a:t>
            </a:r>
          </a:p>
          <a:p>
            <a:r>
              <a:rPr lang="en-GB" sz="3600" b="1" dirty="0"/>
              <a:t> You are great</a:t>
            </a:r>
          </a:p>
          <a:p>
            <a:r>
              <a:rPr lang="en-GB" sz="3600" b="1" dirty="0"/>
              <a:t> You are great!!!</a:t>
            </a:r>
          </a:p>
          <a:p>
            <a:r>
              <a:rPr lang="en-GB" sz="3600" b="1" dirty="0"/>
              <a:t>[Repeat]</a:t>
            </a:r>
          </a:p>
          <a:p>
            <a:r>
              <a:rPr lang="en-GB" sz="3600" b="1" dirty="0"/>
              <a:t> Everything written about you, is great</a:t>
            </a:r>
          </a:p>
          <a:p>
            <a:r>
              <a:rPr lang="en-GB" sz="3600" b="1" dirty="0"/>
              <a:t>[Repeat]</a:t>
            </a:r>
          </a:p>
        </p:txBody>
      </p:sp>
    </p:spTree>
    <p:extLst>
      <p:ext uri="{BB962C8B-B14F-4D97-AF65-F5344CB8AC3E}">
        <p14:creationId xmlns:p14="http://schemas.microsoft.com/office/powerpoint/2010/main" val="253963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Demon trembles at your presence</a:t>
            </a:r>
          </a:p>
          <a:p>
            <a:r>
              <a:rPr lang="en-GB" sz="3600" b="1" dirty="0"/>
              <a:t> What a mighty God we serve</a:t>
            </a:r>
          </a:p>
          <a:p>
            <a:r>
              <a:rPr lang="en-GB" sz="3600" b="1" dirty="0"/>
              <a:t> Glory, glory Alleluia</a:t>
            </a:r>
          </a:p>
          <a:p>
            <a:r>
              <a:rPr lang="en-GB" sz="3600" b="1" dirty="0"/>
              <a:t> Everything written about you, is great</a:t>
            </a:r>
          </a:p>
        </p:txBody>
      </p:sp>
    </p:spTree>
    <p:extLst>
      <p:ext uri="{BB962C8B-B14F-4D97-AF65-F5344CB8AC3E}">
        <p14:creationId xmlns:p14="http://schemas.microsoft.com/office/powerpoint/2010/main" val="228159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1892</TotalTime>
  <Words>95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 Church</cp:lastModifiedBy>
  <cp:revision>52</cp:revision>
  <dcterms:created xsi:type="dcterms:W3CDTF">2010-08-26T04:29:37Z</dcterms:created>
  <dcterms:modified xsi:type="dcterms:W3CDTF">2019-12-01T09:31:22Z</dcterms:modified>
</cp:coreProperties>
</file>