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59" d="100"/>
          <a:sy n="59" d="100"/>
        </p:scale>
        <p:origin x="1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You are Yahweh, eh </a:t>
            </a:r>
            <a:r>
              <a:rPr lang="en-GB" sz="4000" b="1" dirty="0" err="1"/>
              <a:t>eh</a:t>
            </a:r>
            <a:r>
              <a:rPr lang="en-GB" sz="4000" b="1" dirty="0"/>
              <a:t> </a:t>
            </a:r>
            <a:r>
              <a:rPr lang="en-GB" sz="4000" b="1" dirty="0" err="1"/>
              <a:t>eh</a:t>
            </a:r>
            <a:endParaRPr lang="en-GB" sz="4000" b="1" dirty="0"/>
          </a:p>
          <a:p>
            <a:r>
              <a:rPr lang="en-GB" sz="4000" b="1" dirty="0"/>
              <a:t> You are Yahweh</a:t>
            </a:r>
          </a:p>
          <a:p>
            <a:r>
              <a:rPr lang="en-GB" sz="4000" b="1" dirty="0"/>
              <a:t> You are Yahweh, eh </a:t>
            </a:r>
            <a:r>
              <a:rPr lang="en-GB" sz="4000" b="1" dirty="0" err="1"/>
              <a:t>eh</a:t>
            </a:r>
            <a:r>
              <a:rPr lang="en-GB" sz="4000" b="1" dirty="0"/>
              <a:t> </a:t>
            </a:r>
            <a:r>
              <a:rPr lang="en-GB" sz="4000" b="1" dirty="0" err="1"/>
              <a:t>eh</a:t>
            </a:r>
            <a:endParaRPr lang="en-GB" sz="4000" b="1" dirty="0"/>
          </a:p>
          <a:p>
            <a:r>
              <a:rPr lang="en-GB" sz="4000" b="1" dirty="0"/>
              <a:t> You are Yahweh</a:t>
            </a:r>
          </a:p>
          <a:p>
            <a:r>
              <a:rPr lang="en-GB" sz="4000" b="1" dirty="0"/>
              <a:t> You are Yahweh</a:t>
            </a:r>
          </a:p>
          <a:p>
            <a:r>
              <a:rPr lang="en-GB" sz="4000" b="1" dirty="0"/>
              <a:t> Alpha and Omega</a:t>
            </a:r>
          </a:p>
          <a:p>
            <a:r>
              <a:rPr lang="en-GB" sz="4000" b="1" dirty="0"/>
              <a:t> You are Yahweh</a:t>
            </a:r>
          </a:p>
          <a:p>
            <a:r>
              <a:rPr lang="en-GB" sz="4000" b="1" dirty="0"/>
              <a:t> Alpha and Omega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YOU ARE YAHWEH</a:t>
            </a:r>
            <a:endParaRPr lang="nn-NO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5656</TotalTime>
  <Words>42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180</cp:revision>
  <dcterms:created xsi:type="dcterms:W3CDTF">2010-08-26T04:29:37Z</dcterms:created>
  <dcterms:modified xsi:type="dcterms:W3CDTF">2019-12-08T09:55:21Z</dcterms:modified>
</cp:coreProperties>
</file>