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70" d="100"/>
          <a:sy n="70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0215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And can it be that I should gain</a:t>
            </a:r>
          </a:p>
          <a:p>
            <a:r>
              <a:rPr lang="en-GB" sz="3600" b="1" dirty="0"/>
              <a:t>An interest in the </a:t>
            </a:r>
            <a:r>
              <a:rPr lang="en-GB" sz="3600" b="1" dirty="0" err="1"/>
              <a:t>Savior’s</a:t>
            </a:r>
            <a:r>
              <a:rPr lang="en-GB" sz="3600" b="1" dirty="0"/>
              <a:t> blood</a:t>
            </a:r>
          </a:p>
          <a:p>
            <a:r>
              <a:rPr lang="en-GB" sz="3600" b="1" dirty="0"/>
              <a:t>Died He for me, who caused His pain</a:t>
            </a:r>
          </a:p>
          <a:p>
            <a:r>
              <a:rPr lang="en-GB" sz="3600" b="1" dirty="0"/>
              <a:t>For me, who Him to death pursued?</a:t>
            </a:r>
          </a:p>
          <a:p>
            <a:r>
              <a:rPr lang="en-GB" sz="3600" b="1" dirty="0"/>
              <a:t>Amazing love! How can it be</a:t>
            </a:r>
          </a:p>
          <a:p>
            <a:r>
              <a:rPr lang="en-GB" sz="3600" b="1" dirty="0"/>
              <a:t>That Thou, my God, </a:t>
            </a:r>
            <a:r>
              <a:rPr lang="en-GB" sz="3600" b="1" dirty="0" err="1"/>
              <a:t>shouldst</a:t>
            </a:r>
            <a:r>
              <a:rPr lang="en-GB" sz="3600" b="1" dirty="0"/>
              <a:t> die for me?</a:t>
            </a:r>
          </a:p>
          <a:p>
            <a:r>
              <a:rPr lang="en-GB" sz="3600" b="1" dirty="0"/>
              <a:t>Amazing love! How can it be</a:t>
            </a:r>
          </a:p>
          <a:p>
            <a:r>
              <a:rPr lang="en-GB" sz="3600" b="1" dirty="0"/>
              <a:t>That Thou, my God, </a:t>
            </a:r>
            <a:r>
              <a:rPr lang="en-GB" sz="3600" b="1" dirty="0" err="1"/>
              <a:t>shouldst</a:t>
            </a:r>
            <a:r>
              <a:rPr lang="en-GB" sz="3600" b="1" dirty="0"/>
              <a:t> die for me?</a:t>
            </a: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1295401" y="74023"/>
            <a:ext cx="65627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AND IT CAN BE THAT I SHOULD GAIN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0215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He left His Father’s throne above</a:t>
            </a:r>
          </a:p>
          <a:p>
            <a:r>
              <a:rPr lang="en-GB" sz="3600" b="1" dirty="0"/>
              <a:t>So free, so infinite His grace</a:t>
            </a:r>
          </a:p>
          <a:p>
            <a:r>
              <a:rPr lang="en-GB" sz="3600" b="1" dirty="0"/>
              <a:t>Emptied Himself of all but love</a:t>
            </a:r>
          </a:p>
          <a:p>
            <a:r>
              <a:rPr lang="en-GB" sz="3600" b="1" dirty="0"/>
              <a:t>And bled for Adam’s helpless race</a:t>
            </a:r>
          </a:p>
          <a:p>
            <a:r>
              <a:rPr lang="en-GB" sz="3600" b="1" dirty="0" err="1"/>
              <a:t>‘Tis</a:t>
            </a:r>
            <a:r>
              <a:rPr lang="en-GB" sz="3600" b="1" dirty="0"/>
              <a:t> mercy all, immense and free</a:t>
            </a:r>
          </a:p>
          <a:p>
            <a:r>
              <a:rPr lang="en-GB" sz="3600" b="1" dirty="0"/>
              <a:t>For O my God, it found out me!</a:t>
            </a:r>
          </a:p>
          <a:p>
            <a:r>
              <a:rPr lang="en-GB" sz="3600" b="1" dirty="0"/>
              <a:t>Amazing love! How can it be,</a:t>
            </a:r>
          </a:p>
          <a:p>
            <a:r>
              <a:rPr lang="en-GB" sz="3600" b="1" dirty="0"/>
              <a:t>That Thou, my God, </a:t>
            </a:r>
            <a:r>
              <a:rPr lang="en-GB" sz="3600" b="1" dirty="0" err="1"/>
              <a:t>shoudlst</a:t>
            </a:r>
            <a:r>
              <a:rPr lang="en-GB" sz="3600" b="1" dirty="0"/>
              <a:t> die for me?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654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0215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Long my imprisoned spirit lay,</a:t>
            </a:r>
          </a:p>
          <a:p>
            <a:r>
              <a:rPr lang="en-GB" sz="3600" b="1" dirty="0"/>
              <a:t>Fast bound in sin and nature’s night</a:t>
            </a:r>
          </a:p>
          <a:p>
            <a:r>
              <a:rPr lang="en-GB" sz="3600" b="1" dirty="0" err="1"/>
              <a:t>Thine</a:t>
            </a:r>
            <a:r>
              <a:rPr lang="en-GB" sz="3600" b="1" dirty="0"/>
              <a:t> eye diffused a quickening ray</a:t>
            </a:r>
          </a:p>
          <a:p>
            <a:r>
              <a:rPr lang="en-GB" sz="3600" b="1" dirty="0"/>
              <a:t>I woke, the dungeon flamed with light</a:t>
            </a:r>
          </a:p>
          <a:p>
            <a:r>
              <a:rPr lang="en-GB" sz="3600" b="1" dirty="0"/>
              <a:t>My chains fell off, my heart was free</a:t>
            </a:r>
          </a:p>
          <a:p>
            <a:r>
              <a:rPr lang="en-GB" sz="3600" b="1" dirty="0"/>
              <a:t>I rose, went forth, and followed Thee</a:t>
            </a:r>
          </a:p>
          <a:p>
            <a:r>
              <a:rPr lang="en-GB" sz="3600" b="1" dirty="0"/>
              <a:t>Amazing love! How can it be</a:t>
            </a:r>
          </a:p>
          <a:p>
            <a:r>
              <a:rPr lang="en-GB" sz="3600" b="1" dirty="0"/>
              <a:t>That Thou, my God </a:t>
            </a:r>
            <a:r>
              <a:rPr lang="en-GB" sz="3600" b="1" dirty="0" err="1"/>
              <a:t>shouldst</a:t>
            </a:r>
            <a:r>
              <a:rPr lang="en-GB" sz="3600" b="1" dirty="0"/>
              <a:t> die for me?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2275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90599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No condemnation now I dread</a:t>
            </a:r>
          </a:p>
          <a:p>
            <a:r>
              <a:rPr lang="en-GB" sz="3600" b="1" dirty="0"/>
              <a:t>Jesus, and all in Him, is mine</a:t>
            </a:r>
          </a:p>
          <a:p>
            <a:r>
              <a:rPr lang="en-GB" sz="3600" b="1" dirty="0"/>
              <a:t>Alive in Him, my living Head</a:t>
            </a:r>
          </a:p>
          <a:p>
            <a:r>
              <a:rPr lang="en-GB" sz="3600" b="1" dirty="0"/>
              <a:t>And clothed in righteousness divine</a:t>
            </a:r>
          </a:p>
          <a:p>
            <a:r>
              <a:rPr lang="en-GB" sz="3600" b="1" dirty="0"/>
              <a:t>Bold I approach the eternal throne</a:t>
            </a:r>
          </a:p>
          <a:p>
            <a:r>
              <a:rPr lang="en-GB" sz="3600" b="1" dirty="0"/>
              <a:t>And claim the crown, through Christ my own</a:t>
            </a:r>
          </a:p>
          <a:p>
            <a:r>
              <a:rPr lang="en-GB" sz="3600" b="1" dirty="0"/>
              <a:t>Amazing love! How can it be</a:t>
            </a:r>
          </a:p>
          <a:p>
            <a:r>
              <a:rPr lang="en-GB" sz="3600" b="1" dirty="0"/>
              <a:t>That Thou my God, </a:t>
            </a:r>
            <a:r>
              <a:rPr lang="en-GB" sz="3600" b="1" dirty="0" err="1"/>
              <a:t>shouldst</a:t>
            </a:r>
            <a:r>
              <a:rPr lang="en-GB" sz="3600" b="1" dirty="0"/>
              <a:t> die for me?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1788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735</TotalTime>
  <Words>258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14</cp:revision>
  <dcterms:created xsi:type="dcterms:W3CDTF">2010-08-26T04:29:37Z</dcterms:created>
  <dcterms:modified xsi:type="dcterms:W3CDTF">2020-01-10T19:12:35Z</dcterms:modified>
</cp:coreProperties>
</file>