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70" d="100"/>
          <a:sy n="70" d="100"/>
        </p:scale>
        <p:origin x="168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CASTING CROWNS</a:t>
            </a:r>
            <a:endParaRPr lang="en-US" sz="3600" b="1" u="sng" dirty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268909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Casting crowns lifting hands,</a:t>
            </a:r>
          </a:p>
          <a:p>
            <a:r>
              <a:rPr lang="en-US" sz="4000" b="1" dirty="0" smtClean="0"/>
              <a:t>Bowing hearts</a:t>
            </a:r>
          </a:p>
          <a:p>
            <a:r>
              <a:rPr lang="en-US" sz="4000" b="1" dirty="0" smtClean="0"/>
              <a:t>Is all we’ve come to do (2X)</a:t>
            </a:r>
          </a:p>
          <a:p>
            <a:r>
              <a:rPr lang="en-US" sz="4000" b="1" dirty="0" err="1" smtClean="0"/>
              <a:t>Adonai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Adonai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Adonai</a:t>
            </a:r>
            <a:r>
              <a:rPr lang="en-US" sz="4000" b="1" dirty="0" smtClean="0"/>
              <a:t>,</a:t>
            </a:r>
          </a:p>
          <a:p>
            <a:r>
              <a:rPr lang="en-US" sz="4000" b="1" dirty="0" smtClean="0"/>
              <a:t>You reign on high,</a:t>
            </a:r>
          </a:p>
          <a:p>
            <a:r>
              <a:rPr lang="en-US" sz="4000" b="1" dirty="0" smtClean="0"/>
              <a:t>We will rise in your name,</a:t>
            </a:r>
          </a:p>
          <a:p>
            <a:r>
              <a:rPr lang="en-US" sz="4000" b="1" dirty="0" err="1" smtClean="0"/>
              <a:t>Adonai</a:t>
            </a:r>
            <a:r>
              <a:rPr lang="en-US" sz="4000" b="1" dirty="0" smtClean="0"/>
              <a:t>, yo</a:t>
            </a:r>
            <a:r>
              <a:rPr lang="en-US" sz="4000" b="1" dirty="0" smtClean="0"/>
              <a:t>u reign on high</a:t>
            </a:r>
            <a:endParaRPr lang="en-US" sz="4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757</TotalTime>
  <Words>40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24</cp:revision>
  <dcterms:created xsi:type="dcterms:W3CDTF">2010-08-26T04:29:37Z</dcterms:created>
  <dcterms:modified xsi:type="dcterms:W3CDTF">2019-11-17T08:02:43Z</dcterms:modified>
</cp:coreProperties>
</file>