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1782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70B8-E7A0-43FF-B5E2-440574F830C8}" type="datetimeFigureOut">
              <a:rPr lang="en-US" smtClean="0"/>
              <a:pPr/>
              <a:t>5/30/2015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2A46-1A55-4074-95F0-606D71555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9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2A46-1A55-4074-95F0-606D71555E2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14325" y="1045488"/>
            <a:ext cx="882967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0" b="1" dirty="0"/>
              <a:t>CHORUS</a:t>
            </a:r>
          </a:p>
          <a:p>
            <a:r>
              <a:rPr lang="en-GB" sz="3500" b="1" dirty="0"/>
              <a:t>I saw the fourth man</a:t>
            </a:r>
          </a:p>
          <a:p>
            <a:r>
              <a:rPr lang="en-GB" sz="3500" b="1" dirty="0"/>
              <a:t>Between the flames and I</a:t>
            </a:r>
          </a:p>
          <a:p>
            <a:r>
              <a:rPr lang="en-GB" sz="3500" b="1" dirty="0"/>
              <a:t>When there was no hope at all</a:t>
            </a:r>
          </a:p>
          <a:p>
            <a:r>
              <a:rPr lang="en-GB" sz="3500" b="1" dirty="0"/>
              <a:t>He saved me just in time</a:t>
            </a:r>
          </a:p>
          <a:p>
            <a:r>
              <a:rPr lang="en-GB" sz="3500" b="1" dirty="0"/>
              <a:t>Holding Back the forces</a:t>
            </a:r>
          </a:p>
          <a:p>
            <a:r>
              <a:rPr lang="en-GB" sz="3500" b="1" dirty="0"/>
              <a:t>That pressed on every side</a:t>
            </a:r>
          </a:p>
          <a:p>
            <a:r>
              <a:rPr lang="en-GB" sz="3500" b="1" dirty="0"/>
              <a:t>I am saved by the fourth man in the fire</a:t>
            </a:r>
          </a:p>
          <a:p>
            <a:r>
              <a:rPr lang="en-GB" sz="3500" b="1" dirty="0"/>
              <a:t>I am saved by the fourth man in the fire</a:t>
            </a:r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62085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500" b="1" dirty="0"/>
              <a:t>BRIDGE</a:t>
            </a:r>
          </a:p>
          <a:p>
            <a:r>
              <a:rPr lang="en-GB" sz="4500" b="1" dirty="0"/>
              <a:t>Jesus fights for me</a:t>
            </a:r>
          </a:p>
          <a:p>
            <a:r>
              <a:rPr lang="en-GB" sz="4500" b="1" dirty="0"/>
              <a:t>In my hour of need</a:t>
            </a:r>
          </a:p>
          <a:p>
            <a:r>
              <a:rPr lang="en-GB" sz="4500" b="1" dirty="0" smtClean="0"/>
              <a:t>Standing </a:t>
            </a:r>
            <a:r>
              <a:rPr lang="en-GB" sz="4500" b="1" dirty="0"/>
              <a:t>by my side</a:t>
            </a:r>
          </a:p>
          <a:p>
            <a:r>
              <a:rPr lang="en-GB" sz="4500" b="1" dirty="0"/>
              <a:t>He's coming back for me</a:t>
            </a:r>
          </a:p>
          <a:p>
            <a:r>
              <a:rPr lang="en-GB" sz="4500" b="1" dirty="0"/>
              <a:t>When there was no hope at all </a:t>
            </a:r>
          </a:p>
          <a:p>
            <a:r>
              <a:rPr lang="en-GB" sz="4500" b="1" dirty="0"/>
              <a:t>He saved me just in time</a:t>
            </a:r>
          </a:p>
          <a:p>
            <a:endParaRPr lang="en-US" sz="4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962085"/>
            <a:ext cx="861060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500" b="1" dirty="0"/>
              <a:t>BRIDGE</a:t>
            </a:r>
          </a:p>
          <a:p>
            <a:r>
              <a:rPr lang="en-GB" sz="4800" b="1" dirty="0"/>
              <a:t>Nothing now can hold me </a:t>
            </a:r>
          </a:p>
          <a:p>
            <a:r>
              <a:rPr lang="en-GB" sz="4800" b="1" dirty="0"/>
              <a:t>With Jesus at my side</a:t>
            </a:r>
          </a:p>
          <a:p>
            <a:r>
              <a:rPr lang="en-GB" sz="4800" b="1" dirty="0"/>
              <a:t>I am saved by the fourth man in the fire</a:t>
            </a:r>
          </a:p>
          <a:p>
            <a:r>
              <a:rPr lang="en-GB" sz="4800" b="1" dirty="0"/>
              <a:t>I am saved by the fourth man in the fire</a:t>
            </a:r>
          </a:p>
          <a:p>
            <a:endParaRPr lang="en-GB" sz="4500" b="1" dirty="0"/>
          </a:p>
          <a:p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9265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700</TotalTime>
  <Words>119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7</cp:revision>
  <dcterms:created xsi:type="dcterms:W3CDTF">2010-08-26T04:29:37Z</dcterms:created>
  <dcterms:modified xsi:type="dcterms:W3CDTF">2015-05-30T16:14:52Z</dcterms:modified>
</cp:coreProperties>
</file>