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45" d="100"/>
          <a:sy n="45" d="100"/>
        </p:scale>
        <p:origin x="54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1158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Yesu </a:t>
            </a:r>
            <a:r>
              <a:rPr lang="en-US" sz="3400" b="1" dirty="0" err="1"/>
              <a:t>yana</a:t>
            </a:r>
            <a:r>
              <a:rPr lang="en-US" sz="3400" b="1" dirty="0"/>
              <a:t> nan</a:t>
            </a:r>
          </a:p>
          <a:p>
            <a:r>
              <a:rPr lang="en-US" sz="3400" b="1" dirty="0"/>
              <a:t>Yana nan</a:t>
            </a:r>
          </a:p>
          <a:p>
            <a:r>
              <a:rPr lang="en-US" sz="3600" b="1" dirty="0"/>
              <a:t>Yesu </a:t>
            </a:r>
            <a:r>
              <a:rPr lang="en-US" sz="3600" b="1" dirty="0" err="1"/>
              <a:t>yana</a:t>
            </a:r>
            <a:r>
              <a:rPr lang="en-US" sz="3600" b="1" dirty="0"/>
              <a:t> nan</a:t>
            </a:r>
          </a:p>
          <a:p>
            <a:r>
              <a:rPr lang="en-US" sz="3600" b="1" dirty="0"/>
              <a:t>Yana nan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YESU YANA NAN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067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err="1"/>
              <a:t>Taruwa</a:t>
            </a:r>
            <a:r>
              <a:rPr lang="en-US" sz="3400" b="1" dirty="0"/>
              <a:t> mu baba </a:t>
            </a:r>
            <a:r>
              <a:rPr lang="en-US" sz="3400" b="1" dirty="0" err="1"/>
              <a:t>na</a:t>
            </a:r>
            <a:r>
              <a:rPr lang="en-US" sz="3400" b="1" dirty="0"/>
              <a:t> </a:t>
            </a:r>
            <a:r>
              <a:rPr lang="en-US" sz="3400" b="1" dirty="0" err="1"/>
              <a:t>bune</a:t>
            </a:r>
            <a:endParaRPr lang="en-US" sz="3400" b="1" dirty="0"/>
          </a:p>
          <a:p>
            <a:r>
              <a:rPr lang="en-US" sz="3400" b="1" dirty="0" err="1"/>
              <a:t>Zomiya</a:t>
            </a:r>
            <a:r>
              <a:rPr lang="en-US" sz="3400" b="1" dirty="0"/>
              <a:t> bi </a:t>
            </a:r>
            <a:r>
              <a:rPr lang="en-US" sz="3400" b="1" dirty="0" err="1"/>
              <a:t>yesu</a:t>
            </a:r>
            <a:endParaRPr lang="en-US" sz="3400" b="1" dirty="0"/>
          </a:p>
          <a:p>
            <a:r>
              <a:rPr lang="en-US" sz="3600" b="1" dirty="0" err="1"/>
              <a:t>Taruwa</a:t>
            </a:r>
            <a:r>
              <a:rPr lang="en-US" sz="3600" b="1" dirty="0"/>
              <a:t> mu baba </a:t>
            </a:r>
            <a:r>
              <a:rPr lang="en-US" sz="3600" b="1" dirty="0" err="1"/>
              <a:t>na</a:t>
            </a:r>
            <a:r>
              <a:rPr lang="en-US" sz="3600" b="1" dirty="0"/>
              <a:t> </a:t>
            </a:r>
            <a:r>
              <a:rPr lang="en-US" sz="3600" b="1" dirty="0" err="1"/>
              <a:t>bune</a:t>
            </a:r>
            <a:endParaRPr lang="en-US" sz="3600" b="1" dirty="0"/>
          </a:p>
          <a:p>
            <a:r>
              <a:rPr lang="en-US" sz="3600" b="1" dirty="0" err="1"/>
              <a:t>Zomiya</a:t>
            </a:r>
            <a:r>
              <a:rPr lang="en-US" sz="3600" b="1" dirty="0"/>
              <a:t> bi </a:t>
            </a:r>
            <a:r>
              <a:rPr lang="en-US" sz="3600" b="1" dirty="0" err="1"/>
              <a:t>yesu</a:t>
            </a: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875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5651</TotalTime>
  <Words>29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159</cp:revision>
  <dcterms:created xsi:type="dcterms:W3CDTF">2010-08-26T04:29:37Z</dcterms:created>
  <dcterms:modified xsi:type="dcterms:W3CDTF">2019-02-10T10:25:36Z</dcterms:modified>
</cp:coreProperties>
</file>