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64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33" autoAdjust="0"/>
    <p:restoredTop sz="94660"/>
  </p:normalViewPr>
  <p:slideViewPr>
    <p:cSldViewPr>
      <p:cViewPr varScale="1">
        <p:scale>
          <a:sx n="35" d="100"/>
          <a:sy n="35" d="100"/>
        </p:scale>
        <p:origin x="1662" y="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8DDF2-102F-4F41-A0F2-9CDBA925E4CD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3452FB-F636-4BC9-A392-6C9ADDC7F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547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452FB-F636-4BC9-A392-6C9ADDC7FE2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332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11/29/2019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11/29/2019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11/29/2019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11/29/2019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11/29/2019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11/29/2019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11/29/2019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11/29/2019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76200" y="1667705"/>
            <a:ext cx="89916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4000" b="1" dirty="0"/>
              <a:t>Alaaye ni o maa yin O o Omo</a:t>
            </a:r>
          </a:p>
          <a:p>
            <a:r>
              <a:rPr lang="pl-PL" sz="4000" b="1" dirty="0"/>
              <a:t> Eni to ti ku kolee yin O</a:t>
            </a:r>
          </a:p>
          <a:p>
            <a:r>
              <a:rPr lang="pl-PL" sz="4000" b="1" dirty="0"/>
              <a:t> Alaaye ni o maa yin O o Baba</a:t>
            </a:r>
          </a:p>
          <a:p>
            <a:r>
              <a:rPr lang="pl-PL" sz="4000" b="1" dirty="0"/>
              <a:t> Eni to ti ku kolee yin O</a:t>
            </a:r>
          </a:p>
          <a:p>
            <a:r>
              <a:rPr lang="pl-PL" sz="4000" b="1" dirty="0"/>
              <a:t> Alaaye ni o maa yin O o Baba</a:t>
            </a:r>
            <a:endParaRPr lang="pt-BR" sz="4000" b="1" dirty="0"/>
          </a:p>
        </p:txBody>
      </p:sp>
      <p:sp>
        <p:nvSpPr>
          <p:cNvPr id="9" name="Rectangle 8"/>
          <p:cNvSpPr/>
          <p:nvPr/>
        </p:nvSpPr>
        <p:spPr>
          <a:xfrm>
            <a:off x="0" y="172133"/>
            <a:ext cx="9144000" cy="132343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4000" b="1" dirty="0"/>
              <a:t>Alaaye ni o maa yin </a:t>
            </a:r>
            <a:endParaRPr lang="pt-BR" sz="4000" b="1" dirty="0" smtClean="0"/>
          </a:p>
          <a:p>
            <a:pPr algn="ctr"/>
            <a:r>
              <a:rPr lang="pt-BR" sz="4000" b="1" dirty="0" smtClean="0"/>
              <a:t>O </a:t>
            </a:r>
            <a:r>
              <a:rPr lang="pt-BR" sz="4000" b="1" dirty="0"/>
              <a:t>o Baba </a:t>
            </a:r>
            <a:endParaRPr lang="nn-NO" sz="4000" b="1" u="sng" dirty="0"/>
          </a:p>
        </p:txBody>
      </p:sp>
    </p:spTree>
    <p:extLst>
      <p:ext uri="{BB962C8B-B14F-4D97-AF65-F5344CB8AC3E}">
        <p14:creationId xmlns:p14="http://schemas.microsoft.com/office/powerpoint/2010/main" val="3194051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2238</TotalTime>
  <Words>51</Words>
  <Application>Microsoft Office PowerPoint</Application>
  <PresentationFormat>On-screen Show (4:3)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Century Gothic</vt:lpstr>
      <vt:lpstr>Verdana</vt:lpstr>
      <vt:lpstr>Wingdings 2</vt:lpstr>
      <vt:lpstr>Verve</vt:lpstr>
      <vt:lpstr>PowerPoint Presentation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BBF</cp:lastModifiedBy>
  <cp:revision>122</cp:revision>
  <dcterms:created xsi:type="dcterms:W3CDTF">2010-08-26T04:29:37Z</dcterms:created>
  <dcterms:modified xsi:type="dcterms:W3CDTF">2019-11-29T22:48:09Z</dcterms:modified>
</cp:coreProperties>
</file>