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85" d="100"/>
          <a:sy n="85" d="100"/>
        </p:scale>
        <p:origin x="12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Emi </a:t>
            </a:r>
            <a:r>
              <a:rPr lang="en-GB" sz="4400" b="1" dirty="0" err="1"/>
              <a:t>na</a:t>
            </a:r>
            <a:r>
              <a:rPr lang="en-GB" sz="4400" b="1" dirty="0"/>
              <a:t> re Oluwa (2x)</a:t>
            </a:r>
          </a:p>
          <a:p>
            <a:r>
              <a:rPr lang="en-GB" sz="4400" b="1" dirty="0"/>
              <a:t> Emi </a:t>
            </a:r>
            <a:r>
              <a:rPr lang="en-GB" sz="4400" b="1" dirty="0" err="1"/>
              <a:t>na</a:t>
            </a:r>
            <a:r>
              <a:rPr lang="en-GB" sz="4400" b="1" dirty="0"/>
              <a:t> re Oluwa (2x)</a:t>
            </a:r>
          </a:p>
          <a:p>
            <a:r>
              <a:rPr lang="en-GB" sz="4400" b="1" dirty="0"/>
              <a:t> </a:t>
            </a:r>
            <a:r>
              <a:rPr lang="en-GB" sz="4400" b="1" dirty="0" err="1"/>
              <a:t>M’o</a:t>
            </a:r>
            <a:r>
              <a:rPr lang="en-GB" sz="4400" b="1" dirty="0"/>
              <a:t> </a:t>
            </a:r>
            <a:r>
              <a:rPr lang="en-GB" sz="4400" b="1" dirty="0" err="1"/>
              <a:t>wa</a:t>
            </a:r>
            <a:r>
              <a:rPr lang="en-GB" sz="4400" b="1" dirty="0"/>
              <a:t> dupe ore </a:t>
            </a:r>
            <a:r>
              <a:rPr lang="en-GB" sz="4400" b="1" dirty="0" err="1"/>
              <a:t>at’odun</a:t>
            </a:r>
            <a:r>
              <a:rPr lang="en-GB" sz="4400" b="1" dirty="0"/>
              <a:t> </a:t>
            </a:r>
            <a:r>
              <a:rPr lang="en-GB" sz="4400" b="1" dirty="0" err="1"/>
              <a:t>m’odun</a:t>
            </a:r>
            <a:endParaRPr lang="en-GB" sz="4400" b="1" dirty="0"/>
          </a:p>
          <a:p>
            <a:r>
              <a:rPr lang="en-GB" sz="4400" b="1" dirty="0"/>
              <a:t> Mo </a:t>
            </a:r>
            <a:r>
              <a:rPr lang="en-GB" sz="4400" b="1" dirty="0" err="1"/>
              <a:t>wa</a:t>
            </a:r>
            <a:r>
              <a:rPr lang="en-GB" sz="4400" b="1" dirty="0"/>
              <a:t> dupe ore </a:t>
            </a:r>
            <a:r>
              <a:rPr lang="en-GB" sz="4400" b="1" dirty="0" err="1"/>
              <a:t>at’osu</a:t>
            </a:r>
            <a:r>
              <a:rPr lang="en-GB" sz="4400" b="1" dirty="0"/>
              <a:t> </a:t>
            </a:r>
            <a:r>
              <a:rPr lang="en-GB" sz="4400" b="1" dirty="0" err="1"/>
              <a:t>m’osu</a:t>
            </a:r>
            <a:endParaRPr lang="en-GB" sz="4400" b="1" dirty="0"/>
          </a:p>
          <a:p>
            <a:r>
              <a:rPr lang="en-GB" sz="4400" b="1" dirty="0"/>
              <a:t> Mo </a:t>
            </a:r>
            <a:r>
              <a:rPr lang="en-GB" sz="4400" b="1" dirty="0" err="1"/>
              <a:t>wa</a:t>
            </a:r>
            <a:r>
              <a:rPr lang="en-GB" sz="4400" b="1" dirty="0"/>
              <a:t> dupe ore </a:t>
            </a:r>
            <a:r>
              <a:rPr lang="en-GB" sz="4400" b="1" dirty="0" err="1"/>
              <a:t>Igbagbogbo</a:t>
            </a:r>
            <a:endParaRPr lang="en-GB" sz="4400" b="1" dirty="0"/>
          </a:p>
          <a:p>
            <a:r>
              <a:rPr lang="en-GB" sz="4400" b="1" dirty="0"/>
              <a:t> Emi </a:t>
            </a:r>
            <a:r>
              <a:rPr lang="en-GB" sz="4400" b="1" dirty="0" err="1"/>
              <a:t>na</a:t>
            </a:r>
            <a:r>
              <a:rPr lang="en-GB" sz="4400" b="1" dirty="0"/>
              <a:t> re Oluwa.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/>
              <a:t>EMI NA RE OLUWA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2223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118</cp:revision>
  <dcterms:created xsi:type="dcterms:W3CDTF">2010-08-26T04:29:37Z</dcterms:created>
  <dcterms:modified xsi:type="dcterms:W3CDTF">2019-12-01T09:38:06Z</dcterms:modified>
</cp:coreProperties>
</file>