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>
        <p:scale>
          <a:sx n="62" d="100"/>
          <a:sy n="62" d="100"/>
        </p:scale>
        <p:origin x="10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28699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/>
              <a:t>Iba re </a:t>
            </a:r>
            <a:r>
              <a:rPr lang="es-ES" sz="4000" b="1" dirty="0" err="1"/>
              <a:t>Jesu</a:t>
            </a:r>
            <a:r>
              <a:rPr lang="es-ES" sz="4000" b="1" dirty="0"/>
              <a:t>, Iba re o Baba (2x)</a:t>
            </a:r>
          </a:p>
          <a:p>
            <a:r>
              <a:rPr lang="es-ES" sz="4000" b="1" dirty="0"/>
              <a:t>A juba re o, Omo </a:t>
            </a:r>
            <a:r>
              <a:rPr lang="es-ES" sz="4000" b="1" dirty="0" err="1"/>
              <a:t>Olorun</a:t>
            </a:r>
            <a:endParaRPr lang="es-ES" sz="4000" b="1" dirty="0"/>
          </a:p>
          <a:p>
            <a:r>
              <a:rPr lang="es-ES" sz="4000" b="1" dirty="0"/>
              <a:t>Iba re o, Baba</a:t>
            </a:r>
          </a:p>
          <a:p>
            <a:r>
              <a:rPr lang="es-ES" sz="4000" b="1" dirty="0"/>
              <a:t>A juba re o, Omo </a:t>
            </a:r>
            <a:r>
              <a:rPr lang="es-ES" sz="4000" b="1" dirty="0" err="1"/>
              <a:t>Olorun</a:t>
            </a:r>
            <a:endParaRPr lang="es-ES" sz="4000" b="1" dirty="0"/>
          </a:p>
          <a:p>
            <a:r>
              <a:rPr lang="es-ES" sz="4000" b="1" dirty="0"/>
              <a:t>Iba re o, Baba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>
                <a:latin typeface="Arial Black" pitchFamily="34" charset="0"/>
                <a:cs typeface="Times New Roman" pitchFamily="18" charset="0"/>
              </a:rPr>
              <a:t>IBA RE JESU, IBA RE O BABA</a:t>
            </a:r>
            <a:endParaRPr lang="nn-NO" sz="2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5676</TotalTime>
  <Words>43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184</cp:revision>
  <dcterms:created xsi:type="dcterms:W3CDTF">2010-08-26T04:29:37Z</dcterms:created>
  <dcterms:modified xsi:type="dcterms:W3CDTF">2019-12-08T10:15:04Z</dcterms:modified>
</cp:coreProperties>
</file>