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Ise Oluwa</a:t>
            </a:r>
          </a:p>
          <a:p>
            <a:r>
              <a:rPr lang="pt-BR" sz="4400" b="1" dirty="0"/>
              <a:t>Kole Baje O</a:t>
            </a:r>
          </a:p>
          <a:p>
            <a:endParaRPr lang="pt-BR" sz="4400" b="1" dirty="0"/>
          </a:p>
          <a:p>
            <a:r>
              <a:rPr lang="pt-BR" sz="4400" b="1" dirty="0"/>
              <a:t>Ise Oluwa</a:t>
            </a:r>
          </a:p>
          <a:p>
            <a:r>
              <a:rPr lang="pt-BR" sz="4400" b="1" dirty="0"/>
              <a:t>Kole Baje O</a:t>
            </a:r>
          </a:p>
          <a:p>
            <a:endParaRPr lang="pt-BR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ISE OLUWA KOLE BAJE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2251</TotalTime>
  <Words>15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121</cp:revision>
  <dcterms:created xsi:type="dcterms:W3CDTF">2010-08-26T04:29:37Z</dcterms:created>
  <dcterms:modified xsi:type="dcterms:W3CDTF">2019-12-20T23:22:05Z</dcterms:modified>
</cp:coreProperties>
</file>