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29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16541" y="1371600"/>
            <a:ext cx="899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Iwo ni </a:t>
            </a:r>
            <a:r>
              <a:rPr lang="fr-FR" sz="4000" b="1" dirty="0" err="1"/>
              <a:t>moni</a:t>
            </a:r>
            <a:r>
              <a:rPr lang="fr-FR" sz="4000" b="1" dirty="0"/>
              <a:t> laye </a:t>
            </a:r>
            <a:r>
              <a:rPr lang="fr-FR" sz="4000" b="1" dirty="0" err="1"/>
              <a:t>lorun</a:t>
            </a:r>
            <a:r>
              <a:rPr lang="fr-FR" sz="4000" b="1" dirty="0"/>
              <a:t>(2ce)</a:t>
            </a:r>
          </a:p>
          <a:p>
            <a:r>
              <a:rPr lang="fr-FR" sz="4000" b="1" dirty="0" err="1" smtClean="0"/>
              <a:t>Jesu</a:t>
            </a:r>
            <a:r>
              <a:rPr lang="fr-FR" sz="4000" b="1" dirty="0" smtClean="0"/>
              <a:t> </a:t>
            </a:r>
            <a:r>
              <a:rPr lang="fr-FR" sz="4000" b="1" dirty="0" err="1"/>
              <a:t>iwo</a:t>
            </a:r>
            <a:r>
              <a:rPr lang="fr-FR" sz="4000" b="1" dirty="0"/>
              <a:t> ni </a:t>
            </a:r>
            <a:r>
              <a:rPr lang="fr-FR" sz="4000" b="1" dirty="0" err="1"/>
              <a:t>moni</a:t>
            </a:r>
            <a:r>
              <a:rPr lang="fr-FR" sz="4000" b="1" dirty="0"/>
              <a:t> ni baba(2ce)</a:t>
            </a:r>
            <a:endParaRPr lang="pt-B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000" b="1" dirty="0"/>
              <a:t>Iwo ni moni laye lorun 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2434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128</cp:revision>
  <dcterms:created xsi:type="dcterms:W3CDTF">2010-08-26T04:29:37Z</dcterms:created>
  <dcterms:modified xsi:type="dcterms:W3CDTF">2019-11-30T02:04:23Z</dcterms:modified>
</cp:coreProperties>
</file>