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35" d="100"/>
          <a:sy n="35" d="100"/>
        </p:scale>
        <p:origin x="1662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8DDF2-102F-4F41-A0F2-9CDBA925E4C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452FB-F636-4BC9-A392-6C9ADDC7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52FB-F636-4BC9-A392-6C9ADDC7FE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52FB-F636-4BC9-A392-6C9ADDC7FE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3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99322"/>
            <a:ext cx="8991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/>
              <a:t>Messiah Oloore o… Oloore</a:t>
            </a:r>
          </a:p>
          <a:p>
            <a:r>
              <a:rPr lang="pt-BR" sz="4000" b="1" dirty="0"/>
              <a:t> Jesu Oloore o… Oloore</a:t>
            </a:r>
          </a:p>
          <a:p>
            <a:r>
              <a:rPr lang="pt-BR" sz="4000" b="1" dirty="0"/>
              <a:t> Messiah Oloore o… Oloore</a:t>
            </a:r>
          </a:p>
          <a:p>
            <a:r>
              <a:rPr lang="pt-BR" sz="4000" b="1" dirty="0"/>
              <a:t> O ku nitori mi…. Oloore</a:t>
            </a:r>
          </a:p>
          <a:p>
            <a:r>
              <a:rPr lang="pt-BR" sz="4000" b="1" dirty="0"/>
              <a:t> O jiya nitori mi o… </a:t>
            </a:r>
            <a:r>
              <a:rPr lang="pt-BR" sz="4000" b="1" dirty="0" smtClean="0"/>
              <a:t>Oloore</a:t>
            </a:r>
            <a:endParaRPr lang="pt-BR" sz="4000" b="1" dirty="0"/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 err="1"/>
              <a:t>Jesu</a:t>
            </a:r>
            <a:r>
              <a:rPr lang="en-US" sz="4000" b="1" dirty="0"/>
              <a:t> </a:t>
            </a:r>
            <a:r>
              <a:rPr lang="en-US" sz="4000" b="1" dirty="0" err="1"/>
              <a:t>Oloore</a:t>
            </a:r>
            <a:r>
              <a:rPr lang="en-US" sz="4000" b="1" dirty="0"/>
              <a:t> o… </a:t>
            </a:r>
            <a:r>
              <a:rPr lang="en-US" sz="4000" b="1" dirty="0" err="1"/>
              <a:t>Oloore</a:t>
            </a:r>
            <a:r>
              <a:rPr lang="en-US" sz="4000" b="1" dirty="0"/>
              <a:t> </a:t>
            </a:r>
            <a:endParaRPr lang="nn-NO" sz="4000" b="1" u="sng" dirty="0"/>
          </a:p>
        </p:txBody>
      </p:sp>
    </p:spTree>
    <p:extLst>
      <p:ext uri="{BB962C8B-B14F-4D97-AF65-F5344CB8AC3E}">
        <p14:creationId xmlns:p14="http://schemas.microsoft.com/office/powerpoint/2010/main" val="31940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99322"/>
            <a:ext cx="8991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/>
              <a:t>E </a:t>
            </a:r>
            <a:r>
              <a:rPr lang="pt-BR" sz="4000" b="1" dirty="0"/>
              <a:t>wa bami gboroyin yi, Iroyin ayo, Iroyin rere</a:t>
            </a:r>
          </a:p>
          <a:p>
            <a:r>
              <a:rPr lang="pt-BR" sz="4000" b="1" dirty="0"/>
              <a:t> E wa bami gboroyin yi, Iroyin ayo, Iroyin rere</a:t>
            </a:r>
          </a:p>
          <a:p>
            <a:r>
              <a:rPr lang="pt-BR" sz="4000" b="1" dirty="0"/>
              <a:t> Iroyin toju’royin lo… Iroyin ayo, Iroyin rere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1187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2221</TotalTime>
  <Words>72</Words>
  <Application>Microsoft Office PowerPoint</Application>
  <PresentationFormat>On-screen Show (4:3)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Century Gothic</vt:lpstr>
      <vt:lpstr>Verdana</vt:lpstr>
      <vt:lpstr>Wingdings 2</vt:lpstr>
      <vt:lpstr>Verve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121</cp:revision>
  <dcterms:created xsi:type="dcterms:W3CDTF">2010-08-26T04:29:37Z</dcterms:created>
  <dcterms:modified xsi:type="dcterms:W3CDTF">2019-11-29T22:31:52Z</dcterms:modified>
</cp:coreProperties>
</file>