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82" d="100"/>
          <a:sy n="82" d="100"/>
        </p:scale>
        <p:origin x="12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1112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/>
              <a:t>Ka-bi-ye-</a:t>
            </a:r>
            <a:r>
              <a:rPr lang="en-GB" sz="4800" b="1" dirty="0" err="1"/>
              <a:t>si</a:t>
            </a:r>
            <a:endParaRPr lang="en-GB" sz="4800" b="1" dirty="0"/>
          </a:p>
          <a:p>
            <a:r>
              <a:rPr lang="en-GB" sz="4800" b="1" dirty="0"/>
              <a:t>Oba </a:t>
            </a:r>
            <a:r>
              <a:rPr lang="en-GB" sz="4800" b="1" dirty="0" err="1"/>
              <a:t>Gbogbo</a:t>
            </a:r>
            <a:r>
              <a:rPr lang="en-GB" sz="4800" b="1" dirty="0"/>
              <a:t> </a:t>
            </a:r>
            <a:r>
              <a:rPr lang="en-GB" sz="4800" b="1" dirty="0" err="1"/>
              <a:t>Aiye</a:t>
            </a:r>
            <a:endParaRPr lang="en-GB" sz="4800" b="1" dirty="0"/>
          </a:p>
          <a:p>
            <a:r>
              <a:rPr lang="en-GB" sz="4800" b="1" dirty="0"/>
              <a:t>Baba Ese Gan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u="sng" dirty="0">
                <a:latin typeface="Arial Black" pitchFamily="34" charset="0"/>
                <a:cs typeface="Times New Roman" pitchFamily="18" charset="0"/>
              </a:rPr>
              <a:t>KABIYESI</a:t>
            </a:r>
            <a:endParaRPr lang="nn-NO" sz="4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5668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Century Gothic</vt:lpstr>
      <vt:lpstr>Verdana</vt:lpstr>
      <vt:lpstr>Wingdings 2</vt:lpstr>
      <vt:lpstr>Verve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185</cp:revision>
  <dcterms:created xsi:type="dcterms:W3CDTF">2010-08-26T04:29:37Z</dcterms:created>
  <dcterms:modified xsi:type="dcterms:W3CDTF">2019-12-15T09:11:02Z</dcterms:modified>
</cp:coreProperties>
</file>