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kilo mu tomiwa?</a:t>
            </a:r>
          </a:p>
          <a:p>
            <a:r>
              <a:rPr lang="pt-BR" sz="3600" b="1" dirty="0"/>
              <a:t> ohun rere lo mu tomiwa</a:t>
            </a:r>
          </a:p>
          <a:p>
            <a:r>
              <a:rPr lang="pt-BR" sz="3600" b="1" dirty="0"/>
              <a:t> o le iku w’ogbo</a:t>
            </a:r>
          </a:p>
          <a:p>
            <a:r>
              <a:rPr lang="pt-BR" sz="3600" b="1" dirty="0"/>
              <a:t> O le aarun w’ole</a:t>
            </a:r>
          </a:p>
          <a:p>
            <a:r>
              <a:rPr lang="pt-BR" sz="3600" b="1" dirty="0"/>
              <a:t> O wa so’banuje mi dayo</a:t>
            </a:r>
          </a:p>
          <a:p>
            <a:r>
              <a:rPr lang="pt-BR" sz="3600" b="1" dirty="0"/>
              <a:t> Ohun rere lO’mu tomiwa</a:t>
            </a:r>
          </a:p>
          <a:p>
            <a:r>
              <a:rPr lang="pt-BR" sz="3600" b="1" dirty="0"/>
              <a:t> Abi beeko o?</a:t>
            </a:r>
          </a:p>
          <a:p>
            <a:r>
              <a:rPr lang="pt-BR" sz="3600" b="1" dirty="0"/>
              <a:t> Aaah, Bee naa ni</a:t>
            </a:r>
          </a:p>
          <a:p>
            <a:r>
              <a:rPr lang="pt-BR" sz="3600" b="1" dirty="0"/>
              <a:t> Aye mi dara o</a:t>
            </a:r>
          </a:p>
          <a:p>
            <a:r>
              <a:rPr lang="pt-BR" sz="3600" b="1" dirty="0"/>
              <a:t> Aah, Bee naa ni</a:t>
            </a:r>
            <a:endParaRPr lang="en-US" sz="2800" b="1" i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/>
              <a:t>Kilo mu t’omiwa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2219</TotalTime>
  <Words>57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120</cp:revision>
  <dcterms:created xsi:type="dcterms:W3CDTF">2010-08-26T04:29:37Z</dcterms:created>
  <dcterms:modified xsi:type="dcterms:W3CDTF">2019-11-29T22:29:15Z</dcterms:modified>
</cp:coreProperties>
</file>