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16541" y="1371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/>
              <a:t>Olorun </a:t>
            </a:r>
            <a:r>
              <a:rPr lang="pl-PL" sz="4000" b="1" dirty="0" smtClean="0"/>
              <a:t>mi</a:t>
            </a:r>
            <a:r>
              <a:rPr lang="en-US" sz="4000" b="1" dirty="0" smtClean="0"/>
              <a:t> (</a:t>
            </a:r>
            <a:r>
              <a:rPr lang="pl-PL" sz="4000" b="1" dirty="0" smtClean="0"/>
              <a:t>2x</a:t>
            </a:r>
            <a:r>
              <a:rPr lang="en-US" sz="4000" b="1" smtClean="0"/>
              <a:t>)</a:t>
            </a:r>
            <a:endParaRPr lang="pl-PL" sz="4000" b="1" dirty="0"/>
          </a:p>
          <a:p>
            <a:r>
              <a:rPr lang="pl-PL" sz="4000" b="1" dirty="0"/>
              <a:t> iwo loju ti mo fin riran</a:t>
            </a:r>
          </a:p>
          <a:p>
            <a:r>
              <a:rPr lang="pl-PL" sz="4000" b="1" dirty="0"/>
              <a:t> iwo ni kokoro ti mo fin shilekun</a:t>
            </a:r>
          </a:p>
          <a:p>
            <a:r>
              <a:rPr lang="pl-PL" sz="4000" b="1" dirty="0"/>
              <a:t> iwo lorin ti mo un ko</a:t>
            </a:r>
          </a:p>
          <a:p>
            <a:r>
              <a:rPr lang="pl-PL" sz="4000" b="1" dirty="0"/>
              <a:t> ina aye e ko je ko jo mi</a:t>
            </a:r>
          </a:p>
          <a:p>
            <a:r>
              <a:rPr lang="pl-PL" sz="4000" b="1" dirty="0"/>
              <a:t> kini mo ni ti mo le fun o o?</a:t>
            </a:r>
          </a:p>
          <a:p>
            <a:r>
              <a:rPr lang="pl-PL" sz="4000" b="1" dirty="0"/>
              <a:t> Mo wo le mo wa juba re.</a:t>
            </a:r>
          </a:p>
          <a:p>
            <a:r>
              <a:rPr lang="pl-PL" sz="4000" b="1" dirty="0"/>
              <a:t> OLORUN mi</a:t>
            </a:r>
            <a:endParaRPr lang="pt-B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/>
              <a:t>OLORUN mi OLORUN mi 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2248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125</cp:revision>
  <dcterms:created xsi:type="dcterms:W3CDTF">2010-08-26T04:29:37Z</dcterms:created>
  <dcterms:modified xsi:type="dcterms:W3CDTF">2019-11-29T22:58:51Z</dcterms:modified>
</cp:coreProperties>
</file>