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b="1" dirty="0"/>
              <a:t>Oluwa t’ise o </a:t>
            </a:r>
          </a:p>
          <a:p>
            <a:r>
              <a:rPr lang="it-IT" sz="4400" b="1" dirty="0"/>
              <a:t>Edumare s’oro mi d’ayo </a:t>
            </a:r>
          </a:p>
          <a:p>
            <a:r>
              <a:rPr lang="it-IT" sz="4400" b="1" dirty="0"/>
              <a:t>Olowo ori mi </a:t>
            </a:r>
          </a:p>
          <a:p>
            <a:r>
              <a:rPr lang="it-IT" sz="4400" b="1" dirty="0"/>
              <a:t>Erujeje Alewi le se</a:t>
            </a:r>
            <a:endParaRPr lang="pt-BR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OLUWA T’ISE O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2284</TotalTime>
  <Words>18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124</cp:revision>
  <dcterms:created xsi:type="dcterms:W3CDTF">2010-08-26T04:29:37Z</dcterms:created>
  <dcterms:modified xsi:type="dcterms:W3CDTF">2019-12-20T23:54:40Z</dcterms:modified>
</cp:coreProperties>
</file>