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59" d="100"/>
          <a:sy n="59" d="100"/>
        </p:scale>
        <p:origin x="1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/>
              <a:t>Ope</a:t>
            </a:r>
            <a:r>
              <a:rPr lang="en-GB" sz="4000" b="1" dirty="0"/>
              <a:t> ye O </a:t>
            </a:r>
            <a:r>
              <a:rPr lang="en-GB" sz="4000" b="1" dirty="0" err="1"/>
              <a:t>o</a:t>
            </a:r>
            <a:r>
              <a:rPr lang="en-GB" sz="4000" b="1" dirty="0"/>
              <a:t> Baba</a:t>
            </a:r>
          </a:p>
          <a:p>
            <a:r>
              <a:rPr lang="en-GB" sz="4000" b="1" dirty="0" err="1"/>
              <a:t>Ope</a:t>
            </a:r>
            <a:r>
              <a:rPr lang="en-GB" sz="4000" b="1" dirty="0"/>
              <a:t> ye O </a:t>
            </a:r>
            <a:r>
              <a:rPr lang="en-GB" sz="4000" b="1" dirty="0" err="1"/>
              <a:t>o</a:t>
            </a:r>
            <a:r>
              <a:rPr lang="en-GB" sz="4000" b="1" dirty="0"/>
              <a:t> </a:t>
            </a:r>
            <a:r>
              <a:rPr lang="en-GB" sz="4000" b="1" dirty="0" err="1"/>
              <a:t>Omo</a:t>
            </a:r>
            <a:endParaRPr lang="en-GB" sz="4000" b="1" dirty="0"/>
          </a:p>
          <a:p>
            <a:r>
              <a:rPr lang="en-GB" sz="4000" b="1" dirty="0" err="1"/>
              <a:t>Eledumare</a:t>
            </a:r>
            <a:r>
              <a:rPr lang="en-GB" sz="4000" b="1" dirty="0"/>
              <a:t> </a:t>
            </a:r>
            <a:r>
              <a:rPr lang="en-GB" sz="4000" b="1" dirty="0" err="1"/>
              <a:t>as’ore</a:t>
            </a:r>
            <a:r>
              <a:rPr lang="en-GB" sz="4000" b="1" dirty="0"/>
              <a:t> </a:t>
            </a:r>
            <a:r>
              <a:rPr lang="en-GB" sz="4000" b="1" dirty="0" err="1"/>
              <a:t>k’ari</a:t>
            </a:r>
            <a:r>
              <a:rPr lang="en-GB" sz="4000" b="1" dirty="0"/>
              <a:t> </a:t>
            </a:r>
            <a:r>
              <a:rPr lang="en-GB" sz="4000" b="1" dirty="0" err="1"/>
              <a:t>aiye</a:t>
            </a:r>
            <a:endParaRPr lang="en-GB" sz="4000" b="1" dirty="0"/>
          </a:p>
          <a:p>
            <a:r>
              <a:rPr lang="en-GB" sz="4000" b="1" dirty="0"/>
              <a:t>O se </a:t>
            </a:r>
            <a:r>
              <a:rPr lang="en-GB" sz="4000" b="1" dirty="0" err="1"/>
              <a:t>f’oba</a:t>
            </a:r>
            <a:endParaRPr lang="en-GB" sz="4000" b="1" dirty="0"/>
          </a:p>
          <a:p>
            <a:r>
              <a:rPr lang="en-GB" sz="4000" b="1" dirty="0"/>
              <a:t>O tun se </a:t>
            </a:r>
            <a:r>
              <a:rPr lang="en-GB" sz="4000" b="1" dirty="0" err="1"/>
              <a:t>t’ijoye</a:t>
            </a:r>
            <a:r>
              <a:rPr lang="en-GB" sz="4000" b="1" dirty="0"/>
              <a:t> </a:t>
            </a:r>
            <a:r>
              <a:rPr lang="en-GB" sz="4000" b="1" dirty="0" err="1"/>
              <a:t>l’oto</a:t>
            </a:r>
            <a:endParaRPr lang="en-GB" sz="4000" b="1" dirty="0"/>
          </a:p>
          <a:p>
            <a:r>
              <a:rPr lang="en-GB" sz="4000" b="1" dirty="0"/>
              <a:t>Ko ma </a:t>
            </a:r>
            <a:r>
              <a:rPr lang="en-GB" sz="4000" b="1" dirty="0" err="1"/>
              <a:t>gbagbe</a:t>
            </a:r>
            <a:r>
              <a:rPr lang="en-GB" sz="4000" b="1" dirty="0"/>
              <a:t> </a:t>
            </a:r>
            <a:r>
              <a:rPr lang="en-GB" sz="4000" b="1" dirty="0" err="1"/>
              <a:t>emi</a:t>
            </a:r>
            <a:r>
              <a:rPr lang="en-GB" sz="4000" b="1" dirty="0"/>
              <a:t> </a:t>
            </a:r>
            <a:r>
              <a:rPr lang="en-GB" sz="4000" b="1" dirty="0" err="1"/>
              <a:t>omo</a:t>
            </a:r>
            <a:r>
              <a:rPr lang="en-GB" sz="4000" b="1" dirty="0"/>
              <a:t> re </a:t>
            </a:r>
            <a:r>
              <a:rPr lang="en-GB" sz="4000" b="1" dirty="0" err="1"/>
              <a:t>rara</a:t>
            </a:r>
            <a:endParaRPr lang="en-GB" sz="4000" b="1" dirty="0"/>
          </a:p>
          <a:p>
            <a:r>
              <a:rPr lang="en-GB" sz="4000" b="1" dirty="0" err="1"/>
              <a:t>Ope</a:t>
            </a:r>
            <a:r>
              <a:rPr lang="en-GB" sz="4000" b="1" dirty="0"/>
              <a:t> ye O </a:t>
            </a:r>
            <a:r>
              <a:rPr lang="en-GB" sz="4000" b="1" dirty="0" err="1"/>
              <a:t>o</a:t>
            </a:r>
            <a:r>
              <a:rPr lang="en-GB" sz="4000" b="1" dirty="0"/>
              <a:t> Baba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OPE YE O </a:t>
            </a:r>
            <a:r>
              <a:rPr lang="en-GB" sz="2800" b="1" u="sng" dirty="0" err="1">
                <a:latin typeface="Arial Black" pitchFamily="34" charset="0"/>
                <a:cs typeface="Times New Roman" pitchFamily="18" charset="0"/>
              </a:rPr>
              <a:t>O</a:t>
            </a:r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 BABA</a:t>
            </a:r>
            <a:endParaRPr lang="nn-NO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5661</TotalTime>
  <Words>39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181</cp:revision>
  <dcterms:created xsi:type="dcterms:W3CDTF">2010-08-26T04:29:37Z</dcterms:created>
  <dcterms:modified xsi:type="dcterms:W3CDTF">2019-12-08T10:00:45Z</dcterms:modified>
</cp:coreProperties>
</file>