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59" d="100"/>
          <a:sy n="59" d="100"/>
        </p:scale>
        <p:origin x="1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Ore bi Jesu </a:t>
            </a:r>
            <a:r>
              <a:rPr lang="en-GB" sz="4000" b="1" dirty="0" err="1"/>
              <a:t>kosi</a:t>
            </a:r>
            <a:r>
              <a:rPr lang="en-GB" sz="4000" b="1" dirty="0"/>
              <a:t> </a:t>
            </a:r>
            <a:r>
              <a:rPr lang="en-GB" sz="4000" b="1" dirty="0" err="1"/>
              <a:t>laye</a:t>
            </a:r>
            <a:r>
              <a:rPr lang="en-GB" sz="4000" b="1" dirty="0"/>
              <a:t> </a:t>
            </a:r>
            <a:r>
              <a:rPr lang="en-GB" sz="4000" b="1" dirty="0" err="1"/>
              <a:t>yi</a:t>
            </a:r>
            <a:endParaRPr lang="en-GB" sz="4000" b="1" dirty="0"/>
          </a:p>
          <a:p>
            <a:r>
              <a:rPr lang="en-GB" sz="4000" b="1" dirty="0"/>
              <a:t> Jesu </a:t>
            </a:r>
            <a:r>
              <a:rPr lang="en-GB" sz="4000" b="1" dirty="0" err="1"/>
              <a:t>nikan</a:t>
            </a:r>
            <a:r>
              <a:rPr lang="en-GB" sz="4000" b="1" dirty="0"/>
              <a:t> </a:t>
            </a:r>
            <a:r>
              <a:rPr lang="en-GB" sz="4000" b="1" dirty="0" err="1"/>
              <a:t>l’ore</a:t>
            </a:r>
            <a:r>
              <a:rPr lang="en-GB" sz="4000" b="1" dirty="0"/>
              <a:t> </a:t>
            </a:r>
            <a:r>
              <a:rPr lang="en-GB" sz="4000" b="1" dirty="0" err="1"/>
              <a:t>otito</a:t>
            </a:r>
            <a:endParaRPr lang="en-GB" sz="4000" b="1" dirty="0"/>
          </a:p>
          <a:p>
            <a:r>
              <a:rPr lang="en-GB" sz="4000" b="1" dirty="0"/>
              <a:t> Ore aye </a:t>
            </a:r>
            <a:r>
              <a:rPr lang="en-GB" sz="4000" b="1" dirty="0" err="1"/>
              <a:t>yi</a:t>
            </a:r>
            <a:r>
              <a:rPr lang="en-GB" sz="4000" b="1" dirty="0"/>
              <a:t> le </a:t>
            </a:r>
            <a:r>
              <a:rPr lang="en-GB" sz="4000" b="1" dirty="0" err="1"/>
              <a:t>kowa</a:t>
            </a:r>
            <a:r>
              <a:rPr lang="en-GB" sz="4000" b="1" dirty="0"/>
              <a:t> sile</a:t>
            </a:r>
          </a:p>
          <a:p>
            <a:r>
              <a:rPr lang="en-GB" sz="4000" b="1" dirty="0"/>
              <a:t> </a:t>
            </a:r>
            <a:r>
              <a:rPr lang="en-GB" sz="4000" b="1" dirty="0" err="1"/>
              <a:t>Sugbon</a:t>
            </a:r>
            <a:r>
              <a:rPr lang="en-GB" sz="4000" b="1" dirty="0"/>
              <a:t> Jesu ko je </a:t>
            </a:r>
            <a:r>
              <a:rPr lang="en-GB" sz="4000" b="1" dirty="0" err="1"/>
              <a:t>gbagbe</a:t>
            </a:r>
            <a:r>
              <a:rPr lang="en-GB" sz="4000" b="1" dirty="0"/>
              <a:t> mi</a:t>
            </a:r>
          </a:p>
          <a:p>
            <a:endParaRPr lang="en-GB" sz="4000" b="1" dirty="0"/>
          </a:p>
          <a:p>
            <a:r>
              <a:rPr lang="en-GB" sz="4000" b="1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ORE BI JESU KOSI LAYE YI</a:t>
            </a:r>
            <a:endParaRPr lang="nn-NO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06928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Ko je </a:t>
            </a:r>
            <a:r>
              <a:rPr lang="en-GB" sz="4000" b="1" dirty="0" err="1"/>
              <a:t>gbagbe</a:t>
            </a:r>
            <a:r>
              <a:rPr lang="en-GB" sz="4000" b="1" dirty="0"/>
              <a:t> mi o</a:t>
            </a:r>
          </a:p>
          <a:p>
            <a:r>
              <a:rPr lang="en-GB" sz="4000" b="1" dirty="0"/>
              <a:t> Ah ko je </a:t>
            </a:r>
            <a:r>
              <a:rPr lang="en-GB" sz="4000" b="1" dirty="0" err="1"/>
              <a:t>gbagbe</a:t>
            </a:r>
            <a:r>
              <a:rPr lang="en-GB" sz="4000" b="1" dirty="0"/>
              <a:t> mi</a:t>
            </a:r>
          </a:p>
          <a:p>
            <a:r>
              <a:rPr lang="en-GB" sz="4000" b="1" dirty="0"/>
              <a:t> Ah ko je </a:t>
            </a:r>
            <a:r>
              <a:rPr lang="en-GB" sz="4000" b="1" dirty="0" err="1"/>
              <a:t>gbagbe</a:t>
            </a:r>
            <a:r>
              <a:rPr lang="en-GB" sz="4000" b="1" dirty="0"/>
              <a:t> mi</a:t>
            </a:r>
          </a:p>
          <a:p>
            <a:r>
              <a:rPr lang="en-GB" sz="4000" b="1" dirty="0"/>
              <a:t> Alleluia</a:t>
            </a:r>
          </a:p>
          <a:p>
            <a:r>
              <a:rPr lang="en-GB" sz="4000" b="1" dirty="0"/>
              <a:t> </a:t>
            </a:r>
            <a:r>
              <a:rPr lang="en-GB" sz="4000" b="1" dirty="0" err="1"/>
              <a:t>Sugbon</a:t>
            </a:r>
            <a:r>
              <a:rPr lang="en-GB" sz="4000" b="1" dirty="0"/>
              <a:t> Jesu ko je </a:t>
            </a:r>
            <a:r>
              <a:rPr lang="en-GB" sz="4000" b="1" dirty="0" err="1"/>
              <a:t>gbagbe</a:t>
            </a:r>
            <a:r>
              <a:rPr lang="en-GB" sz="4000" b="1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89817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5627</TotalTime>
  <Words>59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178</cp:revision>
  <dcterms:created xsi:type="dcterms:W3CDTF">2010-08-26T04:29:37Z</dcterms:created>
  <dcterms:modified xsi:type="dcterms:W3CDTF">2019-12-08T09:26:54Z</dcterms:modified>
</cp:coreProperties>
</file>