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90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/>
              <a:t>Oyigiyigi o o o </a:t>
            </a:r>
          </a:p>
          <a:p>
            <a:r>
              <a:rPr lang="pt-BR" sz="4400" b="1" dirty="0"/>
              <a:t>Alagbawi eda a a </a:t>
            </a:r>
          </a:p>
          <a:p>
            <a:r>
              <a:rPr lang="pt-BR" sz="4400" b="1" dirty="0"/>
              <a:t>Alakoso orun o </a:t>
            </a:r>
          </a:p>
          <a:p>
            <a:r>
              <a:rPr lang="pt-BR" sz="4400" b="1" dirty="0"/>
              <a:t>Eyin ma lo logo julo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OYIGIYIGI O </a:t>
            </a:r>
            <a:r>
              <a:rPr lang="en-US" sz="3600" b="1" dirty="0" err="1"/>
              <a:t>O</a:t>
            </a:r>
            <a:r>
              <a:rPr lang="en-US" sz="3600" b="1" dirty="0"/>
              <a:t> </a:t>
            </a:r>
            <a:r>
              <a:rPr lang="en-US" sz="3600" b="1" dirty="0" err="1"/>
              <a:t>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2262</TotalTime>
  <Words>21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123</cp:revision>
  <dcterms:created xsi:type="dcterms:W3CDTF">2010-08-26T04:29:37Z</dcterms:created>
  <dcterms:modified xsi:type="dcterms:W3CDTF">2019-12-20T23:32:46Z</dcterms:modified>
</cp:coreProperties>
</file>