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>
        <p:scale>
          <a:sx n="62" d="100"/>
          <a:sy n="62" d="100"/>
        </p:scale>
        <p:origin x="10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28699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err="1"/>
              <a:t>Oyigiyigi</a:t>
            </a:r>
            <a:r>
              <a:rPr lang="es-ES" sz="4000" b="1" dirty="0"/>
              <a:t> </a:t>
            </a:r>
            <a:r>
              <a:rPr lang="es-ES" sz="4000" b="1" dirty="0" err="1"/>
              <a:t>Olu</a:t>
            </a:r>
            <a:r>
              <a:rPr lang="es-ES" sz="4000" b="1" dirty="0"/>
              <a:t> </a:t>
            </a:r>
            <a:r>
              <a:rPr lang="es-ES" sz="4000" b="1" dirty="0" err="1"/>
              <a:t>Orun</a:t>
            </a:r>
            <a:endParaRPr lang="es-ES" sz="4000" b="1" dirty="0"/>
          </a:p>
          <a:p>
            <a:r>
              <a:rPr lang="es-ES" sz="4000" b="1" dirty="0"/>
              <a:t>Atoba </a:t>
            </a:r>
            <a:r>
              <a:rPr lang="es-ES" sz="4000" b="1" dirty="0" err="1"/>
              <a:t>jaiye</a:t>
            </a:r>
            <a:endParaRPr lang="es-ES" sz="4000" b="1" dirty="0"/>
          </a:p>
          <a:p>
            <a:r>
              <a:rPr lang="es-ES" sz="4000" b="1" dirty="0" err="1"/>
              <a:t>Eleda</a:t>
            </a:r>
            <a:r>
              <a:rPr lang="es-ES" sz="4000" b="1" dirty="0"/>
              <a:t> </a:t>
            </a:r>
            <a:r>
              <a:rPr lang="es-ES" sz="4000" b="1" dirty="0" err="1"/>
              <a:t>oun</a:t>
            </a:r>
            <a:r>
              <a:rPr lang="es-ES" sz="4000" b="1" dirty="0"/>
              <a:t> </a:t>
            </a:r>
            <a:r>
              <a:rPr lang="es-ES" sz="4000" b="1" dirty="0" err="1"/>
              <a:t>gbogbo</a:t>
            </a:r>
            <a:endParaRPr lang="es-ES" sz="4000" b="1" dirty="0"/>
          </a:p>
          <a:p>
            <a:r>
              <a:rPr lang="es-ES" sz="4000" b="1" dirty="0" err="1"/>
              <a:t>Gbobo</a:t>
            </a:r>
            <a:r>
              <a:rPr lang="es-ES" sz="4000" b="1" dirty="0"/>
              <a:t> </a:t>
            </a:r>
            <a:r>
              <a:rPr lang="es-ES" sz="4000" b="1" dirty="0" err="1"/>
              <a:t>araiye</a:t>
            </a:r>
            <a:r>
              <a:rPr lang="es-ES" sz="4000" b="1" dirty="0"/>
              <a:t> iba </a:t>
            </a:r>
            <a:r>
              <a:rPr lang="es-ES" sz="4000" b="1" dirty="0" err="1"/>
              <a:t>m’oriki</a:t>
            </a:r>
            <a:r>
              <a:rPr lang="es-ES" sz="4000" b="1" dirty="0"/>
              <a:t> re</a:t>
            </a:r>
          </a:p>
          <a:p>
            <a:r>
              <a:rPr lang="es-ES" sz="4000" b="1" dirty="0" err="1"/>
              <a:t>Bawo</a:t>
            </a:r>
            <a:r>
              <a:rPr lang="es-ES" sz="4000" b="1" dirty="0"/>
              <a:t> </a:t>
            </a:r>
            <a:r>
              <a:rPr lang="es-ES" sz="4000" b="1" dirty="0" err="1"/>
              <a:t>ni’i</a:t>
            </a:r>
            <a:r>
              <a:rPr lang="es-ES" sz="4000" b="1" dirty="0"/>
              <a:t> iba ti </a:t>
            </a:r>
            <a:r>
              <a:rPr lang="es-ES" sz="4000" b="1" dirty="0" err="1"/>
              <a:t>dun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endParaRPr lang="es-E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OYIGIYIGI OLU ORUN</a:t>
            </a:r>
            <a:endParaRPr lang="nn-NO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5677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185</cp:revision>
  <dcterms:created xsi:type="dcterms:W3CDTF">2010-08-26T04:29:37Z</dcterms:created>
  <dcterms:modified xsi:type="dcterms:W3CDTF">2019-12-08T10:16:30Z</dcterms:modified>
</cp:coreProperties>
</file>