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>
        <p:scale>
          <a:sx n="66" d="100"/>
          <a:sy n="66" d="100"/>
        </p:scale>
        <p:origin x="1800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73076"/>
            <a:ext cx="8991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 smtClean="0"/>
              <a:t>Olorun</a:t>
            </a:r>
            <a:r>
              <a:rPr lang="en-US" sz="4400" b="1" dirty="0" smtClean="0"/>
              <a:t> mi </a:t>
            </a:r>
            <a:r>
              <a:rPr lang="en-US" sz="4400" b="1" dirty="0" err="1" smtClean="0"/>
              <a:t>mo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wa</a:t>
            </a:r>
            <a:r>
              <a:rPr lang="en-US" sz="4400" b="1" dirty="0" smtClean="0"/>
              <a:t> dupe</a:t>
            </a:r>
          </a:p>
          <a:p>
            <a:r>
              <a:rPr lang="en-US" sz="4400" b="1" dirty="0" err="1"/>
              <a:t>Olorun</a:t>
            </a:r>
            <a:r>
              <a:rPr lang="en-US" sz="4400" b="1" dirty="0"/>
              <a:t> </a:t>
            </a:r>
            <a:r>
              <a:rPr lang="en-US" sz="4400" b="1" dirty="0" smtClean="0"/>
              <a:t>mi </a:t>
            </a:r>
            <a:r>
              <a:rPr lang="en-US" sz="4400" b="1" dirty="0" err="1" smtClean="0"/>
              <a:t>mo</a:t>
            </a:r>
            <a:r>
              <a:rPr lang="en-US" sz="4400" b="1" dirty="0" smtClean="0"/>
              <a:t> </a:t>
            </a:r>
            <a:r>
              <a:rPr lang="en-US" sz="4400" b="1" dirty="0" err="1"/>
              <a:t>wa</a:t>
            </a:r>
            <a:r>
              <a:rPr lang="en-US" sz="4400" b="1" dirty="0"/>
              <a:t> dupe</a:t>
            </a:r>
          </a:p>
          <a:p>
            <a:r>
              <a:rPr lang="en-US" sz="4400" b="1" dirty="0" err="1" smtClean="0"/>
              <a:t>Eyin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loba</a:t>
            </a:r>
            <a:r>
              <a:rPr lang="en-US" sz="4400" b="1" dirty="0" smtClean="0"/>
              <a:t> to se </a:t>
            </a:r>
            <a:r>
              <a:rPr lang="en-US" sz="4400" b="1" dirty="0" err="1" smtClean="0"/>
              <a:t>t’ano</a:t>
            </a:r>
            <a:endParaRPr lang="en-US" sz="4400" b="1" dirty="0" smtClean="0"/>
          </a:p>
          <a:p>
            <a:r>
              <a:rPr lang="en-US" sz="4400" b="1" dirty="0" err="1" smtClean="0"/>
              <a:t>Eyin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loba</a:t>
            </a:r>
            <a:r>
              <a:rPr lang="en-US" sz="4400" b="1" dirty="0" smtClean="0"/>
              <a:t> to se </a:t>
            </a:r>
            <a:r>
              <a:rPr lang="en-US" sz="4400" b="1" dirty="0" err="1" smtClean="0"/>
              <a:t>t’oni</a:t>
            </a:r>
            <a:endParaRPr lang="en-US" sz="4400" b="1" dirty="0" smtClean="0"/>
          </a:p>
          <a:p>
            <a:r>
              <a:rPr lang="en-US" sz="4400" b="1" dirty="0" smtClean="0"/>
              <a:t>O </a:t>
            </a:r>
            <a:r>
              <a:rPr lang="en-US" sz="4400" b="1" dirty="0" err="1" smtClean="0"/>
              <a:t>daju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pe</a:t>
            </a:r>
            <a:r>
              <a:rPr lang="en-US" sz="4400" b="1" dirty="0" smtClean="0"/>
              <a:t> e o se </a:t>
            </a:r>
            <a:r>
              <a:rPr lang="en-US" sz="4400" b="1" dirty="0" err="1" smtClean="0"/>
              <a:t>t’ola</a:t>
            </a:r>
            <a:endParaRPr lang="en-US" sz="4400" b="1" dirty="0" smtClean="0"/>
          </a:p>
          <a:p>
            <a:r>
              <a:rPr lang="en-US" sz="4400" b="1" dirty="0" err="1"/>
              <a:t>Olorun</a:t>
            </a:r>
            <a:r>
              <a:rPr lang="en-US" sz="4400" b="1" dirty="0"/>
              <a:t> </a:t>
            </a:r>
            <a:r>
              <a:rPr lang="en-US" sz="4400" b="1" dirty="0" smtClean="0"/>
              <a:t>mi </a:t>
            </a:r>
            <a:r>
              <a:rPr lang="en-US" sz="4400" b="1" dirty="0" err="1" smtClean="0"/>
              <a:t>mo</a:t>
            </a:r>
            <a:r>
              <a:rPr lang="en-US" sz="4400" b="1" dirty="0" smtClean="0"/>
              <a:t> </a:t>
            </a:r>
            <a:r>
              <a:rPr lang="en-US" sz="4400" b="1" dirty="0" err="1"/>
              <a:t>wa</a:t>
            </a:r>
            <a:r>
              <a:rPr lang="en-US" sz="4400" b="1" dirty="0"/>
              <a:t> </a:t>
            </a:r>
            <a:r>
              <a:rPr lang="en-US" sz="4400" b="1" dirty="0" smtClean="0"/>
              <a:t>dupe</a:t>
            </a:r>
            <a:endParaRPr lang="en-US" sz="4400" b="1" dirty="0"/>
          </a:p>
        </p:txBody>
      </p:sp>
      <p:sp>
        <p:nvSpPr>
          <p:cNvPr id="9" name="Rectangle 8"/>
          <p:cNvSpPr/>
          <p:nvPr/>
        </p:nvSpPr>
        <p:spPr>
          <a:xfrm>
            <a:off x="-609600" y="172133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b="1" u="sng" dirty="0" smtClean="0"/>
              <a:t>OLORUN MI MO WA DUPE</a:t>
            </a:r>
            <a:endParaRPr lang="nn-NO" sz="3600" b="1" u="sng" dirty="0"/>
          </a:p>
        </p:txBody>
      </p:sp>
    </p:spTree>
    <p:extLst>
      <p:ext uri="{BB962C8B-B14F-4D97-AF65-F5344CB8AC3E}">
        <p14:creationId xmlns:p14="http://schemas.microsoft.com/office/powerpoint/2010/main" val="31940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2161</TotalTime>
  <Words>37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110</cp:revision>
  <dcterms:created xsi:type="dcterms:W3CDTF">2010-08-26T04:29:37Z</dcterms:created>
  <dcterms:modified xsi:type="dcterms:W3CDTF">2019-11-23T19:21:59Z</dcterms:modified>
</cp:coreProperties>
</file>