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6" d="100"/>
          <a:sy n="36" d="100"/>
        </p:scale>
        <p:origin x="8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34471" y="1398105"/>
            <a:ext cx="8991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Olorun</a:t>
            </a:r>
            <a:r>
              <a:rPr lang="en-US" sz="4400" b="1" dirty="0"/>
              <a:t> </a:t>
            </a:r>
            <a:r>
              <a:rPr lang="en-US" sz="4400" b="1" dirty="0" err="1"/>
              <a:t>toda</a:t>
            </a:r>
            <a:r>
              <a:rPr lang="en-US" sz="4400" b="1" dirty="0"/>
              <a:t> </a:t>
            </a:r>
            <a:r>
              <a:rPr lang="en-US" sz="4400" b="1" dirty="0" err="1"/>
              <a:t>awon</a:t>
            </a:r>
            <a:r>
              <a:rPr lang="en-US" sz="4400" b="1" dirty="0"/>
              <a:t> </a:t>
            </a:r>
            <a:r>
              <a:rPr lang="en-US" sz="4400" b="1" dirty="0" err="1"/>
              <a:t>oke</a:t>
            </a:r>
            <a:r>
              <a:rPr lang="en-US" sz="4400" b="1" dirty="0"/>
              <a:t> </a:t>
            </a:r>
            <a:r>
              <a:rPr lang="en-US" sz="4400" b="1" dirty="0" err="1"/>
              <a:t>igbani</a:t>
            </a:r>
            <a:endParaRPr lang="en-US" sz="4400" b="1" dirty="0"/>
          </a:p>
          <a:p>
            <a:r>
              <a:rPr lang="en-US" sz="4400" b="1" dirty="0" err="1"/>
              <a:t>Eyin</a:t>
            </a:r>
            <a:r>
              <a:rPr lang="en-US" sz="4400" b="1" dirty="0"/>
              <a:t> </a:t>
            </a:r>
            <a:r>
              <a:rPr lang="en-US" sz="4400" b="1" dirty="0" err="1"/>
              <a:t>ni</a:t>
            </a:r>
            <a:r>
              <a:rPr lang="en-US" sz="4400" b="1" dirty="0"/>
              <a:t> </a:t>
            </a:r>
            <a:r>
              <a:rPr lang="en-US" sz="4400" b="1" dirty="0" err="1"/>
              <a:t>mo</a:t>
            </a:r>
            <a:r>
              <a:rPr lang="en-US" sz="4400" b="1" dirty="0"/>
              <a:t> fi </a:t>
            </a:r>
            <a:r>
              <a:rPr lang="en-US" sz="4400" b="1" dirty="0" err="1"/>
              <a:t>ope</a:t>
            </a:r>
            <a:r>
              <a:rPr lang="en-US" sz="4400" b="1" dirty="0"/>
              <a:t> </a:t>
            </a:r>
            <a:r>
              <a:rPr lang="en-US" sz="4400" b="1" dirty="0" err="1"/>
              <a:t>mifun</a:t>
            </a:r>
            <a:r>
              <a:rPr lang="en-US" sz="4400" b="1" dirty="0"/>
              <a:t> 2ce</a:t>
            </a:r>
          </a:p>
          <a:p>
            <a:r>
              <a:rPr lang="en-US" sz="4400" b="1" dirty="0" err="1"/>
              <a:t>Tani</a:t>
            </a:r>
            <a:r>
              <a:rPr lang="en-US" sz="4400" b="1" dirty="0"/>
              <a:t>  </a:t>
            </a:r>
            <a:r>
              <a:rPr lang="en-US" sz="4400" b="1" dirty="0" err="1"/>
              <a:t>mo</a:t>
            </a:r>
            <a:r>
              <a:rPr lang="en-US" sz="4400" b="1" dirty="0"/>
              <a:t> tun </a:t>
            </a:r>
            <a:r>
              <a:rPr lang="en-US" sz="4400" b="1" dirty="0" err="1"/>
              <a:t>gbega</a:t>
            </a:r>
            <a:r>
              <a:rPr lang="en-US" sz="4400" b="1" dirty="0"/>
              <a:t> o</a:t>
            </a:r>
          </a:p>
          <a:p>
            <a:r>
              <a:rPr lang="en-US" sz="4400" b="1" dirty="0"/>
              <a:t>bi </a:t>
            </a:r>
            <a:r>
              <a:rPr lang="en-US" sz="4400" b="1" dirty="0" err="1"/>
              <a:t>ko</a:t>
            </a:r>
            <a:r>
              <a:rPr lang="en-US" sz="4400" b="1" dirty="0"/>
              <a:t> se Baba </a:t>
            </a:r>
            <a:r>
              <a:rPr lang="en-US" sz="4400" b="1" dirty="0" err="1"/>
              <a:t>loke</a:t>
            </a:r>
            <a:endParaRPr lang="en-US" sz="4400" b="1" dirty="0"/>
          </a:p>
          <a:p>
            <a:r>
              <a:rPr lang="en-US" sz="4400" b="1" dirty="0" err="1"/>
              <a:t>Tani</a:t>
            </a:r>
            <a:r>
              <a:rPr lang="en-US" sz="4400" b="1" dirty="0"/>
              <a:t> </a:t>
            </a:r>
            <a:r>
              <a:rPr lang="en-US" sz="4400" b="1" dirty="0" err="1"/>
              <a:t>mo</a:t>
            </a:r>
            <a:r>
              <a:rPr lang="en-US" sz="4400" b="1" dirty="0"/>
              <a:t> tun fi </a:t>
            </a:r>
            <a:r>
              <a:rPr lang="en-US" sz="4400" b="1" dirty="0" err="1"/>
              <a:t>ope</a:t>
            </a:r>
            <a:r>
              <a:rPr lang="en-US" sz="4400" b="1" dirty="0"/>
              <a:t> e fun</a:t>
            </a:r>
          </a:p>
          <a:p>
            <a:r>
              <a:rPr lang="en-US" sz="4400" b="1" dirty="0" err="1"/>
              <a:t>Olorun</a:t>
            </a:r>
            <a:r>
              <a:rPr lang="en-US" sz="4400" b="1" dirty="0"/>
              <a:t> to da </a:t>
            </a:r>
            <a:r>
              <a:rPr lang="en-US" sz="4400" b="1" dirty="0" err="1"/>
              <a:t>awon</a:t>
            </a:r>
            <a:r>
              <a:rPr lang="en-US" sz="4400" b="1" dirty="0"/>
              <a:t> </a:t>
            </a:r>
            <a:r>
              <a:rPr lang="en-US" sz="4400" b="1" dirty="0" err="1"/>
              <a:t>oke</a:t>
            </a:r>
            <a:r>
              <a:rPr lang="en-US" sz="4400" b="1" dirty="0"/>
              <a:t> </a:t>
            </a:r>
            <a:r>
              <a:rPr lang="en-US" sz="4400" b="1" dirty="0" err="1"/>
              <a:t>igbani</a:t>
            </a:r>
            <a:endParaRPr lang="en-US" sz="4400" b="1" dirty="0"/>
          </a:p>
          <a:p>
            <a:r>
              <a:rPr lang="en-US" sz="4400" b="1" dirty="0" err="1"/>
              <a:t>Eyin</a:t>
            </a:r>
            <a:r>
              <a:rPr lang="en-US" sz="4400" b="1" dirty="0"/>
              <a:t> </a:t>
            </a:r>
            <a:r>
              <a:rPr lang="en-US" sz="4400" b="1" dirty="0" err="1"/>
              <a:t>ni</a:t>
            </a:r>
            <a:r>
              <a:rPr lang="en-US" sz="4400" b="1" dirty="0"/>
              <a:t> </a:t>
            </a:r>
            <a:r>
              <a:rPr lang="en-US" sz="4400" b="1" dirty="0" err="1"/>
              <a:t>mo</a:t>
            </a:r>
            <a:r>
              <a:rPr lang="en-US" sz="4400" b="1" dirty="0"/>
              <a:t> fi </a:t>
            </a:r>
            <a:r>
              <a:rPr lang="en-US" sz="4400" b="1" dirty="0" err="1"/>
              <a:t>ope</a:t>
            </a:r>
            <a:r>
              <a:rPr lang="en-US" sz="4400" b="1" dirty="0"/>
              <a:t> e mi fun</a:t>
            </a:r>
          </a:p>
          <a:p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OLORUN TO DA AWON </a:t>
            </a:r>
          </a:p>
          <a:p>
            <a:pPr algn="ctr"/>
            <a:r>
              <a:rPr lang="en-US" sz="3600" b="1" dirty="0"/>
              <a:t>OKE IGBANI </a:t>
            </a:r>
            <a:endParaRPr lang="nn-NO" sz="36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2175</TotalTime>
  <Words>50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113</cp:revision>
  <dcterms:created xsi:type="dcterms:W3CDTF">2010-08-26T04:29:37Z</dcterms:created>
  <dcterms:modified xsi:type="dcterms:W3CDTF">2019-11-29T23:07:16Z</dcterms:modified>
</cp:coreProperties>
</file>