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>
        <p:scale>
          <a:sx n="66" d="100"/>
          <a:sy n="66" d="100"/>
        </p:scale>
        <p:origin x="1800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DDF2-102F-4F41-A0F2-9CDBA925E4C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452FB-F636-4BC9-A392-6C9ADDC7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52FB-F636-4BC9-A392-6C9ADDC7F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99322"/>
            <a:ext cx="8991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 smtClean="0"/>
              <a:t>Oluwadara</a:t>
            </a:r>
            <a:r>
              <a:rPr lang="pt-BR" sz="4400" b="1" dirty="0"/>
              <a:t>, Oluwadara, Oluwadara</a:t>
            </a:r>
          </a:p>
          <a:p>
            <a:r>
              <a:rPr lang="pt-BR" sz="4400" b="1" dirty="0"/>
              <a:t> O! Dara</a:t>
            </a:r>
          </a:p>
          <a:p>
            <a:r>
              <a:rPr lang="pt-BR" sz="4400" b="1" dirty="0"/>
              <a:t> Oluwadara, O! Dara (x2)</a:t>
            </a:r>
            <a:endParaRPr lang="en-US" sz="4400" b="1" dirty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 smtClean="0"/>
              <a:t>OLUWADARA</a:t>
            </a:r>
            <a:endParaRPr lang="nn-NO" sz="4000" b="1" u="sng" dirty="0"/>
          </a:p>
        </p:txBody>
      </p:sp>
    </p:spTree>
    <p:extLst>
      <p:ext uri="{BB962C8B-B14F-4D97-AF65-F5344CB8AC3E}">
        <p14:creationId xmlns:p14="http://schemas.microsoft.com/office/powerpoint/2010/main" val="31940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2205</TotalTime>
  <Words>20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114</cp:revision>
  <dcterms:created xsi:type="dcterms:W3CDTF">2010-08-26T04:29:37Z</dcterms:created>
  <dcterms:modified xsi:type="dcterms:W3CDTF">2019-11-23T20:05:59Z</dcterms:modified>
</cp:coreProperties>
</file>