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4" d="100"/>
          <a:sy n="44" d="100"/>
        </p:scale>
        <p:origin x="25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err="1"/>
              <a:t>Ope</a:t>
            </a:r>
            <a:r>
              <a:rPr lang="en-GB" sz="4400" b="1" dirty="0"/>
              <a:t> lo ye o</a:t>
            </a:r>
          </a:p>
          <a:p>
            <a:r>
              <a:rPr lang="en-GB" sz="4400" b="1" dirty="0"/>
              <a:t> Baba </a:t>
            </a:r>
            <a:r>
              <a:rPr lang="en-GB" sz="4400" b="1" dirty="0" err="1"/>
              <a:t>Olore</a:t>
            </a:r>
            <a:endParaRPr lang="en-GB" sz="4400" b="1" dirty="0"/>
          </a:p>
          <a:p>
            <a:r>
              <a:rPr lang="en-GB" sz="4400" b="1" dirty="0"/>
              <a:t> </a:t>
            </a:r>
            <a:r>
              <a:rPr lang="en-GB" sz="4400" b="1" dirty="0" err="1"/>
              <a:t>Iyin</a:t>
            </a:r>
            <a:r>
              <a:rPr lang="en-GB" sz="4400" b="1" dirty="0"/>
              <a:t> </a:t>
            </a:r>
            <a:r>
              <a:rPr lang="en-GB" sz="4400" b="1" dirty="0" err="1"/>
              <a:t>Ogo</a:t>
            </a:r>
            <a:r>
              <a:rPr lang="en-GB" sz="4400" b="1" dirty="0"/>
              <a:t> Ye o</a:t>
            </a:r>
          </a:p>
          <a:p>
            <a:r>
              <a:rPr lang="en-GB" sz="4400" b="1" dirty="0"/>
              <a:t> </a:t>
            </a:r>
            <a:r>
              <a:rPr lang="en-GB" sz="4400" b="1" dirty="0" err="1"/>
              <a:t>Olorun</a:t>
            </a:r>
            <a:r>
              <a:rPr lang="en-GB" sz="4400" b="1" dirty="0"/>
              <a:t> Oba</a:t>
            </a:r>
          </a:p>
          <a:p>
            <a:r>
              <a:rPr lang="en-GB" sz="4400" b="1" dirty="0"/>
              <a:t> Hosanna ye o</a:t>
            </a:r>
          </a:p>
          <a:p>
            <a:r>
              <a:rPr lang="en-GB" sz="4400" b="1" dirty="0"/>
              <a:t> </a:t>
            </a:r>
            <a:r>
              <a:rPr lang="en-GB" sz="4400" b="1" dirty="0" err="1"/>
              <a:t>Ose</a:t>
            </a:r>
            <a:r>
              <a:rPr lang="en-GB" sz="4400" b="1" dirty="0"/>
              <a:t> o Baba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OPE LO YE O</a:t>
            </a:r>
            <a:endParaRPr lang="nn-NO" sz="3600" b="1" u="sng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2220</TotalTime>
  <Words>28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 Church</cp:lastModifiedBy>
  <cp:revision>117</cp:revision>
  <dcterms:created xsi:type="dcterms:W3CDTF">2010-08-26T04:29:37Z</dcterms:created>
  <dcterms:modified xsi:type="dcterms:W3CDTF">2019-12-01T09:35:30Z</dcterms:modified>
</cp:coreProperties>
</file>