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 varScale="1">
        <p:scale>
          <a:sx n="36" d="100"/>
          <a:sy n="36" d="100"/>
        </p:scale>
        <p:origin x="81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8DDF2-102F-4F41-A0F2-9CDBA925E4CD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452FB-F636-4BC9-A392-6C9ADDC7F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47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452FB-F636-4BC9-A392-6C9ADDC7FE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3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80963" y="961570"/>
            <a:ext cx="89916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/>
              <a:t>Oba to </a:t>
            </a:r>
            <a:r>
              <a:rPr lang="en-US" sz="4400" b="1" dirty="0" err="1"/>
              <a:t>seun</a:t>
            </a:r>
            <a:r>
              <a:rPr lang="en-US" sz="4400" b="1" dirty="0"/>
              <a:t> </a:t>
            </a:r>
            <a:r>
              <a:rPr lang="en-US" sz="4400" b="1" dirty="0" err="1"/>
              <a:t>teni</a:t>
            </a:r>
            <a:r>
              <a:rPr lang="en-US" sz="4400" b="1" dirty="0"/>
              <a:t> </a:t>
            </a:r>
            <a:r>
              <a:rPr lang="en-US" sz="4400" b="1" dirty="0" err="1"/>
              <a:t>kan</a:t>
            </a:r>
            <a:r>
              <a:rPr lang="en-US" sz="4400" b="1" dirty="0"/>
              <a:t> </a:t>
            </a:r>
            <a:r>
              <a:rPr lang="en-US" sz="4400" b="1" dirty="0" err="1"/>
              <a:t>kole</a:t>
            </a:r>
            <a:r>
              <a:rPr lang="en-US" sz="4400" b="1" dirty="0"/>
              <a:t> se</a:t>
            </a:r>
          </a:p>
          <a:p>
            <a:r>
              <a:rPr lang="en-US" sz="4400" b="1" dirty="0" err="1"/>
              <a:t>Oruko</a:t>
            </a:r>
            <a:r>
              <a:rPr lang="en-US" sz="4400" b="1" dirty="0"/>
              <a:t> re </a:t>
            </a:r>
            <a:r>
              <a:rPr lang="en-US" sz="4400" b="1" dirty="0" err="1"/>
              <a:t>ti</a:t>
            </a:r>
            <a:r>
              <a:rPr lang="en-US" sz="4400" b="1" dirty="0"/>
              <a:t> </a:t>
            </a:r>
            <a:r>
              <a:rPr lang="en-US" sz="4400" b="1" dirty="0" err="1"/>
              <a:t>niyin</a:t>
            </a:r>
            <a:r>
              <a:rPr lang="en-US" sz="4400" b="1" dirty="0"/>
              <a:t> to (x2)……</a:t>
            </a:r>
          </a:p>
          <a:p>
            <a:r>
              <a:rPr lang="en-US" sz="4400" b="1" dirty="0" err="1"/>
              <a:t>Oluwa</a:t>
            </a:r>
            <a:r>
              <a:rPr lang="en-US" sz="4400" b="1" dirty="0"/>
              <a:t>!</a:t>
            </a:r>
          </a:p>
          <a:p>
            <a:r>
              <a:rPr lang="en-US" sz="4400" b="1" dirty="0" err="1"/>
              <a:t>Oluwa</a:t>
            </a:r>
            <a:r>
              <a:rPr lang="en-US" sz="4400" b="1" dirty="0"/>
              <a:t>, </a:t>
            </a:r>
            <a:r>
              <a:rPr lang="en-US" sz="4400" b="1" dirty="0" err="1"/>
              <a:t>Oluwa</a:t>
            </a:r>
            <a:r>
              <a:rPr lang="en-US" sz="4400" b="1" dirty="0"/>
              <a:t>, </a:t>
            </a:r>
            <a:r>
              <a:rPr lang="en-US" sz="4400" b="1" dirty="0" err="1"/>
              <a:t>Oruko</a:t>
            </a:r>
            <a:r>
              <a:rPr lang="en-US" sz="4400" b="1" dirty="0"/>
              <a:t> re </a:t>
            </a:r>
            <a:r>
              <a:rPr lang="en-US" sz="4400" b="1" dirty="0" err="1"/>
              <a:t>ti</a:t>
            </a:r>
            <a:r>
              <a:rPr lang="en-US" sz="4400" b="1" dirty="0"/>
              <a:t> </a:t>
            </a:r>
            <a:r>
              <a:rPr lang="en-US" sz="4400" b="1" dirty="0" err="1"/>
              <a:t>niyin</a:t>
            </a:r>
            <a:r>
              <a:rPr lang="en-US" sz="4400" b="1" dirty="0"/>
              <a:t> to</a:t>
            </a:r>
          </a:p>
          <a:p>
            <a:r>
              <a:rPr lang="en-US" sz="4400" b="1" dirty="0"/>
              <a:t>Ni </a:t>
            </a:r>
            <a:r>
              <a:rPr lang="en-US" sz="4400" b="1" dirty="0" err="1"/>
              <a:t>gbogbo</a:t>
            </a:r>
            <a:r>
              <a:rPr lang="en-US" sz="4400" b="1" dirty="0"/>
              <a:t> </a:t>
            </a:r>
            <a:r>
              <a:rPr lang="en-US" sz="4400" b="1" dirty="0" err="1"/>
              <a:t>aiye</a:t>
            </a:r>
            <a:endParaRPr lang="en-US" sz="4400" b="1" dirty="0"/>
          </a:p>
          <a:p>
            <a:r>
              <a:rPr lang="en-US" sz="4400" b="1" dirty="0" err="1"/>
              <a:t>Oruko</a:t>
            </a:r>
            <a:r>
              <a:rPr lang="en-US" sz="4400" b="1" dirty="0"/>
              <a:t> re </a:t>
            </a:r>
            <a:r>
              <a:rPr lang="en-US" sz="4400" b="1" dirty="0" err="1"/>
              <a:t>ti</a:t>
            </a:r>
            <a:r>
              <a:rPr lang="en-US" sz="4400" b="1" dirty="0"/>
              <a:t> </a:t>
            </a:r>
            <a:r>
              <a:rPr lang="en-US" sz="4400" b="1" dirty="0" err="1"/>
              <a:t>niyin</a:t>
            </a:r>
            <a:r>
              <a:rPr lang="en-US" sz="4400" b="1" dirty="0"/>
              <a:t> to……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172133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/>
              <a:t>ORUKO RE TI NIYIN TO </a:t>
            </a:r>
            <a:endParaRPr lang="nn-NO" sz="4000" b="1" u="sng" dirty="0"/>
          </a:p>
        </p:txBody>
      </p:sp>
    </p:spTree>
    <p:extLst>
      <p:ext uri="{BB962C8B-B14F-4D97-AF65-F5344CB8AC3E}">
        <p14:creationId xmlns:p14="http://schemas.microsoft.com/office/powerpoint/2010/main" val="3194051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2203</TotalTime>
  <Words>41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Century Gothic</vt:lpstr>
      <vt:lpstr>Verdana</vt:lpstr>
      <vt:lpstr>Wingdings 2</vt:lpstr>
      <vt:lpstr>Verve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hope blessyn</cp:lastModifiedBy>
  <cp:revision>114</cp:revision>
  <dcterms:created xsi:type="dcterms:W3CDTF">2010-08-26T04:29:37Z</dcterms:created>
  <dcterms:modified xsi:type="dcterms:W3CDTF">2019-11-29T23:08:49Z</dcterms:modified>
</cp:coreProperties>
</file>