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66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67705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/>
              <a:t>Ose mi L’aanu!</a:t>
            </a:r>
          </a:p>
          <a:p>
            <a:r>
              <a:rPr lang="pl-PL" sz="4000" b="1" dirty="0"/>
              <a:t> Ma polongo re</a:t>
            </a:r>
          </a:p>
          <a:p>
            <a:r>
              <a:rPr lang="pl-PL" sz="4000" b="1" dirty="0"/>
              <a:t> Oba to se mi laanu</a:t>
            </a:r>
          </a:p>
          <a:p>
            <a:r>
              <a:rPr lang="pl-PL" sz="4000" b="1" dirty="0"/>
              <a:t> </a:t>
            </a:r>
            <a:r>
              <a:rPr lang="en-US" sz="4000" b="1" dirty="0" err="1" smtClean="0"/>
              <a:t>Eeeeh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eeeeh</a:t>
            </a:r>
            <a:endParaRPr lang="en-US" sz="4000" b="1" dirty="0" smtClean="0"/>
          </a:p>
          <a:p>
            <a:r>
              <a:rPr lang="pl-PL" sz="4000" b="1" dirty="0" smtClean="0"/>
              <a:t>Aaaah </a:t>
            </a:r>
            <a:r>
              <a:rPr lang="pl-PL" sz="4000" b="1" dirty="0"/>
              <a:t>aaaah</a:t>
            </a:r>
          </a:p>
          <a:p>
            <a:r>
              <a:rPr lang="pl-PL" sz="4000" b="1" dirty="0"/>
              <a:t> </a:t>
            </a:r>
            <a:r>
              <a:rPr lang="en-US" sz="4000" b="1" dirty="0" smtClean="0"/>
              <a:t>Ma</a:t>
            </a:r>
            <a:r>
              <a:rPr lang="pl-PL" sz="4000" b="1" dirty="0" smtClean="0"/>
              <a:t> </a:t>
            </a:r>
            <a:r>
              <a:rPr lang="pl-PL" sz="4000" b="1" dirty="0"/>
              <a:t>polongo re.</a:t>
            </a:r>
            <a:endParaRPr lang="pt-B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err="1"/>
              <a:t>Ose</a:t>
            </a:r>
            <a:r>
              <a:rPr lang="en-US" sz="4000" b="1" dirty="0"/>
              <a:t> mi </a:t>
            </a:r>
            <a:r>
              <a:rPr lang="en-US" sz="4000" b="1" dirty="0" err="1"/>
              <a:t>L’aanu</a:t>
            </a:r>
            <a:r>
              <a:rPr lang="en-US" sz="4000" b="1" dirty="0" smtClean="0"/>
              <a:t>!</a:t>
            </a:r>
            <a:endParaRPr lang="nn-NO" sz="40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2239</TotalTime>
  <Words>29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123</cp:revision>
  <dcterms:created xsi:type="dcterms:W3CDTF">2010-08-26T04:29:37Z</dcterms:created>
  <dcterms:modified xsi:type="dcterms:W3CDTF">2019-11-29T22:49:57Z</dcterms:modified>
</cp:coreProperties>
</file>