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9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8DDF2-102F-4F41-A0F2-9CDBA925E4CD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52FB-F636-4BC9-A392-6C9ADDC7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52FB-F636-4BC9-A392-6C9ADDC7FE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99322"/>
            <a:ext cx="899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Ta la ba fi O we </a:t>
            </a:r>
          </a:p>
          <a:p>
            <a:r>
              <a:rPr lang="pt-BR" sz="4400" b="1" dirty="0"/>
              <a:t>Ta l’o le ba O d’ogba (2x)</a:t>
            </a:r>
          </a:p>
          <a:p>
            <a:endParaRPr lang="pt-BR" sz="4400" b="1" dirty="0"/>
          </a:p>
          <a:p>
            <a:r>
              <a:rPr lang="pt-BR" sz="4400" b="1" dirty="0"/>
              <a:t>Olorun to J’Olorun lo </a:t>
            </a:r>
          </a:p>
          <a:p>
            <a:r>
              <a:rPr lang="pt-BR" sz="4400" b="1" dirty="0"/>
              <a:t>Ta la Ba fi o we (2x)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TA LA BA FI O WE</a:t>
            </a:r>
          </a:p>
        </p:txBody>
      </p:sp>
    </p:spTree>
    <p:extLst>
      <p:ext uri="{BB962C8B-B14F-4D97-AF65-F5344CB8AC3E}">
        <p14:creationId xmlns:p14="http://schemas.microsoft.com/office/powerpoint/2010/main" val="319405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2258</TotalTime>
  <Words>35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122</cp:revision>
  <dcterms:created xsi:type="dcterms:W3CDTF">2010-08-26T04:29:37Z</dcterms:created>
  <dcterms:modified xsi:type="dcterms:W3CDTF">2019-12-20T23:28:57Z</dcterms:modified>
</cp:coreProperties>
</file>