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66" d="100"/>
          <a:sy n="66" d="100"/>
        </p:scale>
        <p:origin x="180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Tori na le se n je JEHOVAH 2x</a:t>
            </a:r>
          </a:p>
          <a:p>
            <a:r>
              <a:rPr lang="pt-BR" sz="4400" b="1" dirty="0"/>
              <a:t> Eleshe Elewi, Elewi Eleshe</a:t>
            </a:r>
          </a:p>
          <a:p>
            <a:r>
              <a:rPr lang="pt-BR" sz="4400" b="1" dirty="0"/>
              <a:t> Tori na le se n je JEHOVAH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TORI NA LE SE N JE JEHOVAH 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2207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115</cp:revision>
  <dcterms:created xsi:type="dcterms:W3CDTF">2010-08-26T04:29:37Z</dcterms:created>
  <dcterms:modified xsi:type="dcterms:W3CDTF">2019-11-23T20:08:31Z</dcterms:modified>
</cp:coreProperties>
</file>