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4" r:id="rId2"/>
    <p:sldId id="265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35" d="100"/>
          <a:sy n="35" d="100"/>
        </p:scale>
        <p:origin x="1662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8DDF2-102F-4F41-A0F2-9CDBA925E4CD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452FB-F636-4BC9-A392-6C9ADDC7F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47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452FB-F636-4BC9-A392-6C9ADDC7FE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3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099322"/>
            <a:ext cx="89916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400" b="1" dirty="0"/>
              <a:t>Jesu </a:t>
            </a:r>
            <a:r>
              <a:rPr lang="pt-BR" sz="4400" b="1" dirty="0" smtClean="0"/>
              <a:t>Ja </a:t>
            </a:r>
            <a:r>
              <a:rPr lang="pt-BR" sz="4400" b="1" dirty="0"/>
              <a:t>sekeseke mi</a:t>
            </a:r>
          </a:p>
          <a:p>
            <a:r>
              <a:rPr lang="pt-BR" sz="4400" b="1" dirty="0"/>
              <a:t> Oku o so mi d’alaiye</a:t>
            </a:r>
          </a:p>
          <a:p>
            <a:r>
              <a:rPr lang="pt-BR" sz="4400" b="1" dirty="0"/>
              <a:t> Eje re Iyebiye</a:t>
            </a:r>
          </a:p>
          <a:p>
            <a:r>
              <a:rPr lang="pt-BR" sz="4400" b="1" dirty="0"/>
              <a:t> Lo fi ra </a:t>
            </a:r>
            <a:r>
              <a:rPr lang="pt-BR" sz="4400" b="1" dirty="0" smtClean="0"/>
              <a:t>mi pada</a:t>
            </a:r>
          </a:p>
          <a:p>
            <a:endParaRPr lang="pt-BR" sz="4400" b="1" dirty="0"/>
          </a:p>
          <a:p>
            <a:r>
              <a:rPr lang="en-GB" sz="3600" i="1" dirty="0" smtClean="0"/>
              <a:t>Jesus has broken my chains</a:t>
            </a:r>
            <a:br>
              <a:rPr lang="en-GB" sz="3600" i="1" dirty="0" smtClean="0"/>
            </a:br>
            <a:r>
              <a:rPr lang="en-GB" sz="3600" i="1" dirty="0"/>
              <a:t>I</a:t>
            </a:r>
            <a:r>
              <a:rPr lang="en-GB" sz="3600" i="1" dirty="0" smtClean="0"/>
              <a:t> was dead, he made me alive</a:t>
            </a:r>
            <a:br>
              <a:rPr lang="en-GB" sz="3600" i="1" dirty="0" smtClean="0"/>
            </a:br>
            <a:r>
              <a:rPr lang="en-GB" sz="3600" i="1" dirty="0" smtClean="0"/>
              <a:t>His precious blood</a:t>
            </a:r>
            <a:br>
              <a:rPr lang="en-GB" sz="3600" i="1" dirty="0" smtClean="0"/>
            </a:br>
            <a:r>
              <a:rPr lang="en-GB" sz="3600" i="1" dirty="0" smtClean="0"/>
              <a:t>Was what he used to redeem me</a:t>
            </a:r>
            <a:endParaRPr lang="en-US" sz="3600" b="1" i="1" dirty="0"/>
          </a:p>
        </p:txBody>
      </p:sp>
      <p:sp>
        <p:nvSpPr>
          <p:cNvPr id="9" name="Rectangle 8"/>
          <p:cNvSpPr/>
          <p:nvPr/>
        </p:nvSpPr>
        <p:spPr>
          <a:xfrm>
            <a:off x="0" y="172133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 err="1" smtClean="0"/>
              <a:t>Jesu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Ja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sekeseke</a:t>
            </a:r>
            <a:r>
              <a:rPr lang="en-US" sz="3600" b="1" dirty="0" smtClean="0"/>
              <a:t> mi</a:t>
            </a:r>
            <a:endParaRPr lang="nn-NO" sz="3600" b="1" u="sng" dirty="0"/>
          </a:p>
        </p:txBody>
      </p:sp>
    </p:spTree>
    <p:extLst>
      <p:ext uri="{BB962C8B-B14F-4D97-AF65-F5344CB8AC3E}">
        <p14:creationId xmlns:p14="http://schemas.microsoft.com/office/powerpoint/2010/main" val="319405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811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2214</TotalTime>
  <Words>30</Words>
  <Application>Microsoft Office PowerPoint</Application>
  <PresentationFormat>On-screen Show (4:3)</PresentationFormat>
  <Paragraphs>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Century Gothic</vt:lpstr>
      <vt:lpstr>Verdana</vt:lpstr>
      <vt:lpstr>Wingdings 2</vt:lpstr>
      <vt:lpstr>Verve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117</cp:revision>
  <dcterms:created xsi:type="dcterms:W3CDTF">2010-08-26T04:29:37Z</dcterms:created>
  <dcterms:modified xsi:type="dcterms:W3CDTF">2019-11-29T22:24:34Z</dcterms:modified>
</cp:coreProperties>
</file>