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68" d="100"/>
          <a:sy n="68" d="100"/>
        </p:scale>
        <p:origin x="163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97986"/>
            <a:ext cx="8534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/>
              <a:t>Sia </a:t>
            </a:r>
            <a:r>
              <a:rPr lang="en-US" sz="3800" b="1" dirty="0" err="1"/>
              <a:t>fo</a:t>
            </a:r>
            <a:r>
              <a:rPr lang="en-US" sz="3800" b="1" dirty="0"/>
              <a:t> mu </a:t>
            </a:r>
            <a:r>
              <a:rPr lang="en-US" sz="3800" b="1" dirty="0" err="1"/>
              <a:t>tieghe</a:t>
            </a:r>
            <a:r>
              <a:rPr lang="en-US" sz="3800" b="1" dirty="0"/>
              <a:t> </a:t>
            </a:r>
            <a:r>
              <a:rPr lang="en-US" sz="3800" b="1" dirty="0" err="1"/>
              <a:t>nte</a:t>
            </a:r>
            <a:r>
              <a:rPr lang="en-US" sz="3800" b="1" dirty="0"/>
              <a:t> </a:t>
            </a:r>
            <a:r>
              <a:rPr lang="en-US" sz="3800" b="1" dirty="0" err="1"/>
              <a:t>owo</a:t>
            </a:r>
            <a:r>
              <a:rPr lang="en-US" sz="3800" b="1" dirty="0"/>
              <a:t> o</a:t>
            </a:r>
          </a:p>
          <a:p>
            <a:r>
              <a:rPr lang="en-US" sz="3800" b="1" dirty="0"/>
              <a:t>Sia for mu </a:t>
            </a:r>
            <a:r>
              <a:rPr lang="en-US" sz="3800" b="1" dirty="0" err="1"/>
              <a:t>tieghe</a:t>
            </a:r>
            <a:r>
              <a:rPr lang="en-US" sz="3800" b="1" dirty="0"/>
              <a:t> </a:t>
            </a:r>
            <a:r>
              <a:rPr lang="en-US" sz="3800" b="1" dirty="0" err="1"/>
              <a:t>nte</a:t>
            </a:r>
            <a:r>
              <a:rPr lang="en-US" sz="3800" b="1" dirty="0"/>
              <a:t> </a:t>
            </a:r>
            <a:r>
              <a:rPr lang="en-US" sz="3800" b="1" dirty="0" err="1"/>
              <a:t>owo</a:t>
            </a:r>
            <a:r>
              <a:rPr lang="en-US" sz="3800" b="1" dirty="0"/>
              <a:t> o</a:t>
            </a:r>
          </a:p>
          <a:p>
            <a:r>
              <a:rPr lang="en-US" sz="3800" b="1" dirty="0" err="1"/>
              <a:t>Bor</a:t>
            </a:r>
            <a:r>
              <a:rPr lang="en-US" sz="3800" b="1" dirty="0"/>
              <a:t> </a:t>
            </a:r>
            <a:r>
              <a:rPr lang="en-US" sz="3800" b="1" dirty="0" err="1"/>
              <a:t>ekom</a:t>
            </a:r>
            <a:r>
              <a:rPr lang="en-US" sz="3800" b="1" dirty="0"/>
              <a:t> do o</a:t>
            </a:r>
          </a:p>
          <a:p>
            <a:r>
              <a:rPr lang="en-US" sz="3800" b="1" dirty="0" err="1"/>
              <a:t>Ayanga</a:t>
            </a:r>
            <a:r>
              <a:rPr lang="en-US" sz="3800" b="1" dirty="0"/>
              <a:t> </a:t>
            </a:r>
            <a:r>
              <a:rPr lang="en-US" sz="3800" b="1" dirty="0" err="1"/>
              <a:t>owo</a:t>
            </a:r>
            <a:r>
              <a:rPr lang="en-US" sz="3800" b="1" dirty="0"/>
              <a:t> </a:t>
            </a:r>
            <a:r>
              <a:rPr lang="en-US" sz="3800" b="1" dirty="0" err="1"/>
              <a:t>ke</a:t>
            </a:r>
            <a:r>
              <a:rPr lang="en-US" sz="3800" b="1" dirty="0"/>
              <a:t> </a:t>
            </a:r>
            <a:r>
              <a:rPr lang="en-US" sz="3800" b="1" dirty="0" err="1"/>
              <a:t>mfon</a:t>
            </a:r>
            <a:endParaRPr lang="en-US" sz="3800" b="1" dirty="0"/>
          </a:p>
          <a:p>
            <a:r>
              <a:rPr lang="en-US" sz="3800" b="1" dirty="0" err="1"/>
              <a:t>Bor</a:t>
            </a:r>
            <a:r>
              <a:rPr lang="en-US" sz="3800" b="1" dirty="0"/>
              <a:t> </a:t>
            </a:r>
            <a:r>
              <a:rPr lang="en-US" sz="3800" b="1" dirty="0" err="1"/>
              <a:t>ekom</a:t>
            </a:r>
            <a:r>
              <a:rPr lang="en-US" sz="3800" b="1" dirty="0"/>
              <a:t> do o</a:t>
            </a:r>
          </a:p>
          <a:p>
            <a:r>
              <a:rPr lang="en-US" sz="3800" b="1" dirty="0" err="1"/>
              <a:t>Ukpono</a:t>
            </a:r>
            <a:r>
              <a:rPr lang="en-US" sz="3800" b="1" dirty="0"/>
              <a:t> </a:t>
            </a:r>
            <a:r>
              <a:rPr lang="en-US" sz="3800" b="1" dirty="0" err="1"/>
              <a:t>eyene</a:t>
            </a:r>
            <a:r>
              <a:rPr lang="en-US" sz="3800" b="1" dirty="0"/>
              <a:t> fi</a:t>
            </a:r>
          </a:p>
          <a:p>
            <a:r>
              <a:rPr lang="en-US" sz="3800" b="1" dirty="0" err="1"/>
              <a:t>Bor</a:t>
            </a:r>
            <a:r>
              <a:rPr lang="en-US" sz="3800" b="1" dirty="0"/>
              <a:t> </a:t>
            </a:r>
            <a:r>
              <a:rPr lang="en-US" sz="3800" b="1" dirty="0" err="1"/>
              <a:t>ekom</a:t>
            </a:r>
            <a:r>
              <a:rPr lang="en-US" sz="3800" b="1" dirty="0"/>
              <a:t> do o</a:t>
            </a:r>
          </a:p>
          <a:p>
            <a:r>
              <a:rPr lang="en-US" sz="3800" b="1" dirty="0" err="1"/>
              <a:t>Ayanga</a:t>
            </a:r>
            <a:r>
              <a:rPr lang="en-US" sz="3800" b="1" dirty="0"/>
              <a:t> </a:t>
            </a:r>
            <a:r>
              <a:rPr lang="en-US" sz="3800" b="1" dirty="0" err="1"/>
              <a:t>owo</a:t>
            </a:r>
            <a:r>
              <a:rPr lang="en-US" sz="3800" b="1" dirty="0"/>
              <a:t> </a:t>
            </a:r>
            <a:r>
              <a:rPr lang="en-US" sz="3800" b="1" dirty="0" err="1"/>
              <a:t>ke</a:t>
            </a:r>
            <a:r>
              <a:rPr lang="en-US" sz="3800" b="1" dirty="0"/>
              <a:t> </a:t>
            </a:r>
            <a:r>
              <a:rPr lang="en-US" sz="3800" b="1" dirty="0" err="1"/>
              <a:t>mfon</a:t>
            </a:r>
            <a:endParaRPr lang="en-US" sz="3800" b="1" dirty="0"/>
          </a:p>
          <a:p>
            <a:r>
              <a:rPr lang="en-US" sz="3800" b="1" dirty="0" err="1"/>
              <a:t>Bor</a:t>
            </a:r>
            <a:r>
              <a:rPr lang="en-US" sz="3800" b="1" dirty="0"/>
              <a:t> </a:t>
            </a:r>
            <a:r>
              <a:rPr lang="en-US" sz="3800" b="1" dirty="0" err="1"/>
              <a:t>ekom</a:t>
            </a:r>
            <a:r>
              <a:rPr lang="en-US" sz="3800" b="1" dirty="0"/>
              <a:t> do o</a:t>
            </a:r>
          </a:p>
          <a:p>
            <a:r>
              <a:rPr lang="en-US" sz="3800" b="1" dirty="0" err="1"/>
              <a:t>Ukpono</a:t>
            </a:r>
            <a:r>
              <a:rPr lang="en-US" sz="3800" b="1" dirty="0"/>
              <a:t> </a:t>
            </a:r>
            <a:r>
              <a:rPr lang="en-US" sz="3800" b="1" dirty="0" err="1"/>
              <a:t>eyene</a:t>
            </a:r>
            <a:r>
              <a:rPr lang="en-US" sz="3800" b="1" dirty="0"/>
              <a:t> fi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1988" y="232643"/>
            <a:ext cx="655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u="sng" dirty="0">
                <a:solidFill>
                  <a:prstClr val="white"/>
                </a:solidFill>
              </a:rPr>
              <a:t>SIA FO MU TIEGHE NTE OWO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5681</TotalTime>
  <Words>50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151</cp:revision>
  <dcterms:created xsi:type="dcterms:W3CDTF">2010-08-26T04:29:37Z</dcterms:created>
  <dcterms:modified xsi:type="dcterms:W3CDTF">2020-09-12T18:14:30Z</dcterms:modified>
</cp:coreProperties>
</file>