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68" d="100"/>
          <a:sy n="68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9/27/2020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01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Hosanna in the highest</a:t>
            </a:r>
          </a:p>
          <a:p>
            <a:r>
              <a:rPr lang="en-GB" sz="3600" b="1" dirty="0"/>
              <a:t>Hosanna in the highest</a:t>
            </a:r>
          </a:p>
          <a:p>
            <a:r>
              <a:rPr lang="en-GB" sz="3600" b="1" dirty="0"/>
              <a:t>The angels are singing</a:t>
            </a:r>
          </a:p>
          <a:p>
            <a:r>
              <a:rPr lang="en-GB" sz="3600" b="1" dirty="0"/>
              <a:t>Hosanna in the highest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276641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HOSANNA IN THE HIGHEST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3011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5696</TotalTime>
  <Words>21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Bible Believers</cp:lastModifiedBy>
  <cp:revision>170</cp:revision>
  <dcterms:created xsi:type="dcterms:W3CDTF">2010-08-26T04:29:37Z</dcterms:created>
  <dcterms:modified xsi:type="dcterms:W3CDTF">2020-09-27T09:28:16Z</dcterms:modified>
</cp:coreProperties>
</file>