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68" d="100"/>
          <a:sy n="68" d="100"/>
        </p:scale>
        <p:origin x="17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3643" y="1228785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Yahweh </a:t>
            </a:r>
            <a:r>
              <a:rPr lang="en-US" sz="3600" b="1" dirty="0" err="1"/>
              <a:t>Yahweh</a:t>
            </a:r>
            <a:endParaRPr lang="en-US" sz="3600" b="1" dirty="0"/>
          </a:p>
          <a:p>
            <a:r>
              <a:rPr lang="en-US" sz="3600" b="1" dirty="0"/>
              <a:t>Where would I be, if not for you</a:t>
            </a:r>
          </a:p>
          <a:p>
            <a:r>
              <a:rPr lang="en-US" sz="3600" b="1" dirty="0"/>
              <a:t>That’s why I sing</a:t>
            </a:r>
          </a:p>
          <a:p>
            <a:r>
              <a:rPr lang="en-US" sz="3600" b="1" dirty="0"/>
              <a:t>Yahweh </a:t>
            </a:r>
            <a:r>
              <a:rPr lang="en-US" sz="3600" b="1" dirty="0" err="1"/>
              <a:t>Yahweh</a:t>
            </a:r>
            <a:endParaRPr lang="en-US" sz="3600" b="1" dirty="0"/>
          </a:p>
          <a:p>
            <a:r>
              <a:rPr lang="en-US" sz="3600" b="1" dirty="0"/>
              <a:t>I worship you</a:t>
            </a:r>
          </a:p>
          <a:p>
            <a:r>
              <a:rPr lang="en-US" sz="3600" b="1" dirty="0"/>
              <a:t>I worship you</a:t>
            </a:r>
          </a:p>
          <a:p>
            <a:r>
              <a:rPr lang="en-US" sz="3600" b="1" dirty="0"/>
              <a:t>I worship you</a:t>
            </a:r>
          </a:p>
          <a:p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475957" y="210235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YAHWEH </a:t>
            </a:r>
            <a:r>
              <a:rPr lang="en-US" sz="3600" b="1" u="sng" dirty="0" err="1">
                <a:latin typeface="Arial Black" pitchFamily="34" charset="0"/>
                <a:cs typeface="Times New Roman" pitchFamily="18" charset="0"/>
              </a:rPr>
              <a:t>YAHWEH</a:t>
            </a:r>
            <a:endParaRPr lang="nn-NO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1933</TotalTime>
  <Words>28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Bible Believers</cp:lastModifiedBy>
  <cp:revision>73</cp:revision>
  <dcterms:created xsi:type="dcterms:W3CDTF">2010-08-26T04:29:37Z</dcterms:created>
  <dcterms:modified xsi:type="dcterms:W3CDTF">2020-09-27T07:53:49Z</dcterms:modified>
</cp:coreProperties>
</file>