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7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FAB6D4-5E1B-4EF3-A665-28D90F193047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16632"/>
            <a:ext cx="6562725" cy="1143000"/>
          </a:xfrm>
        </p:spPr>
        <p:txBody>
          <a:bodyPr>
            <a:normAutofit/>
          </a:bodyPr>
          <a:lstStyle/>
          <a:p>
            <a:r>
              <a:rPr lang="en-GB" b="1" dirty="0"/>
              <a:t>WE ARE 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92" y="1268760"/>
            <a:ext cx="9073008" cy="5184576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We are standing on holy ground</a:t>
            </a:r>
          </a:p>
          <a:p>
            <a:pPr marL="64008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And I know there are angels all around,</a:t>
            </a:r>
          </a:p>
          <a:p>
            <a:pPr marL="64008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Let us praise Jesus now,</a:t>
            </a:r>
          </a:p>
          <a:p>
            <a:pPr marL="64008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We are standing in his presence</a:t>
            </a:r>
          </a:p>
          <a:p>
            <a:pPr marL="64008" indent="0"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On Holy ground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60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Verdana</vt:lpstr>
      <vt:lpstr>Wingdings 2</vt:lpstr>
      <vt:lpstr>Verve</vt:lpstr>
      <vt:lpstr>WE ARE STANDING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928 HE CARES, DO YOU CARE?</dc:title>
  <dc:creator>JUDE-MAJASAN</dc:creator>
  <cp:lastModifiedBy>Bible Believers</cp:lastModifiedBy>
  <cp:revision>5</cp:revision>
  <dcterms:created xsi:type="dcterms:W3CDTF">2011-12-23T03:51:33Z</dcterms:created>
  <dcterms:modified xsi:type="dcterms:W3CDTF">2020-09-27T09:02:10Z</dcterms:modified>
</cp:coreProperties>
</file>