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1" r:id="rId6"/>
    <p:sldId id="267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4898"/>
  </p:normalViewPr>
  <p:slideViewPr>
    <p:cSldViewPr snapToGrid="0" snapToObjects="1">
      <p:cViewPr varScale="1">
        <p:scale>
          <a:sx n="121" d="100"/>
          <a:sy n="121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48DC1-EF8E-5548-8728-E5BB5F3B1D65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6FC-5F0B-D04E-A382-9CBA352C0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9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61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9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8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38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27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31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8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92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89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35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8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14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8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  <a:pPr/>
              <a:t>2022/6/10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6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13A-78E2-3E4E-A0BC-5ED88DDF9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实验五：</a:t>
            </a:r>
            <a:br>
              <a:rPr kumimoji="1" lang="en-US" altLang="zh-CN" dirty="0"/>
            </a:br>
            <a:r>
              <a:rPr kumimoji="1" lang="zh-CN" altLang="en-US" dirty="0"/>
              <a:t>多模态情感分析</a:t>
            </a:r>
          </a:p>
        </p:txBody>
      </p:sp>
    </p:spTree>
    <p:extLst>
      <p:ext uri="{BB962C8B-B14F-4D97-AF65-F5344CB8AC3E}">
        <p14:creationId xmlns:p14="http://schemas.microsoft.com/office/powerpoint/2010/main" val="251372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FDEC-4E90-9C49-AB6B-95E0A973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54D17-227F-764E-9F99-11AADCB9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给定配对的文本和图像，预测对应的情感标签。</a:t>
            </a:r>
            <a:endParaRPr kumimoji="1" lang="en-US" altLang="zh-CN" dirty="0"/>
          </a:p>
          <a:p>
            <a:r>
              <a:rPr kumimoji="1" lang="zh-CN" altLang="en-US" dirty="0"/>
              <a:t>三分类任务：</a:t>
            </a:r>
            <a:r>
              <a:rPr kumimoji="1" lang="en-US" altLang="zh-CN" dirty="0"/>
              <a:t>positive,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neutral,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Positive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4CF3BA-8FC4-5F98-2C01-7A98F66EA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7" y="3918682"/>
            <a:ext cx="2754586" cy="15344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11F48D-02AB-F451-9310-C39B9F813822}"/>
              </a:ext>
            </a:extLst>
          </p:cNvPr>
          <p:cNvSpPr txBox="1"/>
          <p:nvPr/>
        </p:nvSpPr>
        <p:spPr>
          <a:xfrm>
            <a:off x="4235669" y="4580796"/>
            <a:ext cx="47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'??? #stunned #sunglasses #</a:t>
            </a:r>
            <a:r>
              <a:rPr lang="en" altLang="zh-CN" dirty="0" err="1"/>
              <a:t>gafas</a:t>
            </a:r>
            <a:r>
              <a:rPr lang="en" altLang="zh-CN" dirty="0"/>
              <a:t> #</a:t>
            </a:r>
            <a:r>
              <a:rPr lang="en" altLang="zh-CN" dirty="0" err="1"/>
              <a:t>gafasdesol</a:t>
            </a:r>
            <a:r>
              <a:rPr lang="en" altLang="zh-CN" dirty="0"/>
              <a:t> \n'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1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2A510-6E6D-6F38-7B71-162B8E1D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FF449-D28D-2A0A-0F7E-9CEFE349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57447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未名数据集（实验五数据</a:t>
            </a:r>
            <a:r>
              <a:rPr kumimoji="1" lang="en-US" altLang="zh-CN" dirty="0"/>
              <a:t>.zip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data</a:t>
            </a:r>
            <a:r>
              <a:rPr kumimoji="1" lang="zh-CN" altLang="en-US" dirty="0"/>
              <a:t>文件夹：包括所有的训练文本和图片，每个文件按照唯一的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命名。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train.txt</a:t>
            </a:r>
            <a:r>
              <a:rPr kumimoji="1" lang="en-US" altLang="zh-CN" dirty="0"/>
              <a:t>:</a:t>
            </a:r>
            <a:r>
              <a:rPr kumimoji="1" lang="zh-CN" altLang="en-US" dirty="0"/>
              <a:t> 数据的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和对应的情感标签。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test_without_label.txt</a:t>
            </a:r>
            <a:r>
              <a:rPr kumimoji="1" lang="zh-CN" altLang="en-US" dirty="0"/>
              <a:t>：数据的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和空的情感标签。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19EECC-7EE6-FDF1-79C5-39593D60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56" y="2254250"/>
            <a:ext cx="901700" cy="1511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A8FFF7-E4AF-5E4F-FC8E-0CBE86A9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6" y="4329111"/>
            <a:ext cx="1168400" cy="838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0CE0C8-7B60-62FA-79ED-D6402CADE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56" y="5522310"/>
            <a:ext cx="787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8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6F6A-44EC-1B3D-747D-943581B3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13FFB-1FE2-4977-8959-35B591C4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设计一个多模态融合模型。</a:t>
            </a:r>
            <a:endParaRPr kumimoji="1" lang="en-US" altLang="zh-CN" dirty="0"/>
          </a:p>
          <a:p>
            <a:r>
              <a:rPr kumimoji="1" lang="zh-CN" altLang="en-US" dirty="0"/>
              <a:t>自行从训练集中划分验证集，调整超参数。</a:t>
            </a:r>
            <a:endParaRPr kumimoji="1" lang="en-US" altLang="zh-CN" dirty="0"/>
          </a:p>
          <a:p>
            <a:r>
              <a:rPr kumimoji="1" lang="zh-CN" altLang="en-US" dirty="0"/>
              <a:t>预测测试集（</a:t>
            </a:r>
            <a:r>
              <a:rPr kumimoji="1" lang="en-US" altLang="zh-CN" dirty="0" err="1"/>
              <a:t>test_without_label.txt</a:t>
            </a:r>
            <a:r>
              <a:rPr kumimoji="1" lang="zh-CN" altLang="en-US" dirty="0"/>
              <a:t>）上的情感标签。</a:t>
            </a:r>
          </a:p>
        </p:txBody>
      </p:sp>
    </p:spTree>
    <p:extLst>
      <p:ext uri="{BB962C8B-B14F-4D97-AF65-F5344CB8AC3E}">
        <p14:creationId xmlns:p14="http://schemas.microsoft.com/office/powerpoint/2010/main" val="171782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B5732-491F-F648-9CEA-BD645A92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FBD89-6B69-CF4B-8D92-B7233850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代码可执行，结果可复现。</a:t>
            </a:r>
            <a:endParaRPr kumimoji="1" lang="en-US" altLang="zh-CN" dirty="0"/>
          </a:p>
          <a:p>
            <a:r>
              <a:rPr kumimoji="1" lang="zh-CN" altLang="en-US" dirty="0"/>
              <a:t>报告必须包含的四点：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代码实现时遇到了哪些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？如何解决的？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你为什么会设计这样的模型？你觉得你的模型有什么亮点？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多模态融合模型在验证集上的结果。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消融实验结果。即分别只输入文本或图像数据，你的多模态融合模型在验证集会获得怎样的表现。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27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2BA8A-AF52-DF10-A23B-6DB4CDC3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额外要求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66265-7440-120B-53E0-CAB1C53B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把自己的代码上传到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，将该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地址添加到报告中第一页。要求有完整详细的</a:t>
            </a:r>
            <a:r>
              <a:rPr kumimoji="1" lang="en-US" altLang="zh-CN" dirty="0"/>
              <a:t>readme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执行你代码所需要的环境。写在一个</a:t>
            </a:r>
            <a:r>
              <a:rPr kumimoji="1" lang="en-US" altLang="zh-CN" dirty="0" err="1"/>
              <a:t>requirements.txt</a:t>
            </a:r>
            <a:r>
              <a:rPr kumimoji="1" lang="zh-CN" altLang="en-US" dirty="0"/>
              <a:t>中。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你的代码文件结构。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执行你代码的完整流程。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你这篇代码参考哪些库实现的。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可参考</a:t>
            </a:r>
            <a:r>
              <a:rPr kumimoji="1" lang="en-US" altLang="zh-CN" dirty="0"/>
              <a:t>https://anonymous.4open.science/r/glognn-646A/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1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BA7E5-AADC-8B48-B774-3278797D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F803F-A0BE-1C42-807F-C1F23ECE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提交内容：代码</a:t>
            </a:r>
            <a:r>
              <a:rPr kumimoji="1" lang="en-US" altLang="zh-CN" dirty="0"/>
              <a:t>+</a:t>
            </a:r>
            <a:r>
              <a:rPr kumimoji="1" lang="zh-CN" altLang="en-US" dirty="0"/>
              <a:t>报告</a:t>
            </a:r>
            <a:r>
              <a:rPr kumimoji="1" lang="en-US" altLang="zh-CN" dirty="0"/>
              <a:t>+</a:t>
            </a:r>
            <a:r>
              <a:rPr kumimoji="1" lang="zh-CN" altLang="en-US" dirty="0"/>
              <a:t>测试集结果文件。提交命名：学号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实验五。</a:t>
            </a:r>
            <a:endParaRPr kumimoji="1" lang="en-US" altLang="zh-CN" dirty="0"/>
          </a:p>
          <a:p>
            <a:r>
              <a:rPr kumimoji="1" lang="zh-CN" altLang="en-US" dirty="0"/>
              <a:t>测试集结果文件直接把对应标签位置的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换成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neutral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截止时间：</a:t>
            </a:r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14</a:t>
            </a:r>
            <a:r>
              <a:rPr kumimoji="1" lang="zh-CN" altLang="en-US" dirty="0"/>
              <a:t>日</a:t>
            </a:r>
            <a:r>
              <a:rPr kumimoji="1" lang="en-US" altLang="zh-CN" dirty="0"/>
              <a:t>24</a:t>
            </a:r>
            <a:r>
              <a:rPr kumimoji="1" lang="zh-CN" altLang="en-US" dirty="0"/>
              <a:t>点。（共五周）</a:t>
            </a:r>
            <a:endParaRPr kumimoji="1" lang="en-US" altLang="zh-CN" dirty="0"/>
          </a:p>
          <a:p>
            <a:r>
              <a:rPr kumimoji="1" lang="zh-CN" altLang="en-US" dirty="0"/>
              <a:t>提交到邮箱：</a:t>
            </a:r>
            <a:r>
              <a:rPr kumimoji="1" lang="en-US" altLang="zh-CN" dirty="0" err="1"/>
              <a:t>Renyu</a:t>
            </a:r>
            <a:r>
              <a:rPr kumimoji="1" lang="en-US" altLang="zh-CN" dirty="0"/>
              <a:t> Zhu&lt;52175100003@stu.ecnu.edu.cn&gt;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670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518D9-60B4-FE42-AEFC-A7F92B16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评分细则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2F991-E611-CF41-ADA5-F0BE33F6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代码（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设置（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报告（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测试集结果（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08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2CB3F-AA84-E8D1-789F-A44787E5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69E26-D5ED-C372-B553-8ECC7721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本次为最后一次实验，没参考材料，大家自行发挥！</a:t>
            </a:r>
          </a:p>
        </p:txBody>
      </p:sp>
    </p:spTree>
    <p:extLst>
      <p:ext uri="{BB962C8B-B14F-4D97-AF65-F5344CB8AC3E}">
        <p14:creationId xmlns:p14="http://schemas.microsoft.com/office/powerpoint/2010/main" val="34548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443</Words>
  <Application>Microsoft Macintosh PowerPoint</Application>
  <PresentationFormat>全屏显示(4:3)</PresentationFormat>
  <Paragraphs>46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Calibri</vt:lpstr>
      <vt:lpstr>Office 主题​​</vt:lpstr>
      <vt:lpstr>实验五： 多模态情感分析</vt:lpstr>
      <vt:lpstr>实验任务</vt:lpstr>
      <vt:lpstr>实验数据集</vt:lpstr>
      <vt:lpstr>实验要求</vt:lpstr>
      <vt:lpstr>代码和报告要求</vt:lpstr>
      <vt:lpstr>额外要求</vt:lpstr>
      <vt:lpstr>提交要求</vt:lpstr>
      <vt:lpstr>评分细则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367</cp:revision>
  <dcterms:created xsi:type="dcterms:W3CDTF">2022-02-24T04:51:58Z</dcterms:created>
  <dcterms:modified xsi:type="dcterms:W3CDTF">2022-06-10T01:37:04Z</dcterms:modified>
</cp:coreProperties>
</file>