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4" r:id="rId4"/>
  </p:sldMasterIdLst>
  <p:notesMasterIdLst>
    <p:notesMasterId r:id="rId10"/>
  </p:notesMasterIdLst>
  <p:sldIdLst>
    <p:sldId id="274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300" b="1" dirty="0">
              <a:solidFill>
                <a:srgbClr val="FFC000"/>
              </a:solidFill>
            </a:rPr>
            <a:t>Objectives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300" b="1" dirty="0">
              <a:solidFill>
                <a:srgbClr val="FFC000"/>
              </a:solidFill>
            </a:rPr>
            <a:t>Scope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300" b="1" dirty="0">
              <a:solidFill>
                <a:srgbClr val="FFC000"/>
              </a:solidFill>
            </a:rPr>
            <a:t>limitation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818936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120649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320393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>
              <a:solidFill>
                <a:srgbClr val="FFC000"/>
              </a:solidFill>
            </a:rPr>
            <a:t>Objectives</a:t>
          </a:r>
        </a:p>
      </dsp:txBody>
      <dsp:txXfrm>
        <a:off x="35606" y="320393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818936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120649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320393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>
              <a:solidFill>
                <a:srgbClr val="FFC000"/>
              </a:solidFill>
            </a:rPr>
            <a:t>Scope</a:t>
          </a:r>
        </a:p>
      </dsp:txBody>
      <dsp:txXfrm>
        <a:off x="3538574" y="320393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818936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120649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320393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>
              <a:solidFill>
                <a:srgbClr val="FFC000"/>
              </a:solidFill>
            </a:rPr>
            <a:t>limitation</a:t>
          </a:r>
        </a:p>
      </dsp:txBody>
      <dsp:txXfrm>
        <a:off x="7041543" y="320393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13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577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0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3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8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1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1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225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3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MINI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 fontScale="92500" lnSpcReduction="10000"/>
          </a:bodyPr>
          <a:lstStyle/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Presented by Ian </a:t>
            </a:r>
            <a:r>
              <a:rPr lang="en-US" sz="1400" dirty="0" err="1">
                <a:solidFill>
                  <a:schemeClr val="tx1"/>
                </a:solidFill>
              </a:rPr>
              <a:t>purificacion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2115127"/>
          </a:xfr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Table of Content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248179"/>
              </p:ext>
            </p:extLst>
          </p:nvPr>
        </p:nvGraphicFramePr>
        <p:xfrm>
          <a:off x="1096963" y="2115126"/>
          <a:ext cx="10058400" cy="4742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88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E782-1935-E8D7-4236-5ED80DB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i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DECE-C980-2265-2FB4-3CCCF057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PH" sz="1800" dirty="0"/>
          </a:p>
          <a:p>
            <a:r>
              <a:rPr lang="en-PH" sz="1800" dirty="0"/>
              <a:t>To make the Buyer buys without to much hustle.</a:t>
            </a:r>
          </a:p>
          <a:p>
            <a:endParaRPr lang="en-PH" sz="1800" dirty="0"/>
          </a:p>
          <a:p>
            <a:r>
              <a:rPr lang="en-PH" sz="1800" dirty="0"/>
              <a:t>Enable to Collaborate and Work with Us.</a:t>
            </a:r>
          </a:p>
          <a:p>
            <a:endParaRPr lang="en-PH" sz="1800" dirty="0"/>
          </a:p>
          <a:p>
            <a:r>
              <a:rPr lang="en-US" sz="1800" i="0" dirty="0">
                <a:effectLst/>
              </a:rPr>
              <a:t>Ignite the world's curiosity and captivate minds, propelling our platform to the forefront of global recognition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39592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E317-D67B-A9B4-837A-09930EEC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i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353E-FC7A-E80B-1E79-242E3D12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You can buy our NFT here no difficulty.</a:t>
            </a:r>
          </a:p>
          <a:p>
            <a:endParaRPr lang="en-PH" dirty="0"/>
          </a:p>
          <a:p>
            <a:r>
              <a:rPr lang="en-PH" dirty="0"/>
              <a:t>This project is will never going to be Rug Pull because our team is legitimate and had their </a:t>
            </a:r>
            <a:r>
              <a:rPr lang="en-PH" dirty="0" err="1"/>
              <a:t>socmed</a:t>
            </a:r>
            <a:r>
              <a:rPr lang="en-PH" dirty="0"/>
              <a:t> account linked in our website.</a:t>
            </a:r>
          </a:p>
          <a:p>
            <a:endParaRPr lang="en-PH" dirty="0"/>
          </a:p>
          <a:p>
            <a:r>
              <a:rPr lang="en-PH" dirty="0"/>
              <a:t>This Website is also safe and secure.</a:t>
            </a:r>
          </a:p>
        </p:txBody>
      </p:sp>
    </p:spTree>
    <p:extLst>
      <p:ext uri="{BB962C8B-B14F-4D97-AF65-F5344CB8AC3E}">
        <p14:creationId xmlns:p14="http://schemas.microsoft.com/office/powerpoint/2010/main" val="158586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D24F-A454-EE07-5C6E-46FA81A3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i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D9D-E9F6-5D04-57A4-482CFDBD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Other buttons aren’t functional. I will fix and improve this.</a:t>
            </a:r>
          </a:p>
          <a:p>
            <a:endParaRPr lang="en-PH" dirty="0"/>
          </a:p>
          <a:p>
            <a:r>
              <a:rPr lang="en-PH" dirty="0"/>
              <a:t>Some of contents aren’t mobile friendly. I will improve this soon.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5269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</TotalTime>
  <Words>119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MINI PROJECT 1</vt:lpstr>
      <vt:lpstr>Table of Content</vt:lpstr>
      <vt:lpstr>Objectives</vt:lpstr>
      <vt:lpstr>Scope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Ian</dc:creator>
  <cp:lastModifiedBy>Ian</cp:lastModifiedBy>
  <cp:revision>1</cp:revision>
  <dcterms:created xsi:type="dcterms:W3CDTF">2023-05-23T12:09:03Z</dcterms:created>
  <dcterms:modified xsi:type="dcterms:W3CDTF">2023-05-23T13:15:22Z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