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4" r:id="rId4"/>
  </p:sldMasterIdLst>
  <p:notesMasterIdLst>
    <p:notesMasterId r:id="rId10"/>
  </p:notesMasterIdLst>
  <p:sldIdLst>
    <p:sldId id="274" r:id="rId5"/>
    <p:sldId id="307" r:id="rId6"/>
    <p:sldId id="308" r:id="rId7"/>
    <p:sldId id="309" r:id="rId8"/>
    <p:sldId id="31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39E71-97C4-401A-AD9C-BC70EB730AEB}" v="206" dt="2023-05-24T05:57:12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" userId="778b0e33f48345f3" providerId="LiveId" clId="{A6739E71-97C4-401A-AD9C-BC70EB730AEB}"/>
    <pc:docChg chg="modSld">
      <pc:chgData name="Ian" userId="778b0e33f48345f3" providerId="LiveId" clId="{A6739E71-97C4-401A-AD9C-BC70EB730AEB}" dt="2023-05-24T05:57:12.593" v="366" actId="20577"/>
      <pc:docMkLst>
        <pc:docMk/>
      </pc:docMkLst>
      <pc:sldChg chg="modTransition">
        <pc:chgData name="Ian" userId="778b0e33f48345f3" providerId="LiveId" clId="{A6739E71-97C4-401A-AD9C-BC70EB730AEB}" dt="2023-05-24T03:27:27.138" v="57"/>
        <pc:sldMkLst>
          <pc:docMk/>
          <pc:sldMk cId="1205248810" sldId="274"/>
        </pc:sldMkLst>
      </pc:sldChg>
      <pc:sldChg chg="modTransition modAnim">
        <pc:chgData name="Ian" userId="778b0e33f48345f3" providerId="LiveId" clId="{A6739E71-97C4-401A-AD9C-BC70EB730AEB}" dt="2023-05-24T03:27:05.131" v="52"/>
        <pc:sldMkLst>
          <pc:docMk/>
          <pc:sldMk cId="2633271797" sldId="307"/>
        </pc:sldMkLst>
      </pc:sldChg>
      <pc:sldChg chg="modSp mod modAnim">
        <pc:chgData name="Ian" userId="778b0e33f48345f3" providerId="LiveId" clId="{A6739E71-97C4-401A-AD9C-BC70EB730AEB}" dt="2023-05-24T03:56:36.255" v="178" actId="255"/>
        <pc:sldMkLst>
          <pc:docMk/>
          <pc:sldMk cId="3959240926" sldId="308"/>
        </pc:sldMkLst>
        <pc:spChg chg="mod">
          <ac:chgData name="Ian" userId="778b0e33f48345f3" providerId="LiveId" clId="{A6739E71-97C4-401A-AD9C-BC70EB730AEB}" dt="2023-05-24T03:56:36.255" v="178" actId="255"/>
          <ac:spMkLst>
            <pc:docMk/>
            <pc:sldMk cId="3959240926" sldId="308"/>
            <ac:spMk id="3" creationId="{6BEBDECE-C980-2265-2FB4-3CCCF05798FC}"/>
          </ac:spMkLst>
        </pc:spChg>
      </pc:sldChg>
      <pc:sldChg chg="modSp mod modTransition modAnim">
        <pc:chgData name="Ian" userId="778b0e33f48345f3" providerId="LiveId" clId="{A6739E71-97C4-401A-AD9C-BC70EB730AEB}" dt="2023-05-24T05:57:12.593" v="366" actId="20577"/>
        <pc:sldMkLst>
          <pc:docMk/>
          <pc:sldMk cId="1585864942" sldId="309"/>
        </pc:sldMkLst>
        <pc:spChg chg="mod">
          <ac:chgData name="Ian" userId="778b0e33f48345f3" providerId="LiveId" clId="{A6739E71-97C4-401A-AD9C-BC70EB730AEB}" dt="2023-05-24T05:57:12.593" v="366" actId="20577"/>
          <ac:spMkLst>
            <pc:docMk/>
            <pc:sldMk cId="1585864942" sldId="309"/>
            <ac:spMk id="3" creationId="{0CDB353E-FC7A-E80B-1E79-242E3D127FDF}"/>
          </ac:spMkLst>
        </pc:spChg>
      </pc:sldChg>
      <pc:sldChg chg="modSp mod modTransition modAnim">
        <pc:chgData name="Ian" userId="778b0e33f48345f3" providerId="LiveId" clId="{A6739E71-97C4-401A-AD9C-BC70EB730AEB}" dt="2023-05-24T05:56:34.198" v="352" actId="20577"/>
        <pc:sldMkLst>
          <pc:docMk/>
          <pc:sldMk cId="2955269679" sldId="310"/>
        </pc:sldMkLst>
        <pc:spChg chg="mod">
          <ac:chgData name="Ian" userId="778b0e33f48345f3" providerId="LiveId" clId="{A6739E71-97C4-401A-AD9C-BC70EB730AEB}" dt="2023-05-24T05:56:34.198" v="352" actId="20577"/>
          <ac:spMkLst>
            <pc:docMk/>
            <pc:sldMk cId="2955269679" sldId="310"/>
            <ac:spMk id="3" creationId="{735C8D9D-E9F6-5D04-57A4-482CFDBDD94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300" b="1" dirty="0">
              <a:solidFill>
                <a:srgbClr val="FFC000"/>
              </a:solidFill>
            </a:rPr>
            <a:t>Objectives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300" b="1" dirty="0">
              <a:solidFill>
                <a:srgbClr val="FFC000"/>
              </a:solidFill>
            </a:rPr>
            <a:t>Scope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300" b="1" dirty="0">
              <a:solidFill>
                <a:srgbClr val="FFC000"/>
              </a:solidFill>
            </a:rPr>
            <a:t>limitation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818936"/>
          <a:ext cx="1818562" cy="181856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120649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320393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 dirty="0">
              <a:solidFill>
                <a:srgbClr val="FFC000"/>
              </a:solidFill>
            </a:rPr>
            <a:t>Objectives</a:t>
          </a:r>
        </a:p>
      </dsp:txBody>
      <dsp:txXfrm>
        <a:off x="35606" y="320393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818936"/>
          <a:ext cx="1818562" cy="181856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120649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320393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 dirty="0">
              <a:solidFill>
                <a:srgbClr val="FFC000"/>
              </a:solidFill>
            </a:rPr>
            <a:t>Scope</a:t>
          </a:r>
        </a:p>
      </dsp:txBody>
      <dsp:txXfrm>
        <a:off x="3538574" y="320393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818936"/>
          <a:ext cx="1818562" cy="181856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120649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320393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 dirty="0">
              <a:solidFill>
                <a:srgbClr val="FFC000"/>
              </a:solidFill>
            </a:rPr>
            <a:t>limitation</a:t>
          </a:r>
        </a:p>
      </dsp:txBody>
      <dsp:txXfrm>
        <a:off x="7041543" y="320393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15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131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577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80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23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1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98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1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1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225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291B17-9318-49DB-B28B-6E5994AE9581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33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MINI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 fontScale="92500" lnSpcReduction="10000"/>
          </a:bodyPr>
          <a:lstStyle/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Presented by Ian </a:t>
            </a:r>
            <a:r>
              <a:rPr lang="en-US" sz="1400" dirty="0" err="1">
                <a:solidFill>
                  <a:schemeClr val="tx1"/>
                </a:solidFill>
              </a:rPr>
              <a:t>purificacion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1" cy="2115127"/>
          </a:xfr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Table of Content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248179"/>
              </p:ext>
            </p:extLst>
          </p:nvPr>
        </p:nvGraphicFramePr>
        <p:xfrm>
          <a:off x="1096963" y="2115126"/>
          <a:ext cx="10058400" cy="4742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88000" sy="88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E782-1935-E8D7-4236-5ED80DBC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i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DECE-C980-2265-2FB4-3CCCF0579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PH" sz="1800" dirty="0"/>
          </a:p>
          <a:p>
            <a:r>
              <a:rPr lang="en-PH" sz="1800" dirty="0"/>
              <a:t>Enable to Collaborate and Work with Us.</a:t>
            </a:r>
          </a:p>
          <a:p>
            <a:endParaRPr lang="en-PH" sz="1800" dirty="0"/>
          </a:p>
          <a:p>
            <a:r>
              <a:rPr lang="en-US" sz="1800" dirty="0"/>
              <a:t>To revolutionize Web 3 through relentless innovation, leaving an unforgettable mark on the digital sphere.</a:t>
            </a:r>
            <a:endParaRPr lang="en-PH" sz="1800" dirty="0"/>
          </a:p>
          <a:p>
            <a:endParaRPr lang="en-PH" sz="1800" dirty="0"/>
          </a:p>
          <a:p>
            <a:r>
              <a:rPr lang="en-US" sz="1800" i="0" dirty="0">
                <a:effectLst/>
              </a:rPr>
              <a:t>Ignite the world's curiosity and captivate minds, propelling our platform to the forefront of global recognition</a:t>
            </a:r>
            <a:endParaRPr lang="en-PH" sz="1800" dirty="0"/>
          </a:p>
        </p:txBody>
      </p:sp>
    </p:spTree>
    <p:extLst>
      <p:ext uri="{BB962C8B-B14F-4D97-AF65-F5344CB8AC3E}">
        <p14:creationId xmlns:p14="http://schemas.microsoft.com/office/powerpoint/2010/main" val="395924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E317-D67B-A9B4-837A-09930EEC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i="1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353E-FC7A-E80B-1E79-242E3D12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US" sz="1800" b="0" i="0" dirty="0">
                <a:effectLst/>
              </a:rPr>
              <a:t>This website was built using HTML, CSS, Bootstrap, Git Bash, and GitHub</a:t>
            </a:r>
            <a:r>
              <a:rPr lang="en-PH" dirty="0"/>
              <a:t>.</a:t>
            </a:r>
          </a:p>
          <a:p>
            <a:endParaRPr lang="en-PH" dirty="0"/>
          </a:p>
          <a:p>
            <a:r>
              <a:rPr lang="en-PH" sz="1800" dirty="0"/>
              <a:t>You can buy and sell our NFT </a:t>
            </a:r>
            <a:r>
              <a:rPr lang="en-PH" sz="1800"/>
              <a:t>here with </a:t>
            </a:r>
            <a:r>
              <a:rPr lang="en-PH" sz="1800" dirty="0"/>
              <a:t>no difficulty.</a:t>
            </a:r>
          </a:p>
          <a:p>
            <a:endParaRPr lang="en-PH" dirty="0"/>
          </a:p>
          <a:p>
            <a:r>
              <a:rPr lang="en-US" sz="1800" b="0" i="0" dirty="0">
                <a:effectLst/>
              </a:rPr>
              <a:t>This website guarantees safety and security for your peace of mind.</a:t>
            </a:r>
            <a:endParaRPr lang="en-PH" sz="1800" dirty="0"/>
          </a:p>
        </p:txBody>
      </p:sp>
    </p:spTree>
    <p:extLst>
      <p:ext uri="{BB962C8B-B14F-4D97-AF65-F5344CB8AC3E}">
        <p14:creationId xmlns:p14="http://schemas.microsoft.com/office/powerpoint/2010/main" val="158586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D24F-A454-EE07-5C6E-46FA81A3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i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D9D-E9F6-5D04-57A4-482CFDBDD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PH" dirty="0"/>
              <a:t>Other buttons aren’t functional yet. </a:t>
            </a:r>
          </a:p>
          <a:p>
            <a:endParaRPr lang="en-PH" dirty="0"/>
          </a:p>
          <a:p>
            <a:r>
              <a:rPr lang="en-PH" dirty="0"/>
              <a:t>Some of contents aren’t mobile friendly yet.</a:t>
            </a:r>
          </a:p>
        </p:txBody>
      </p:sp>
    </p:spTree>
    <p:extLst>
      <p:ext uri="{BB962C8B-B14F-4D97-AF65-F5344CB8AC3E}">
        <p14:creationId xmlns:p14="http://schemas.microsoft.com/office/powerpoint/2010/main" val="29552696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151</TotalTime>
  <Words>114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MINI PROJECT 1</vt:lpstr>
      <vt:lpstr>Table of Content</vt:lpstr>
      <vt:lpstr>Objectives</vt:lpstr>
      <vt:lpstr>Scope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1</dc:title>
  <dc:creator>Ian</dc:creator>
  <cp:lastModifiedBy>Ian</cp:lastModifiedBy>
  <cp:revision>1</cp:revision>
  <dcterms:created xsi:type="dcterms:W3CDTF">2023-05-23T12:09:03Z</dcterms:created>
  <dcterms:modified xsi:type="dcterms:W3CDTF">2023-05-24T05:57:18Z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