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68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9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73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14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08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60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825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5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74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1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1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3739C-3318-48B6-A175-95031307136D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C0A8-CA72-4491-A43A-6D727CA51D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5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12" y="1300162"/>
            <a:ext cx="5667375" cy="425767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rot="16200000">
            <a:off x="1402504" y="286511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EPD = 10 mm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1763688" y="184482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 = 2,15 µm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164784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= 40 mm</a:t>
            </a:r>
          </a:p>
          <a:p>
            <a:r>
              <a:rPr lang="de-DE" sz="1200" dirty="0" smtClean="0"/>
              <a:t>C50-40HPX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5292080" y="1647847"/>
            <a:ext cx="88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= 40 mm</a:t>
            </a:r>
          </a:p>
          <a:p>
            <a:r>
              <a:rPr lang="de-DE" sz="1200" dirty="0" smtClean="0"/>
              <a:t>A50-40HPX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02940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304925"/>
            <a:ext cx="5657850" cy="424815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rot="16200000">
            <a:off x="1402504" y="286511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EPD = 10 mm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1763688" y="1844824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P = 2,15 µm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3275856" y="1647848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</a:t>
            </a:r>
            <a:r>
              <a:rPr lang="de-DE" sz="1200" baseline="-25000" dirty="0" smtClean="0"/>
              <a:t>1</a:t>
            </a:r>
            <a:r>
              <a:rPr lang="de-DE" sz="1200" dirty="0" smtClean="0"/>
              <a:t> = 40 mm</a:t>
            </a:r>
          </a:p>
          <a:p>
            <a:r>
              <a:rPr lang="de-DE" sz="1200" dirty="0" smtClean="0"/>
              <a:t>C50-40HPX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5292080" y="1647847"/>
            <a:ext cx="88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f</a:t>
            </a:r>
            <a:r>
              <a:rPr lang="de-DE" sz="1200" baseline="-25000" dirty="0" smtClean="0"/>
              <a:t>2</a:t>
            </a:r>
            <a:r>
              <a:rPr lang="de-DE" sz="1200" dirty="0" smtClean="0"/>
              <a:t> = 40 mm</a:t>
            </a:r>
          </a:p>
          <a:p>
            <a:r>
              <a:rPr lang="de-DE" sz="1200" dirty="0" smtClean="0"/>
              <a:t>A50-40HPX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598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844824"/>
            <a:ext cx="3600000" cy="270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3" y="1844824"/>
            <a:ext cx="3600000" cy="26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7670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Fraunhofer IOF 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Frank Burmeister</dc:creator>
  <cp:lastModifiedBy>Frank Burmeister</cp:lastModifiedBy>
  <cp:revision>3</cp:revision>
  <dcterms:created xsi:type="dcterms:W3CDTF">2015-09-09T12:16:07Z</dcterms:created>
  <dcterms:modified xsi:type="dcterms:W3CDTF">2015-09-09T14:20:21Z</dcterms:modified>
</cp:coreProperties>
</file>