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5" r:id="rId3"/>
    <p:sldId id="335" r:id="rId4"/>
    <p:sldId id="306" r:id="rId5"/>
    <p:sldId id="258" r:id="rId6"/>
    <p:sldId id="307" r:id="rId7"/>
    <p:sldId id="261" r:id="rId8"/>
    <p:sldId id="263" r:id="rId9"/>
    <p:sldId id="310" r:id="rId10"/>
    <p:sldId id="336" r:id="rId11"/>
    <p:sldId id="268" r:id="rId12"/>
    <p:sldId id="332" r:id="rId13"/>
    <p:sldId id="331" r:id="rId14"/>
    <p:sldId id="311" r:id="rId15"/>
    <p:sldId id="313" r:id="rId16"/>
    <p:sldId id="272" r:id="rId17"/>
    <p:sldId id="273" r:id="rId18"/>
    <p:sldId id="274" r:id="rId19"/>
    <p:sldId id="275" r:id="rId20"/>
    <p:sldId id="333" r:id="rId21"/>
    <p:sldId id="334" r:id="rId22"/>
    <p:sldId id="278" r:id="rId23"/>
    <p:sldId id="279" r:id="rId24"/>
    <p:sldId id="280" r:id="rId25"/>
    <p:sldId id="281" r:id="rId26"/>
    <p:sldId id="282" r:id="rId27"/>
    <p:sldId id="293" r:id="rId28"/>
    <p:sldId id="294" r:id="rId29"/>
    <p:sldId id="329" r:id="rId30"/>
    <p:sldId id="295" r:id="rId31"/>
    <p:sldId id="325" r:id="rId32"/>
    <p:sldId id="296" r:id="rId33"/>
    <p:sldId id="327" r:id="rId34"/>
    <p:sldId id="328" r:id="rId35"/>
    <p:sldId id="297" r:id="rId36"/>
    <p:sldId id="298" r:id="rId37"/>
    <p:sldId id="300" r:id="rId38"/>
    <p:sldId id="301" r:id="rId39"/>
    <p:sldId id="302" r:id="rId40"/>
    <p:sldId id="303" r:id="rId41"/>
  </p:sldIdLst>
  <p:sldSz cx="10058400" cy="7543800"/>
  <p:notesSz cx="10058400" cy="7543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5" autoAdjust="0"/>
  </p:normalViewPr>
  <p:slideViewPr>
    <p:cSldViewPr>
      <p:cViewPr varScale="1">
        <p:scale>
          <a:sx n="59" d="100"/>
          <a:sy n="59" d="100"/>
        </p:scale>
        <p:origin x="2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B6C0B-42BA-40F0-A02B-09523C83AD6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42975"/>
            <a:ext cx="3394075" cy="254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30613"/>
            <a:ext cx="8045450" cy="29702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65975"/>
            <a:ext cx="435927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165975"/>
            <a:ext cx="435927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8C0BD-D36A-49A4-BD1C-1B4774003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1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C0BD-D36A-49A4-BD1C-1B47740034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C0BD-D36A-49A4-BD1C-1B47740034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6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C0BD-D36A-49A4-BD1C-1B477400348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7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335280"/>
            <a:ext cx="8298180" cy="157511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2179320"/>
            <a:ext cx="829818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480" y="6873240"/>
            <a:ext cx="2095500" cy="5029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1900" y="6873240"/>
            <a:ext cx="3185160" cy="5029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6160" y="6873240"/>
            <a:ext cx="2095500" cy="5029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42F365-7858-4658-ACEC-EAA82A9FC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26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object 324"/>
          <p:cNvSpPr/>
          <p:nvPr/>
        </p:nvSpPr>
        <p:spPr>
          <a:xfrm>
            <a:off x="2520044" y="552945"/>
            <a:ext cx="7543800" cy="2564866"/>
          </a:xfrm>
          <a:custGeom>
            <a:avLst/>
            <a:gdLst/>
            <a:ahLst/>
            <a:cxnLst/>
            <a:rect l="l" t="t" r="r" b="b"/>
            <a:pathLst>
              <a:path w="7543800" h="2564866">
                <a:moveTo>
                  <a:pt x="0" y="1282433"/>
                </a:moveTo>
                <a:lnTo>
                  <a:pt x="0" y="2564866"/>
                </a:lnTo>
                <a:lnTo>
                  <a:pt x="7543800" y="2564866"/>
                </a:lnTo>
                <a:lnTo>
                  <a:pt x="7543800" y="0"/>
                </a:lnTo>
                <a:lnTo>
                  <a:pt x="0" y="0"/>
                </a:lnTo>
                <a:lnTo>
                  <a:pt x="0" y="1282433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520044" y="552945"/>
            <a:ext cx="7543800" cy="2564866"/>
          </a:xfrm>
          <a:custGeom>
            <a:avLst/>
            <a:gdLst/>
            <a:ahLst/>
            <a:cxnLst/>
            <a:rect l="l" t="t" r="r" b="b"/>
            <a:pathLst>
              <a:path w="7543800" h="2564866">
                <a:moveTo>
                  <a:pt x="0" y="1282433"/>
                </a:moveTo>
                <a:lnTo>
                  <a:pt x="0" y="0"/>
                </a:lnTo>
                <a:lnTo>
                  <a:pt x="7543800" y="0"/>
                </a:lnTo>
                <a:lnTo>
                  <a:pt x="7543800" y="2564866"/>
                </a:lnTo>
                <a:lnTo>
                  <a:pt x="0" y="2564866"/>
                </a:lnTo>
                <a:lnTo>
                  <a:pt x="0" y="1282433"/>
                </a:lnTo>
                <a:close/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237611" y="552945"/>
            <a:ext cx="1394204" cy="2564866"/>
          </a:xfrm>
          <a:custGeom>
            <a:avLst/>
            <a:gdLst/>
            <a:ahLst/>
            <a:cxnLst/>
            <a:rect l="l" t="t" r="r" b="b"/>
            <a:pathLst>
              <a:path w="1394204" h="2564866">
                <a:moveTo>
                  <a:pt x="1282432" y="1282433"/>
                </a:moveTo>
                <a:lnTo>
                  <a:pt x="1394204" y="4876"/>
                </a:lnTo>
                <a:lnTo>
                  <a:pt x="1356196" y="2121"/>
                </a:lnTo>
                <a:lnTo>
                  <a:pt x="1318121" y="496"/>
                </a:lnTo>
                <a:lnTo>
                  <a:pt x="1282432" y="0"/>
                </a:lnTo>
                <a:lnTo>
                  <a:pt x="1177252" y="4251"/>
                </a:lnTo>
                <a:lnTo>
                  <a:pt x="1074415" y="16784"/>
                </a:lnTo>
                <a:lnTo>
                  <a:pt x="974249" y="37271"/>
                </a:lnTo>
                <a:lnTo>
                  <a:pt x="877084" y="65379"/>
                </a:lnTo>
                <a:lnTo>
                  <a:pt x="783252" y="100780"/>
                </a:lnTo>
                <a:lnTo>
                  <a:pt x="693081" y="143143"/>
                </a:lnTo>
                <a:lnTo>
                  <a:pt x="606902" y="192138"/>
                </a:lnTo>
                <a:lnTo>
                  <a:pt x="525044" y="247435"/>
                </a:lnTo>
                <a:lnTo>
                  <a:pt x="447839" y="308705"/>
                </a:lnTo>
                <a:lnTo>
                  <a:pt x="375616" y="375616"/>
                </a:lnTo>
                <a:lnTo>
                  <a:pt x="308704" y="447840"/>
                </a:lnTo>
                <a:lnTo>
                  <a:pt x="247435" y="525045"/>
                </a:lnTo>
                <a:lnTo>
                  <a:pt x="192138" y="606903"/>
                </a:lnTo>
                <a:lnTo>
                  <a:pt x="143142" y="693082"/>
                </a:lnTo>
                <a:lnTo>
                  <a:pt x="100780" y="783253"/>
                </a:lnTo>
                <a:lnTo>
                  <a:pt x="65379" y="877085"/>
                </a:lnTo>
                <a:lnTo>
                  <a:pt x="37270" y="974250"/>
                </a:lnTo>
                <a:lnTo>
                  <a:pt x="16784" y="1074416"/>
                </a:lnTo>
                <a:lnTo>
                  <a:pt x="4251" y="1177254"/>
                </a:lnTo>
                <a:lnTo>
                  <a:pt x="0" y="1282433"/>
                </a:lnTo>
                <a:lnTo>
                  <a:pt x="4251" y="1387612"/>
                </a:lnTo>
                <a:lnTo>
                  <a:pt x="16784" y="1490450"/>
                </a:lnTo>
                <a:lnTo>
                  <a:pt x="37270" y="1590616"/>
                </a:lnTo>
                <a:lnTo>
                  <a:pt x="65379" y="1687780"/>
                </a:lnTo>
                <a:lnTo>
                  <a:pt x="100780" y="1781613"/>
                </a:lnTo>
                <a:lnTo>
                  <a:pt x="143142" y="1871784"/>
                </a:lnTo>
                <a:lnTo>
                  <a:pt x="192138" y="1957963"/>
                </a:lnTo>
                <a:lnTo>
                  <a:pt x="247435" y="2039820"/>
                </a:lnTo>
                <a:lnTo>
                  <a:pt x="308704" y="2117026"/>
                </a:lnTo>
                <a:lnTo>
                  <a:pt x="375616" y="2189249"/>
                </a:lnTo>
                <a:lnTo>
                  <a:pt x="447839" y="2256161"/>
                </a:lnTo>
                <a:lnTo>
                  <a:pt x="525044" y="2317430"/>
                </a:lnTo>
                <a:lnTo>
                  <a:pt x="606902" y="2372728"/>
                </a:lnTo>
                <a:lnTo>
                  <a:pt x="693081" y="2421723"/>
                </a:lnTo>
                <a:lnTo>
                  <a:pt x="783252" y="2464086"/>
                </a:lnTo>
                <a:lnTo>
                  <a:pt x="877084" y="2499487"/>
                </a:lnTo>
                <a:lnTo>
                  <a:pt x="974249" y="2527595"/>
                </a:lnTo>
                <a:lnTo>
                  <a:pt x="1074415" y="2548081"/>
                </a:lnTo>
                <a:lnTo>
                  <a:pt x="1177252" y="2560615"/>
                </a:lnTo>
                <a:lnTo>
                  <a:pt x="1282432" y="2564866"/>
                </a:lnTo>
                <a:lnTo>
                  <a:pt x="1295137" y="2564803"/>
                </a:lnTo>
                <a:lnTo>
                  <a:pt x="1333238" y="2563855"/>
                </a:lnTo>
                <a:lnTo>
                  <a:pt x="1371290" y="2561776"/>
                </a:lnTo>
                <a:lnTo>
                  <a:pt x="1394204" y="2559977"/>
                </a:lnTo>
                <a:lnTo>
                  <a:pt x="1282432" y="1282433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520044" y="552945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7543800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237611" y="552945"/>
            <a:ext cx="1282432" cy="2564866"/>
          </a:xfrm>
          <a:custGeom>
            <a:avLst/>
            <a:gdLst/>
            <a:ahLst/>
            <a:cxnLst/>
            <a:rect l="l" t="t" r="r" b="b"/>
            <a:pathLst>
              <a:path w="1282432" h="2564866">
                <a:moveTo>
                  <a:pt x="1282432" y="0"/>
                </a:moveTo>
                <a:lnTo>
                  <a:pt x="1177252" y="4251"/>
                </a:lnTo>
                <a:lnTo>
                  <a:pt x="1074415" y="16784"/>
                </a:lnTo>
                <a:lnTo>
                  <a:pt x="974249" y="37271"/>
                </a:lnTo>
                <a:lnTo>
                  <a:pt x="877084" y="65379"/>
                </a:lnTo>
                <a:lnTo>
                  <a:pt x="783252" y="100780"/>
                </a:lnTo>
                <a:lnTo>
                  <a:pt x="693081" y="143143"/>
                </a:lnTo>
                <a:lnTo>
                  <a:pt x="606902" y="192138"/>
                </a:lnTo>
                <a:lnTo>
                  <a:pt x="525044" y="247435"/>
                </a:lnTo>
                <a:lnTo>
                  <a:pt x="447839" y="308705"/>
                </a:lnTo>
                <a:lnTo>
                  <a:pt x="375616" y="375616"/>
                </a:lnTo>
                <a:lnTo>
                  <a:pt x="308704" y="447840"/>
                </a:lnTo>
                <a:lnTo>
                  <a:pt x="247435" y="525045"/>
                </a:lnTo>
                <a:lnTo>
                  <a:pt x="192138" y="606903"/>
                </a:lnTo>
                <a:lnTo>
                  <a:pt x="143142" y="693082"/>
                </a:lnTo>
                <a:lnTo>
                  <a:pt x="100780" y="783253"/>
                </a:lnTo>
                <a:lnTo>
                  <a:pt x="65379" y="877085"/>
                </a:lnTo>
                <a:lnTo>
                  <a:pt x="37270" y="974250"/>
                </a:lnTo>
                <a:lnTo>
                  <a:pt x="16784" y="1074416"/>
                </a:lnTo>
                <a:lnTo>
                  <a:pt x="4251" y="1177254"/>
                </a:lnTo>
                <a:lnTo>
                  <a:pt x="0" y="1282433"/>
                </a:lnTo>
                <a:lnTo>
                  <a:pt x="4251" y="1387612"/>
                </a:lnTo>
                <a:lnTo>
                  <a:pt x="16784" y="1490450"/>
                </a:lnTo>
                <a:lnTo>
                  <a:pt x="37270" y="1590616"/>
                </a:lnTo>
                <a:lnTo>
                  <a:pt x="65379" y="1687780"/>
                </a:lnTo>
                <a:lnTo>
                  <a:pt x="100780" y="1781613"/>
                </a:lnTo>
                <a:lnTo>
                  <a:pt x="143142" y="1871784"/>
                </a:lnTo>
                <a:lnTo>
                  <a:pt x="192138" y="1957963"/>
                </a:lnTo>
                <a:lnTo>
                  <a:pt x="247435" y="2039820"/>
                </a:lnTo>
                <a:lnTo>
                  <a:pt x="308704" y="2117026"/>
                </a:lnTo>
                <a:lnTo>
                  <a:pt x="375616" y="2189249"/>
                </a:lnTo>
                <a:lnTo>
                  <a:pt x="447839" y="2256161"/>
                </a:lnTo>
                <a:lnTo>
                  <a:pt x="525044" y="2317430"/>
                </a:lnTo>
                <a:lnTo>
                  <a:pt x="606902" y="2372728"/>
                </a:lnTo>
                <a:lnTo>
                  <a:pt x="693081" y="2421723"/>
                </a:lnTo>
                <a:lnTo>
                  <a:pt x="783252" y="2464086"/>
                </a:lnTo>
                <a:lnTo>
                  <a:pt x="877084" y="2499487"/>
                </a:lnTo>
                <a:lnTo>
                  <a:pt x="974249" y="2527595"/>
                </a:lnTo>
                <a:lnTo>
                  <a:pt x="1074415" y="2548081"/>
                </a:lnTo>
                <a:lnTo>
                  <a:pt x="1177252" y="2560615"/>
                </a:lnTo>
                <a:lnTo>
                  <a:pt x="1282432" y="2564866"/>
                </a:lnTo>
                <a:lnTo>
                  <a:pt x="1282432" y="0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237611" y="552945"/>
            <a:ext cx="1282432" cy="2564866"/>
          </a:xfrm>
          <a:custGeom>
            <a:avLst/>
            <a:gdLst/>
            <a:ahLst/>
            <a:cxnLst/>
            <a:rect l="l" t="t" r="r" b="b"/>
            <a:pathLst>
              <a:path w="1282432" h="2564866">
                <a:moveTo>
                  <a:pt x="1282432" y="0"/>
                </a:moveTo>
                <a:lnTo>
                  <a:pt x="1177252" y="4251"/>
                </a:lnTo>
                <a:lnTo>
                  <a:pt x="1074415" y="16784"/>
                </a:lnTo>
                <a:lnTo>
                  <a:pt x="974249" y="37271"/>
                </a:lnTo>
                <a:lnTo>
                  <a:pt x="877084" y="65379"/>
                </a:lnTo>
                <a:lnTo>
                  <a:pt x="783252" y="100780"/>
                </a:lnTo>
                <a:lnTo>
                  <a:pt x="693081" y="143143"/>
                </a:lnTo>
                <a:lnTo>
                  <a:pt x="606902" y="192138"/>
                </a:lnTo>
                <a:lnTo>
                  <a:pt x="525044" y="247435"/>
                </a:lnTo>
                <a:lnTo>
                  <a:pt x="447839" y="308705"/>
                </a:lnTo>
                <a:lnTo>
                  <a:pt x="375616" y="375616"/>
                </a:lnTo>
                <a:lnTo>
                  <a:pt x="308704" y="447840"/>
                </a:lnTo>
                <a:lnTo>
                  <a:pt x="247435" y="525045"/>
                </a:lnTo>
                <a:lnTo>
                  <a:pt x="192138" y="606903"/>
                </a:lnTo>
                <a:lnTo>
                  <a:pt x="143142" y="693082"/>
                </a:lnTo>
                <a:lnTo>
                  <a:pt x="100780" y="783253"/>
                </a:lnTo>
                <a:lnTo>
                  <a:pt x="65379" y="877085"/>
                </a:lnTo>
                <a:lnTo>
                  <a:pt x="37270" y="974250"/>
                </a:lnTo>
                <a:lnTo>
                  <a:pt x="16784" y="1074416"/>
                </a:lnTo>
                <a:lnTo>
                  <a:pt x="4251" y="1177254"/>
                </a:lnTo>
                <a:lnTo>
                  <a:pt x="0" y="1282433"/>
                </a:lnTo>
                <a:lnTo>
                  <a:pt x="4251" y="1387612"/>
                </a:lnTo>
                <a:lnTo>
                  <a:pt x="16784" y="1490450"/>
                </a:lnTo>
                <a:lnTo>
                  <a:pt x="37270" y="1590616"/>
                </a:lnTo>
                <a:lnTo>
                  <a:pt x="65379" y="1687780"/>
                </a:lnTo>
                <a:lnTo>
                  <a:pt x="100780" y="1781613"/>
                </a:lnTo>
                <a:lnTo>
                  <a:pt x="143142" y="1871784"/>
                </a:lnTo>
                <a:lnTo>
                  <a:pt x="192138" y="1957963"/>
                </a:lnTo>
                <a:lnTo>
                  <a:pt x="247435" y="2039820"/>
                </a:lnTo>
                <a:lnTo>
                  <a:pt x="308704" y="2117026"/>
                </a:lnTo>
                <a:lnTo>
                  <a:pt x="375616" y="2189249"/>
                </a:lnTo>
                <a:lnTo>
                  <a:pt x="447839" y="2256161"/>
                </a:lnTo>
                <a:lnTo>
                  <a:pt x="525044" y="2317430"/>
                </a:lnTo>
                <a:lnTo>
                  <a:pt x="606902" y="2372728"/>
                </a:lnTo>
                <a:lnTo>
                  <a:pt x="693081" y="2421723"/>
                </a:lnTo>
                <a:lnTo>
                  <a:pt x="783252" y="2464086"/>
                </a:lnTo>
                <a:lnTo>
                  <a:pt x="877084" y="2499487"/>
                </a:lnTo>
                <a:lnTo>
                  <a:pt x="974249" y="2527595"/>
                </a:lnTo>
                <a:lnTo>
                  <a:pt x="1074415" y="2548081"/>
                </a:lnTo>
                <a:lnTo>
                  <a:pt x="1177252" y="2560615"/>
                </a:lnTo>
                <a:lnTo>
                  <a:pt x="1282432" y="2564866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520044" y="3117811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7543800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771899"/>
            <a:ext cx="10058400" cy="3771900"/>
          </a:xfrm>
          <a:custGeom>
            <a:avLst/>
            <a:gdLst/>
            <a:ahLst/>
            <a:cxnLst/>
            <a:rect l="l" t="t" r="r" b="b"/>
            <a:pathLst>
              <a:path w="10058400" h="3771900">
                <a:moveTo>
                  <a:pt x="10058400" y="0"/>
                </a:moveTo>
                <a:lnTo>
                  <a:pt x="0" y="0"/>
                </a:lnTo>
                <a:lnTo>
                  <a:pt x="0" y="1885950"/>
                </a:lnTo>
                <a:lnTo>
                  <a:pt x="0" y="3771900"/>
                </a:lnTo>
                <a:lnTo>
                  <a:pt x="10058400" y="37719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ED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53751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52494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51236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749979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48722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7474647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746207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744950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743693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DD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742435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DD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741178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DDE5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39921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DDE5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738663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DDE5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737406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DDE5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736149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DDE5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7348917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DDE5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733634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DDE5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732377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DEE5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731120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DEE5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729862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DEE5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728605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DEE5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727348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DEE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726090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DEE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724833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DEE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723576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DEE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7223187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DFE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721061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DFE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719804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DFE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718547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DFE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717289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DFE6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716032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DFE6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714775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DFE6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713517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DF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712260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DF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711003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0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7097457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0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708488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0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707231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0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705974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0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704716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0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703459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0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702202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0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700944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1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699687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1E8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698430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1E8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6971727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1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695915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1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694658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1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693401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1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692143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1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69088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1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689629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2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688371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2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687114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2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685857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2E9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6845997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2E9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683342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2E9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682085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2E9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680828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2E9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679570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3E9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678313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3E9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677056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3E9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675798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3E9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674541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3E9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673284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3E9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672026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3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0" y="670769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3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669512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3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668255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4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666997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4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665740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4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664482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4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663225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4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661968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4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660711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4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659453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4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658196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656939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655682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0" y="654424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0" y="653167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0" y="651909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650652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0" y="649395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0" y="648138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646880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6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0" y="645623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6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0" y="644366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6EC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0" y="643109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6EC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641851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6EC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0" y="640594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6EC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0" y="639336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6EC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0" y="638079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6EC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0" y="636822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7EC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0" y="635565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7EC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0" y="634307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7EC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0" y="633050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7EC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0" y="631793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7EC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0" y="630536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7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629278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7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628021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7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0" y="626763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7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0" y="625506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8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0" y="624249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8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0" y="622992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8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0" y="621734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8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0" y="620477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8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619220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8ED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0" y="617963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8ED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0" y="616705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8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0" y="615448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0" y="614190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0" y="612933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611676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0" y="610419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0" y="609161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0" y="607904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606647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0" y="605390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0" y="604132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A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0" y="602875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AEF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601617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AEF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0" y="600360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AEF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0" y="599103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AEF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0" y="597846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AEF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0" y="596588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AEF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0" y="595331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AEF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0" y="594074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BEF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0" y="592817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BEF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0" y="591559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BEF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0" y="590302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BEF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589044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BF0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0" y="587787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BF0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0" y="586530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BF0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0" y="585273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BF0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584015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BF0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0" y="582758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CF0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0" y="581501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CF0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0" y="580244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CF0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78986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CF0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0" y="577729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CF0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76471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CF0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0" y="575214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C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573957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C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0" y="572700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0" y="571442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570185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0" y="568928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567671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0" y="566413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0" y="565156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563898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0" y="5626416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561384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EF2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0" y="560127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E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558869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E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0" y="557612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EE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0" y="556355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E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555097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E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553840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E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552583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E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0" y="551325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F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0" y="550068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F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0" y="548811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F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0" y="547554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FF3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546296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FF3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545039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FF3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0" y="543782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EFF3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0" y="542524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FF3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0" y="541267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EFF3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0" y="540010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0F3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537495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0F3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536238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0F3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534981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0F3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532246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0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532466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0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531209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0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529951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1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528694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1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0" y="527437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1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0" y="526179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1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524922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1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0" y="523665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1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522408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1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521150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1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519893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1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518636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2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517378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2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516121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2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514864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2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513606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2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512349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F2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0" y="511092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2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0" y="509835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2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0" y="508577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F3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0" y="507320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3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0" y="506063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3F6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0" y="504805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3F6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0" y="503548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3F6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0" y="502291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3F6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0" y="501033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3F6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0" y="499776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3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0" y="498519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3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0" y="497262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4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0" y="496004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4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0" y="494747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4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0" y="493490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4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0" y="492232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4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0" y="490975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4F7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0" y="489718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4F7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0" y="488460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4F7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0" y="487203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5F7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0" y="485946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5F7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0" y="484689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5F7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0" y="483431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5F7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0" y="482174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5F7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0" y="480917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5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0" y="479659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5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0" y="478402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5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0" y="477145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F5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0" y="475887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6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0" y="474630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6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0" y="473373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6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0" y="472116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6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0" y="470858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6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0" y="469601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6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0" y="468344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6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0" y="467086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6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0" y="465829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7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0" y="464572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7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0" y="463314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7F9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0" y="462057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7F9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0" y="460800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7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0" y="459543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7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0" y="458285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7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0" y="457028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7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0" y="455771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7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0" y="454513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8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0" y="453256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8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0" y="451999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8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0" y="450741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8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0" y="449484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8FA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0" y="448227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8FA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0" y="446970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8FA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0" y="445712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8FA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0" y="444455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9FA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0" y="443198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9FA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0" y="441940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9FA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0" y="4406837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F9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0" y="439426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9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0" y="438168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9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0" y="436911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9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0" y="435654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9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0" y="434397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9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0" y="4331397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A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0" y="431882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A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0" y="430625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A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0" y="429367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A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0" y="4281105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A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0" y="426853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A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0" y="425595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A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0" y="424338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A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0" y="423081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0" y="4218240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B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0" y="420566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B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0" y="419309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B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0" y="418052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FB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0" y="416794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B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0" y="4155377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FB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0" y="414280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B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0" y="413022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B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0" y="411765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0" y="410508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0" y="409251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0" y="4079937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C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0" y="406736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C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0" y="405479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FC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0" y="404221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C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0" y="4029647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C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0" y="401707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DFD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0" y="400449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DFD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0" y="399192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DFD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0" y="397935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DFD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0" y="396678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DFD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0" y="3954207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DFD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0" y="394163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D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0" y="392906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D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0" y="391648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D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0" y="3903917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E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0" y="389134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E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0" y="3878769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E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0" y="386619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FE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0" y="385362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E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0" y="384105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FE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0" y="3828477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E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0" y="3815904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1">
            <a:solidFill>
              <a:srgbClr val="FEFE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0" y="3803333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0" y="3790758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  <a:lnTo>
                  <a:pt x="10058400" y="1"/>
                </a:lnTo>
              </a:path>
            </a:pathLst>
          </a:custGeom>
          <a:ln w="1384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0" y="3778187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10058400" y="0"/>
                </a:moveTo>
                <a:lnTo>
                  <a:pt x="0" y="0"/>
                </a:lnTo>
              </a:path>
              <a:path w="10058400">
                <a:moveTo>
                  <a:pt x="0" y="0"/>
                </a:moveTo>
                <a:lnTo>
                  <a:pt x="10058400" y="1"/>
                </a:lnTo>
              </a:path>
            </a:pathLst>
          </a:custGeom>
          <a:ln w="1384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0" y="5959144"/>
            <a:ext cx="75917" cy="151828"/>
          </a:xfrm>
          <a:custGeom>
            <a:avLst/>
            <a:gdLst/>
            <a:ahLst/>
            <a:cxnLst/>
            <a:rect l="l" t="t" r="r" b="b"/>
            <a:pathLst>
              <a:path w="75917" h="151828">
                <a:moveTo>
                  <a:pt x="0" y="151828"/>
                </a:moveTo>
                <a:lnTo>
                  <a:pt x="14502" y="150444"/>
                </a:lnTo>
                <a:lnTo>
                  <a:pt x="28080" y="146466"/>
                </a:lnTo>
                <a:lnTo>
                  <a:pt x="40474" y="140151"/>
                </a:lnTo>
                <a:lnTo>
                  <a:pt x="51425" y="131759"/>
                </a:lnTo>
                <a:lnTo>
                  <a:pt x="60675" y="121548"/>
                </a:lnTo>
                <a:lnTo>
                  <a:pt x="67965" y="109778"/>
                </a:lnTo>
                <a:lnTo>
                  <a:pt x="73035" y="96706"/>
                </a:lnTo>
                <a:lnTo>
                  <a:pt x="75627" y="82591"/>
                </a:lnTo>
                <a:lnTo>
                  <a:pt x="75917" y="75920"/>
                </a:lnTo>
                <a:lnTo>
                  <a:pt x="74533" y="61419"/>
                </a:lnTo>
                <a:lnTo>
                  <a:pt x="70554" y="47842"/>
                </a:lnTo>
                <a:lnTo>
                  <a:pt x="64240" y="35449"/>
                </a:lnTo>
                <a:lnTo>
                  <a:pt x="55847" y="24497"/>
                </a:lnTo>
                <a:lnTo>
                  <a:pt x="45637" y="15246"/>
                </a:lnTo>
                <a:lnTo>
                  <a:pt x="33866" y="7956"/>
                </a:lnTo>
                <a:lnTo>
                  <a:pt x="20795" y="2884"/>
                </a:lnTo>
                <a:lnTo>
                  <a:pt x="6681" y="290"/>
                </a:lnTo>
                <a:lnTo>
                  <a:pt x="0" y="0"/>
                </a:lnTo>
                <a:lnTo>
                  <a:pt x="0" y="151828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28771" y="5959144"/>
            <a:ext cx="151834" cy="151828"/>
          </a:xfrm>
          <a:custGeom>
            <a:avLst/>
            <a:gdLst/>
            <a:ahLst/>
            <a:cxnLst/>
            <a:rect l="l" t="t" r="r" b="b"/>
            <a:pathLst>
              <a:path w="151834" h="151828">
                <a:moveTo>
                  <a:pt x="151834" y="75920"/>
                </a:moveTo>
                <a:lnTo>
                  <a:pt x="150451" y="61416"/>
                </a:lnTo>
                <a:lnTo>
                  <a:pt x="146472" y="47837"/>
                </a:lnTo>
                <a:lnTo>
                  <a:pt x="140157" y="35443"/>
                </a:lnTo>
                <a:lnTo>
                  <a:pt x="131765" y="24492"/>
                </a:lnTo>
                <a:lnTo>
                  <a:pt x="121554" y="15243"/>
                </a:lnTo>
                <a:lnTo>
                  <a:pt x="109784" y="7954"/>
                </a:lnTo>
                <a:lnTo>
                  <a:pt x="96712" y="2883"/>
                </a:lnTo>
                <a:lnTo>
                  <a:pt x="82598" y="290"/>
                </a:lnTo>
                <a:lnTo>
                  <a:pt x="75916" y="0"/>
                </a:lnTo>
                <a:lnTo>
                  <a:pt x="61415" y="1383"/>
                </a:lnTo>
                <a:lnTo>
                  <a:pt x="47838" y="5361"/>
                </a:lnTo>
                <a:lnTo>
                  <a:pt x="35445" y="11675"/>
                </a:lnTo>
                <a:lnTo>
                  <a:pt x="24494" y="20067"/>
                </a:lnTo>
                <a:lnTo>
                  <a:pt x="15245" y="30277"/>
                </a:lnTo>
                <a:lnTo>
                  <a:pt x="7955" y="42048"/>
                </a:lnTo>
                <a:lnTo>
                  <a:pt x="2883" y="55121"/>
                </a:lnTo>
                <a:lnTo>
                  <a:pt x="290" y="69237"/>
                </a:lnTo>
                <a:lnTo>
                  <a:pt x="0" y="75920"/>
                </a:lnTo>
                <a:lnTo>
                  <a:pt x="1383" y="90422"/>
                </a:lnTo>
                <a:lnTo>
                  <a:pt x="5363" y="103998"/>
                </a:lnTo>
                <a:lnTo>
                  <a:pt x="11679" y="116391"/>
                </a:lnTo>
                <a:lnTo>
                  <a:pt x="20072" y="127341"/>
                </a:lnTo>
                <a:lnTo>
                  <a:pt x="30284" y="136589"/>
                </a:lnTo>
                <a:lnTo>
                  <a:pt x="42057" y="143878"/>
                </a:lnTo>
                <a:lnTo>
                  <a:pt x="55130" y="148947"/>
                </a:lnTo>
                <a:lnTo>
                  <a:pt x="69245" y="151539"/>
                </a:lnTo>
                <a:lnTo>
                  <a:pt x="75916" y="151828"/>
                </a:lnTo>
                <a:lnTo>
                  <a:pt x="90419" y="150444"/>
                </a:lnTo>
                <a:lnTo>
                  <a:pt x="103997" y="146466"/>
                </a:lnTo>
                <a:lnTo>
                  <a:pt x="116391" y="140151"/>
                </a:lnTo>
                <a:lnTo>
                  <a:pt x="127342" y="131759"/>
                </a:lnTo>
                <a:lnTo>
                  <a:pt x="136592" y="121549"/>
                </a:lnTo>
                <a:lnTo>
                  <a:pt x="143882" y="109778"/>
                </a:lnTo>
                <a:lnTo>
                  <a:pt x="148953" y="96706"/>
                </a:lnTo>
                <a:lnTo>
                  <a:pt x="151545" y="82592"/>
                </a:lnTo>
                <a:lnTo>
                  <a:pt x="151834" y="75920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533461" y="5959144"/>
            <a:ext cx="151828" cy="151828"/>
          </a:xfrm>
          <a:custGeom>
            <a:avLst/>
            <a:gdLst/>
            <a:ahLst/>
            <a:cxnLst/>
            <a:rect l="l" t="t" r="r" b="b"/>
            <a:pathLst>
              <a:path w="151828" h="151828">
                <a:moveTo>
                  <a:pt x="151828" y="75920"/>
                </a:moveTo>
                <a:lnTo>
                  <a:pt x="150444" y="61415"/>
                </a:lnTo>
                <a:lnTo>
                  <a:pt x="146466" y="47835"/>
                </a:lnTo>
                <a:lnTo>
                  <a:pt x="140152" y="35441"/>
                </a:lnTo>
                <a:lnTo>
                  <a:pt x="131760" y="24490"/>
                </a:lnTo>
                <a:lnTo>
                  <a:pt x="121550" y="15240"/>
                </a:lnTo>
                <a:lnTo>
                  <a:pt x="109779" y="7951"/>
                </a:lnTo>
                <a:lnTo>
                  <a:pt x="96708" y="2881"/>
                </a:lnTo>
                <a:lnTo>
                  <a:pt x="82594" y="289"/>
                </a:lnTo>
                <a:lnTo>
                  <a:pt x="75920" y="0"/>
                </a:lnTo>
                <a:lnTo>
                  <a:pt x="61416" y="1383"/>
                </a:lnTo>
                <a:lnTo>
                  <a:pt x="47838" y="5361"/>
                </a:lnTo>
                <a:lnTo>
                  <a:pt x="35444" y="11675"/>
                </a:lnTo>
                <a:lnTo>
                  <a:pt x="24493" y="20066"/>
                </a:lnTo>
                <a:lnTo>
                  <a:pt x="15244" y="30276"/>
                </a:lnTo>
                <a:lnTo>
                  <a:pt x="7954" y="42046"/>
                </a:lnTo>
                <a:lnTo>
                  <a:pt x="2883" y="55119"/>
                </a:lnTo>
                <a:lnTo>
                  <a:pt x="290" y="69234"/>
                </a:lnTo>
                <a:lnTo>
                  <a:pt x="0" y="75920"/>
                </a:lnTo>
                <a:lnTo>
                  <a:pt x="1383" y="90421"/>
                </a:lnTo>
                <a:lnTo>
                  <a:pt x="5362" y="103998"/>
                </a:lnTo>
                <a:lnTo>
                  <a:pt x="11676" y="116390"/>
                </a:lnTo>
                <a:lnTo>
                  <a:pt x="20069" y="127340"/>
                </a:lnTo>
                <a:lnTo>
                  <a:pt x="30281" y="136588"/>
                </a:lnTo>
                <a:lnTo>
                  <a:pt x="42053" y="143877"/>
                </a:lnTo>
                <a:lnTo>
                  <a:pt x="55127" y="148946"/>
                </a:lnTo>
                <a:lnTo>
                  <a:pt x="69244" y="151539"/>
                </a:lnTo>
                <a:lnTo>
                  <a:pt x="75920" y="151828"/>
                </a:lnTo>
                <a:lnTo>
                  <a:pt x="90423" y="150444"/>
                </a:lnTo>
                <a:lnTo>
                  <a:pt x="104000" y="146465"/>
                </a:lnTo>
                <a:lnTo>
                  <a:pt x="116393" y="140150"/>
                </a:lnTo>
                <a:lnTo>
                  <a:pt x="127343" y="131757"/>
                </a:lnTo>
                <a:lnTo>
                  <a:pt x="136592" y="121545"/>
                </a:lnTo>
                <a:lnTo>
                  <a:pt x="143880" y="109773"/>
                </a:lnTo>
                <a:lnTo>
                  <a:pt x="148949" y="96700"/>
                </a:lnTo>
                <a:lnTo>
                  <a:pt x="151539" y="82584"/>
                </a:lnTo>
                <a:lnTo>
                  <a:pt x="151828" y="75920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338146" y="5959144"/>
            <a:ext cx="151841" cy="151828"/>
          </a:xfrm>
          <a:custGeom>
            <a:avLst/>
            <a:gdLst/>
            <a:ahLst/>
            <a:cxnLst/>
            <a:rect l="l" t="t" r="r" b="b"/>
            <a:pathLst>
              <a:path w="151841" h="151828">
                <a:moveTo>
                  <a:pt x="151841" y="75920"/>
                </a:moveTo>
                <a:lnTo>
                  <a:pt x="150457" y="61416"/>
                </a:lnTo>
                <a:lnTo>
                  <a:pt x="146478" y="47838"/>
                </a:lnTo>
                <a:lnTo>
                  <a:pt x="140163" y="35444"/>
                </a:lnTo>
                <a:lnTo>
                  <a:pt x="131770" y="24493"/>
                </a:lnTo>
                <a:lnTo>
                  <a:pt x="121559" y="15244"/>
                </a:lnTo>
                <a:lnTo>
                  <a:pt x="109788" y="7954"/>
                </a:lnTo>
                <a:lnTo>
                  <a:pt x="96717" y="2883"/>
                </a:lnTo>
                <a:lnTo>
                  <a:pt x="82604" y="290"/>
                </a:lnTo>
                <a:lnTo>
                  <a:pt x="75920" y="0"/>
                </a:lnTo>
                <a:lnTo>
                  <a:pt x="61419" y="1383"/>
                </a:lnTo>
                <a:lnTo>
                  <a:pt x="47843" y="5361"/>
                </a:lnTo>
                <a:lnTo>
                  <a:pt x="35449" y="11675"/>
                </a:lnTo>
                <a:lnTo>
                  <a:pt x="24498" y="20066"/>
                </a:lnTo>
                <a:lnTo>
                  <a:pt x="15247" y="30276"/>
                </a:lnTo>
                <a:lnTo>
                  <a:pt x="7957" y="42046"/>
                </a:lnTo>
                <a:lnTo>
                  <a:pt x="2884" y="55119"/>
                </a:lnTo>
                <a:lnTo>
                  <a:pt x="290" y="69234"/>
                </a:lnTo>
                <a:lnTo>
                  <a:pt x="0" y="75920"/>
                </a:lnTo>
                <a:lnTo>
                  <a:pt x="1384" y="90421"/>
                </a:lnTo>
                <a:lnTo>
                  <a:pt x="5363" y="103998"/>
                </a:lnTo>
                <a:lnTo>
                  <a:pt x="11680" y="116390"/>
                </a:lnTo>
                <a:lnTo>
                  <a:pt x="20073" y="127340"/>
                </a:lnTo>
                <a:lnTo>
                  <a:pt x="30286" y="136588"/>
                </a:lnTo>
                <a:lnTo>
                  <a:pt x="42058" y="143877"/>
                </a:lnTo>
                <a:lnTo>
                  <a:pt x="55131" y="148946"/>
                </a:lnTo>
                <a:lnTo>
                  <a:pt x="69246" y="151539"/>
                </a:lnTo>
                <a:lnTo>
                  <a:pt x="75920" y="151828"/>
                </a:lnTo>
                <a:lnTo>
                  <a:pt x="90422" y="150444"/>
                </a:lnTo>
                <a:lnTo>
                  <a:pt x="103999" y="146466"/>
                </a:lnTo>
                <a:lnTo>
                  <a:pt x="116394" y="140152"/>
                </a:lnTo>
                <a:lnTo>
                  <a:pt x="127346" y="131760"/>
                </a:lnTo>
                <a:lnTo>
                  <a:pt x="136596" y="121550"/>
                </a:lnTo>
                <a:lnTo>
                  <a:pt x="143887" y="109779"/>
                </a:lnTo>
                <a:lnTo>
                  <a:pt x="148958" y="96708"/>
                </a:lnTo>
                <a:lnTo>
                  <a:pt x="151551" y="82594"/>
                </a:lnTo>
                <a:lnTo>
                  <a:pt x="151841" y="75920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142843" y="5959144"/>
            <a:ext cx="151828" cy="151828"/>
          </a:xfrm>
          <a:custGeom>
            <a:avLst/>
            <a:gdLst/>
            <a:ahLst/>
            <a:cxnLst/>
            <a:rect l="l" t="t" r="r" b="b"/>
            <a:pathLst>
              <a:path w="151828" h="151828">
                <a:moveTo>
                  <a:pt x="151828" y="75920"/>
                </a:moveTo>
                <a:lnTo>
                  <a:pt x="150444" y="61416"/>
                </a:lnTo>
                <a:lnTo>
                  <a:pt x="146465" y="47838"/>
                </a:lnTo>
                <a:lnTo>
                  <a:pt x="140150" y="35444"/>
                </a:lnTo>
                <a:lnTo>
                  <a:pt x="131757" y="24493"/>
                </a:lnTo>
                <a:lnTo>
                  <a:pt x="121546" y="15244"/>
                </a:lnTo>
                <a:lnTo>
                  <a:pt x="109775" y="7954"/>
                </a:lnTo>
                <a:lnTo>
                  <a:pt x="96704" y="2883"/>
                </a:lnTo>
                <a:lnTo>
                  <a:pt x="82591" y="290"/>
                </a:lnTo>
                <a:lnTo>
                  <a:pt x="75907" y="0"/>
                </a:lnTo>
                <a:lnTo>
                  <a:pt x="61406" y="1383"/>
                </a:lnTo>
                <a:lnTo>
                  <a:pt x="47830" y="5362"/>
                </a:lnTo>
                <a:lnTo>
                  <a:pt x="35438" y="11676"/>
                </a:lnTo>
                <a:lnTo>
                  <a:pt x="24488" y="20069"/>
                </a:lnTo>
                <a:lnTo>
                  <a:pt x="15239" y="30281"/>
                </a:lnTo>
                <a:lnTo>
                  <a:pt x="7951" y="42053"/>
                </a:lnTo>
                <a:lnTo>
                  <a:pt x="2881" y="55127"/>
                </a:lnTo>
                <a:lnTo>
                  <a:pt x="289" y="69244"/>
                </a:lnTo>
                <a:lnTo>
                  <a:pt x="0" y="75920"/>
                </a:lnTo>
                <a:lnTo>
                  <a:pt x="1383" y="90423"/>
                </a:lnTo>
                <a:lnTo>
                  <a:pt x="5362" y="104000"/>
                </a:lnTo>
                <a:lnTo>
                  <a:pt x="11678" y="116393"/>
                </a:lnTo>
                <a:lnTo>
                  <a:pt x="20071" y="127343"/>
                </a:lnTo>
                <a:lnTo>
                  <a:pt x="30283" y="136592"/>
                </a:lnTo>
                <a:lnTo>
                  <a:pt x="42054" y="143880"/>
                </a:lnTo>
                <a:lnTo>
                  <a:pt x="55128" y="148949"/>
                </a:lnTo>
                <a:lnTo>
                  <a:pt x="69243" y="151539"/>
                </a:lnTo>
                <a:lnTo>
                  <a:pt x="75907" y="151828"/>
                </a:lnTo>
                <a:lnTo>
                  <a:pt x="90409" y="150444"/>
                </a:lnTo>
                <a:lnTo>
                  <a:pt x="103987" y="146466"/>
                </a:lnTo>
                <a:lnTo>
                  <a:pt x="116381" y="140152"/>
                </a:lnTo>
                <a:lnTo>
                  <a:pt x="127333" y="131760"/>
                </a:lnTo>
                <a:lnTo>
                  <a:pt x="136584" y="121550"/>
                </a:lnTo>
                <a:lnTo>
                  <a:pt x="143874" y="109779"/>
                </a:lnTo>
                <a:lnTo>
                  <a:pt x="148945" y="96708"/>
                </a:lnTo>
                <a:lnTo>
                  <a:pt x="151539" y="82594"/>
                </a:lnTo>
                <a:lnTo>
                  <a:pt x="151828" y="75920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947528" y="5959144"/>
            <a:ext cx="151828" cy="151828"/>
          </a:xfrm>
          <a:custGeom>
            <a:avLst/>
            <a:gdLst/>
            <a:ahLst/>
            <a:cxnLst/>
            <a:rect l="l" t="t" r="r" b="b"/>
            <a:pathLst>
              <a:path w="151828" h="151828">
                <a:moveTo>
                  <a:pt x="151828" y="75920"/>
                </a:moveTo>
                <a:lnTo>
                  <a:pt x="150444" y="61415"/>
                </a:lnTo>
                <a:lnTo>
                  <a:pt x="146466" y="47835"/>
                </a:lnTo>
                <a:lnTo>
                  <a:pt x="140152" y="35441"/>
                </a:lnTo>
                <a:lnTo>
                  <a:pt x="131760" y="24490"/>
                </a:lnTo>
                <a:lnTo>
                  <a:pt x="121550" y="15240"/>
                </a:lnTo>
                <a:lnTo>
                  <a:pt x="109779" y="7951"/>
                </a:lnTo>
                <a:lnTo>
                  <a:pt x="96708" y="2881"/>
                </a:lnTo>
                <a:lnTo>
                  <a:pt x="82594" y="289"/>
                </a:lnTo>
                <a:lnTo>
                  <a:pt x="75920" y="0"/>
                </a:lnTo>
                <a:lnTo>
                  <a:pt x="61416" y="1383"/>
                </a:lnTo>
                <a:lnTo>
                  <a:pt x="47838" y="5361"/>
                </a:lnTo>
                <a:lnTo>
                  <a:pt x="35444" y="11675"/>
                </a:lnTo>
                <a:lnTo>
                  <a:pt x="24493" y="20066"/>
                </a:lnTo>
                <a:lnTo>
                  <a:pt x="15244" y="30276"/>
                </a:lnTo>
                <a:lnTo>
                  <a:pt x="7954" y="42046"/>
                </a:lnTo>
                <a:lnTo>
                  <a:pt x="2883" y="55119"/>
                </a:lnTo>
                <a:lnTo>
                  <a:pt x="290" y="69234"/>
                </a:lnTo>
                <a:lnTo>
                  <a:pt x="0" y="75920"/>
                </a:lnTo>
                <a:lnTo>
                  <a:pt x="1383" y="90421"/>
                </a:lnTo>
                <a:lnTo>
                  <a:pt x="5362" y="103998"/>
                </a:lnTo>
                <a:lnTo>
                  <a:pt x="11676" y="116390"/>
                </a:lnTo>
                <a:lnTo>
                  <a:pt x="20069" y="127340"/>
                </a:lnTo>
                <a:lnTo>
                  <a:pt x="30281" y="136588"/>
                </a:lnTo>
                <a:lnTo>
                  <a:pt x="42053" y="143877"/>
                </a:lnTo>
                <a:lnTo>
                  <a:pt x="55127" y="148946"/>
                </a:lnTo>
                <a:lnTo>
                  <a:pt x="69244" y="151539"/>
                </a:lnTo>
                <a:lnTo>
                  <a:pt x="75920" y="151828"/>
                </a:lnTo>
                <a:lnTo>
                  <a:pt x="90423" y="150444"/>
                </a:lnTo>
                <a:lnTo>
                  <a:pt x="104000" y="146465"/>
                </a:lnTo>
                <a:lnTo>
                  <a:pt x="116393" y="140150"/>
                </a:lnTo>
                <a:lnTo>
                  <a:pt x="127343" y="131757"/>
                </a:lnTo>
                <a:lnTo>
                  <a:pt x="136592" y="121545"/>
                </a:lnTo>
                <a:lnTo>
                  <a:pt x="143880" y="109773"/>
                </a:lnTo>
                <a:lnTo>
                  <a:pt x="148949" y="96700"/>
                </a:lnTo>
                <a:lnTo>
                  <a:pt x="151539" y="82584"/>
                </a:lnTo>
                <a:lnTo>
                  <a:pt x="151828" y="75920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752213" y="5959144"/>
            <a:ext cx="151841" cy="151828"/>
          </a:xfrm>
          <a:custGeom>
            <a:avLst/>
            <a:gdLst/>
            <a:ahLst/>
            <a:cxnLst/>
            <a:rect l="l" t="t" r="r" b="b"/>
            <a:pathLst>
              <a:path w="151841" h="151828">
                <a:moveTo>
                  <a:pt x="151841" y="75920"/>
                </a:moveTo>
                <a:lnTo>
                  <a:pt x="150457" y="61416"/>
                </a:lnTo>
                <a:lnTo>
                  <a:pt x="146478" y="47838"/>
                </a:lnTo>
                <a:lnTo>
                  <a:pt x="140163" y="35444"/>
                </a:lnTo>
                <a:lnTo>
                  <a:pt x="131770" y="24493"/>
                </a:lnTo>
                <a:lnTo>
                  <a:pt x="121559" y="15244"/>
                </a:lnTo>
                <a:lnTo>
                  <a:pt x="109788" y="7954"/>
                </a:lnTo>
                <a:lnTo>
                  <a:pt x="96717" y="2883"/>
                </a:lnTo>
                <a:lnTo>
                  <a:pt x="82604" y="290"/>
                </a:lnTo>
                <a:lnTo>
                  <a:pt x="75920" y="0"/>
                </a:lnTo>
                <a:lnTo>
                  <a:pt x="61419" y="1383"/>
                </a:lnTo>
                <a:lnTo>
                  <a:pt x="47843" y="5361"/>
                </a:lnTo>
                <a:lnTo>
                  <a:pt x="35449" y="11675"/>
                </a:lnTo>
                <a:lnTo>
                  <a:pt x="24498" y="20066"/>
                </a:lnTo>
                <a:lnTo>
                  <a:pt x="15247" y="30276"/>
                </a:lnTo>
                <a:lnTo>
                  <a:pt x="7957" y="42046"/>
                </a:lnTo>
                <a:lnTo>
                  <a:pt x="2884" y="55119"/>
                </a:lnTo>
                <a:lnTo>
                  <a:pt x="290" y="69234"/>
                </a:lnTo>
                <a:lnTo>
                  <a:pt x="0" y="75920"/>
                </a:lnTo>
                <a:lnTo>
                  <a:pt x="1384" y="90421"/>
                </a:lnTo>
                <a:lnTo>
                  <a:pt x="5363" y="103998"/>
                </a:lnTo>
                <a:lnTo>
                  <a:pt x="11680" y="116390"/>
                </a:lnTo>
                <a:lnTo>
                  <a:pt x="20073" y="127340"/>
                </a:lnTo>
                <a:lnTo>
                  <a:pt x="30286" y="136588"/>
                </a:lnTo>
                <a:lnTo>
                  <a:pt x="42058" y="143877"/>
                </a:lnTo>
                <a:lnTo>
                  <a:pt x="55131" y="148946"/>
                </a:lnTo>
                <a:lnTo>
                  <a:pt x="69246" y="151539"/>
                </a:lnTo>
                <a:lnTo>
                  <a:pt x="75920" y="151828"/>
                </a:lnTo>
                <a:lnTo>
                  <a:pt x="90422" y="150444"/>
                </a:lnTo>
                <a:lnTo>
                  <a:pt x="103999" y="146466"/>
                </a:lnTo>
                <a:lnTo>
                  <a:pt x="116394" y="140152"/>
                </a:lnTo>
                <a:lnTo>
                  <a:pt x="127346" y="131760"/>
                </a:lnTo>
                <a:lnTo>
                  <a:pt x="136596" y="121550"/>
                </a:lnTo>
                <a:lnTo>
                  <a:pt x="143887" y="109779"/>
                </a:lnTo>
                <a:lnTo>
                  <a:pt x="148958" y="96708"/>
                </a:lnTo>
                <a:lnTo>
                  <a:pt x="151551" y="82594"/>
                </a:lnTo>
                <a:lnTo>
                  <a:pt x="151841" y="75920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556910" y="5959144"/>
            <a:ext cx="151828" cy="151828"/>
          </a:xfrm>
          <a:custGeom>
            <a:avLst/>
            <a:gdLst/>
            <a:ahLst/>
            <a:cxnLst/>
            <a:rect l="l" t="t" r="r" b="b"/>
            <a:pathLst>
              <a:path w="151828" h="151828">
                <a:moveTo>
                  <a:pt x="151828" y="75920"/>
                </a:moveTo>
                <a:lnTo>
                  <a:pt x="150444" y="61416"/>
                </a:lnTo>
                <a:lnTo>
                  <a:pt x="146465" y="47838"/>
                </a:lnTo>
                <a:lnTo>
                  <a:pt x="140150" y="35444"/>
                </a:lnTo>
                <a:lnTo>
                  <a:pt x="131757" y="24493"/>
                </a:lnTo>
                <a:lnTo>
                  <a:pt x="121546" y="15244"/>
                </a:lnTo>
                <a:lnTo>
                  <a:pt x="109775" y="7954"/>
                </a:lnTo>
                <a:lnTo>
                  <a:pt x="96704" y="2883"/>
                </a:lnTo>
                <a:lnTo>
                  <a:pt x="82591" y="290"/>
                </a:lnTo>
                <a:lnTo>
                  <a:pt x="75907" y="0"/>
                </a:lnTo>
                <a:lnTo>
                  <a:pt x="61406" y="1383"/>
                </a:lnTo>
                <a:lnTo>
                  <a:pt x="47830" y="5362"/>
                </a:lnTo>
                <a:lnTo>
                  <a:pt x="35438" y="11676"/>
                </a:lnTo>
                <a:lnTo>
                  <a:pt x="24488" y="20069"/>
                </a:lnTo>
                <a:lnTo>
                  <a:pt x="15239" y="30281"/>
                </a:lnTo>
                <a:lnTo>
                  <a:pt x="7951" y="42053"/>
                </a:lnTo>
                <a:lnTo>
                  <a:pt x="2881" y="55127"/>
                </a:lnTo>
                <a:lnTo>
                  <a:pt x="289" y="69244"/>
                </a:lnTo>
                <a:lnTo>
                  <a:pt x="0" y="75920"/>
                </a:lnTo>
                <a:lnTo>
                  <a:pt x="1383" y="90423"/>
                </a:lnTo>
                <a:lnTo>
                  <a:pt x="5362" y="104000"/>
                </a:lnTo>
                <a:lnTo>
                  <a:pt x="11678" y="116393"/>
                </a:lnTo>
                <a:lnTo>
                  <a:pt x="20071" y="127343"/>
                </a:lnTo>
                <a:lnTo>
                  <a:pt x="30283" y="136592"/>
                </a:lnTo>
                <a:lnTo>
                  <a:pt x="42054" y="143880"/>
                </a:lnTo>
                <a:lnTo>
                  <a:pt x="55128" y="148949"/>
                </a:lnTo>
                <a:lnTo>
                  <a:pt x="69243" y="151539"/>
                </a:lnTo>
                <a:lnTo>
                  <a:pt x="75907" y="151828"/>
                </a:lnTo>
                <a:lnTo>
                  <a:pt x="90409" y="150444"/>
                </a:lnTo>
                <a:lnTo>
                  <a:pt x="103987" y="146466"/>
                </a:lnTo>
                <a:lnTo>
                  <a:pt x="116381" y="140152"/>
                </a:lnTo>
                <a:lnTo>
                  <a:pt x="127333" y="131760"/>
                </a:lnTo>
                <a:lnTo>
                  <a:pt x="136584" y="121550"/>
                </a:lnTo>
                <a:lnTo>
                  <a:pt x="143874" y="109779"/>
                </a:lnTo>
                <a:lnTo>
                  <a:pt x="148945" y="96708"/>
                </a:lnTo>
                <a:lnTo>
                  <a:pt x="151539" y="82594"/>
                </a:lnTo>
                <a:lnTo>
                  <a:pt x="151828" y="75920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361595" y="5959144"/>
            <a:ext cx="151828" cy="151828"/>
          </a:xfrm>
          <a:custGeom>
            <a:avLst/>
            <a:gdLst/>
            <a:ahLst/>
            <a:cxnLst/>
            <a:rect l="l" t="t" r="r" b="b"/>
            <a:pathLst>
              <a:path w="151828" h="151828">
                <a:moveTo>
                  <a:pt x="151828" y="75920"/>
                </a:moveTo>
                <a:lnTo>
                  <a:pt x="150444" y="61415"/>
                </a:lnTo>
                <a:lnTo>
                  <a:pt x="146466" y="47835"/>
                </a:lnTo>
                <a:lnTo>
                  <a:pt x="140152" y="35441"/>
                </a:lnTo>
                <a:lnTo>
                  <a:pt x="131760" y="24490"/>
                </a:lnTo>
                <a:lnTo>
                  <a:pt x="121550" y="15240"/>
                </a:lnTo>
                <a:lnTo>
                  <a:pt x="109779" y="7951"/>
                </a:lnTo>
                <a:lnTo>
                  <a:pt x="96708" y="2881"/>
                </a:lnTo>
                <a:lnTo>
                  <a:pt x="82594" y="289"/>
                </a:lnTo>
                <a:lnTo>
                  <a:pt x="75920" y="0"/>
                </a:lnTo>
                <a:lnTo>
                  <a:pt x="61416" y="1383"/>
                </a:lnTo>
                <a:lnTo>
                  <a:pt x="47838" y="5361"/>
                </a:lnTo>
                <a:lnTo>
                  <a:pt x="35444" y="11675"/>
                </a:lnTo>
                <a:lnTo>
                  <a:pt x="24493" y="20066"/>
                </a:lnTo>
                <a:lnTo>
                  <a:pt x="15244" y="30276"/>
                </a:lnTo>
                <a:lnTo>
                  <a:pt x="7954" y="42046"/>
                </a:lnTo>
                <a:lnTo>
                  <a:pt x="2883" y="55119"/>
                </a:lnTo>
                <a:lnTo>
                  <a:pt x="290" y="69234"/>
                </a:lnTo>
                <a:lnTo>
                  <a:pt x="0" y="75920"/>
                </a:lnTo>
                <a:lnTo>
                  <a:pt x="1383" y="90421"/>
                </a:lnTo>
                <a:lnTo>
                  <a:pt x="5362" y="103998"/>
                </a:lnTo>
                <a:lnTo>
                  <a:pt x="11676" y="116390"/>
                </a:lnTo>
                <a:lnTo>
                  <a:pt x="20069" y="127340"/>
                </a:lnTo>
                <a:lnTo>
                  <a:pt x="30281" y="136588"/>
                </a:lnTo>
                <a:lnTo>
                  <a:pt x="42053" y="143877"/>
                </a:lnTo>
                <a:lnTo>
                  <a:pt x="55127" y="148946"/>
                </a:lnTo>
                <a:lnTo>
                  <a:pt x="69244" y="151539"/>
                </a:lnTo>
                <a:lnTo>
                  <a:pt x="75920" y="151828"/>
                </a:lnTo>
                <a:lnTo>
                  <a:pt x="90423" y="150444"/>
                </a:lnTo>
                <a:lnTo>
                  <a:pt x="104000" y="146465"/>
                </a:lnTo>
                <a:lnTo>
                  <a:pt x="116393" y="140150"/>
                </a:lnTo>
                <a:lnTo>
                  <a:pt x="127343" y="131757"/>
                </a:lnTo>
                <a:lnTo>
                  <a:pt x="136592" y="121545"/>
                </a:lnTo>
                <a:lnTo>
                  <a:pt x="143880" y="109773"/>
                </a:lnTo>
                <a:lnTo>
                  <a:pt x="148949" y="96700"/>
                </a:lnTo>
                <a:lnTo>
                  <a:pt x="151539" y="82584"/>
                </a:lnTo>
                <a:lnTo>
                  <a:pt x="151828" y="75920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166279" y="5959144"/>
            <a:ext cx="151841" cy="151828"/>
          </a:xfrm>
          <a:custGeom>
            <a:avLst/>
            <a:gdLst/>
            <a:ahLst/>
            <a:cxnLst/>
            <a:rect l="l" t="t" r="r" b="b"/>
            <a:pathLst>
              <a:path w="151841" h="151828">
                <a:moveTo>
                  <a:pt x="151841" y="75920"/>
                </a:moveTo>
                <a:lnTo>
                  <a:pt x="150457" y="61416"/>
                </a:lnTo>
                <a:lnTo>
                  <a:pt x="146478" y="47838"/>
                </a:lnTo>
                <a:lnTo>
                  <a:pt x="140163" y="35444"/>
                </a:lnTo>
                <a:lnTo>
                  <a:pt x="131770" y="24493"/>
                </a:lnTo>
                <a:lnTo>
                  <a:pt x="121559" y="15244"/>
                </a:lnTo>
                <a:lnTo>
                  <a:pt x="109788" y="7954"/>
                </a:lnTo>
                <a:lnTo>
                  <a:pt x="96717" y="2883"/>
                </a:lnTo>
                <a:lnTo>
                  <a:pt x="82604" y="290"/>
                </a:lnTo>
                <a:lnTo>
                  <a:pt x="75920" y="0"/>
                </a:lnTo>
                <a:lnTo>
                  <a:pt x="61419" y="1383"/>
                </a:lnTo>
                <a:lnTo>
                  <a:pt x="47843" y="5361"/>
                </a:lnTo>
                <a:lnTo>
                  <a:pt x="35449" y="11675"/>
                </a:lnTo>
                <a:lnTo>
                  <a:pt x="24498" y="20066"/>
                </a:lnTo>
                <a:lnTo>
                  <a:pt x="15247" y="30276"/>
                </a:lnTo>
                <a:lnTo>
                  <a:pt x="7957" y="42046"/>
                </a:lnTo>
                <a:lnTo>
                  <a:pt x="2884" y="55119"/>
                </a:lnTo>
                <a:lnTo>
                  <a:pt x="290" y="69234"/>
                </a:lnTo>
                <a:lnTo>
                  <a:pt x="0" y="75920"/>
                </a:lnTo>
                <a:lnTo>
                  <a:pt x="1384" y="90421"/>
                </a:lnTo>
                <a:lnTo>
                  <a:pt x="5363" y="103998"/>
                </a:lnTo>
                <a:lnTo>
                  <a:pt x="11680" y="116390"/>
                </a:lnTo>
                <a:lnTo>
                  <a:pt x="20073" y="127340"/>
                </a:lnTo>
                <a:lnTo>
                  <a:pt x="30286" y="136588"/>
                </a:lnTo>
                <a:lnTo>
                  <a:pt x="42058" y="143877"/>
                </a:lnTo>
                <a:lnTo>
                  <a:pt x="55131" y="148946"/>
                </a:lnTo>
                <a:lnTo>
                  <a:pt x="69246" y="151539"/>
                </a:lnTo>
                <a:lnTo>
                  <a:pt x="75920" y="151828"/>
                </a:lnTo>
                <a:lnTo>
                  <a:pt x="90422" y="150444"/>
                </a:lnTo>
                <a:lnTo>
                  <a:pt x="103999" y="146466"/>
                </a:lnTo>
                <a:lnTo>
                  <a:pt x="116394" y="140152"/>
                </a:lnTo>
                <a:lnTo>
                  <a:pt x="127346" y="131760"/>
                </a:lnTo>
                <a:lnTo>
                  <a:pt x="136596" y="121550"/>
                </a:lnTo>
                <a:lnTo>
                  <a:pt x="143887" y="109779"/>
                </a:lnTo>
                <a:lnTo>
                  <a:pt x="148958" y="96708"/>
                </a:lnTo>
                <a:lnTo>
                  <a:pt x="151551" y="82594"/>
                </a:lnTo>
                <a:lnTo>
                  <a:pt x="151841" y="75920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04750" y="1416658"/>
            <a:ext cx="2642378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Separations</a:t>
            </a:r>
            <a:r>
              <a:rPr sz="2900" b="1" spc="10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9319" y="1416658"/>
            <a:ext cx="3260185" cy="953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900" b="1" spc="2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9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Compl</a:t>
            </a:r>
            <a:r>
              <a:rPr sz="2900" b="1" spc="-4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xity</a:t>
            </a:r>
            <a:endParaRPr sz="2900">
              <a:latin typeface="Arial"/>
              <a:cs typeface="Arial"/>
            </a:endParaRPr>
          </a:p>
          <a:p>
            <a:pPr marL="46878" marR="2">
              <a:lnSpc>
                <a:spcPct val="95825"/>
              </a:lnSpc>
              <a:spcBef>
                <a:spcPts val="894"/>
              </a:spcBef>
            </a:pPr>
            <a:r>
              <a:rPr sz="2900" b="1" spc="-11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ointer</a:t>
            </a:r>
            <a:r>
              <a:rPr sz="2900" b="1" spc="7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7153" y="1973415"/>
            <a:ext cx="1196598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5943" y="1973415"/>
            <a:ext cx="535366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9883" y="3648801"/>
            <a:ext cx="3329640" cy="479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A</a:t>
            </a:r>
            <a:r>
              <a:rPr lang="lv-LV" sz="3200" spc="0" dirty="0" smtClean="0">
                <a:solidFill>
                  <a:srgbClr val="232F3B"/>
                </a:solidFill>
                <a:latin typeface="Arial"/>
                <a:cs typeface="Arial"/>
              </a:rPr>
              <a:t>ndris </a:t>
            </a:r>
            <a:r>
              <a:rPr lang="lv-LV" sz="3200" spc="99" dirty="0" smtClean="0">
                <a:solidFill>
                  <a:srgbClr val="232F3B"/>
                </a:solidFill>
                <a:latin typeface="Arial"/>
                <a:cs typeface="Arial"/>
              </a:rPr>
              <a:t>Ambainis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6493" y="4082638"/>
            <a:ext cx="3544976" cy="428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Uni</a:t>
            </a:r>
            <a:r>
              <a:rPr sz="3200" spc="-50" dirty="0" smtClean="0">
                <a:solidFill>
                  <a:srgbClr val="232F3B"/>
                </a:solidFill>
                <a:latin typeface="Arial"/>
                <a:cs typeface="Arial"/>
              </a:rPr>
              <a:t>v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ersity</a:t>
            </a:r>
            <a:r>
              <a:rPr sz="3200" spc="97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of</a:t>
            </a:r>
            <a:r>
              <a:rPr sz="3200" spc="26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Latvia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96" y="4878780"/>
            <a:ext cx="8371328" cy="477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Joint </a:t>
            </a:r>
            <a:r>
              <a:rPr sz="2800" spc="-19" dirty="0" smtClean="0">
                <a:solidFill>
                  <a:srgbClr val="232F3B"/>
                </a:solidFill>
                <a:latin typeface="Arial"/>
                <a:cs typeface="Arial"/>
              </a:rPr>
              <a:t>w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o</a:t>
            </a:r>
            <a:r>
              <a:rPr sz="2800" spc="29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k with:</a:t>
            </a:r>
            <a:r>
              <a:rPr sz="2800" spc="125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800" spc="0" dirty="0" err="1" smtClean="0">
                <a:solidFill>
                  <a:srgbClr val="232F3B"/>
                </a:solidFill>
                <a:latin typeface="Arial"/>
                <a:cs typeface="Arial"/>
              </a:rPr>
              <a:t>Kaspars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800" spc="0" dirty="0" err="1" smtClean="0">
                <a:solidFill>
                  <a:srgbClr val="232F3B"/>
                </a:solidFill>
                <a:latin typeface="Arial"/>
                <a:cs typeface="Arial"/>
              </a:rPr>
              <a:t>Balodi</a:t>
            </a:r>
            <a:r>
              <a:rPr sz="2800" spc="-29" dirty="0" err="1" smtClean="0">
                <a:solidFill>
                  <a:srgbClr val="232F3B"/>
                </a:solidFill>
                <a:latin typeface="Arial"/>
                <a:cs typeface="Arial"/>
              </a:rPr>
              <a:t>s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,</a:t>
            </a:r>
            <a:r>
              <a:rPr lang="lv-LV" sz="2800" spc="0" dirty="0" smtClean="0">
                <a:solidFill>
                  <a:srgbClr val="232F3B"/>
                </a:solidFill>
                <a:latin typeface="Arial"/>
                <a:cs typeface="Arial"/>
              </a:rPr>
              <a:t> Aleksandrs Belovs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1815" y="5377574"/>
            <a:ext cx="7088831" cy="274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sz="2800" spc="-219" dirty="0" smtClean="0">
                <a:solidFill>
                  <a:srgbClr val="232F3B"/>
                </a:solidFill>
                <a:latin typeface="Arial"/>
                <a:cs typeface="Arial"/>
              </a:rPr>
              <a:t>T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2800" spc="-54" dirty="0" smtClean="0">
                <a:solidFill>
                  <a:srgbClr val="232F3B"/>
                </a:solidFill>
                <a:latin typeface="Arial"/>
                <a:cs typeface="Arial"/>
              </a:rPr>
              <a:t>o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y Le</a:t>
            </a:r>
            <a:r>
              <a:rPr sz="2800" spc="-29" dirty="0" smtClean="0">
                <a:solidFill>
                  <a:srgbClr val="232F3B"/>
                </a:solidFill>
                <a:latin typeface="Arial"/>
                <a:cs typeface="Arial"/>
              </a:rPr>
              <a:t>e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, Miklos Santha, and </a:t>
            </a:r>
            <a:r>
              <a:rPr sz="2800" spc="-34" dirty="0" smtClean="0">
                <a:solidFill>
                  <a:srgbClr val="232F3B"/>
                </a:solidFill>
                <a:latin typeface="Arial"/>
                <a:cs typeface="Arial"/>
              </a:rPr>
              <a:t>J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u</a:t>
            </a:r>
            <a:r>
              <a:rPr sz="2800" spc="29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is Smotr</a:t>
            </a:r>
            <a:r>
              <a:rPr sz="2800" spc="-29" dirty="0" smtClean="0">
                <a:solidFill>
                  <a:srgbClr val="232F3B"/>
                </a:solidFill>
                <a:latin typeface="Arial"/>
                <a:cs typeface="Arial"/>
              </a:rPr>
              <a:t>o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vs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1532588"/>
            <a:ext cx="8298180" cy="2772712"/>
          </a:xfrm>
        </p:spPr>
        <p:txBody>
          <a:bodyPr/>
          <a:lstStyle/>
          <a:p>
            <a:r>
              <a:rPr lang="lv-LV" sz="3600" dirty="0" smtClean="0">
                <a:solidFill>
                  <a:schemeClr val="accent6"/>
                </a:solidFill>
              </a:rPr>
              <a:t>Q</a:t>
            </a:r>
            <a:r>
              <a:rPr lang="lv-LV" sz="3600" dirty="0" smtClean="0"/>
              <a:t> vs </a:t>
            </a:r>
            <a:r>
              <a:rPr lang="lv-LV" sz="3600" dirty="0" smtClean="0">
                <a:solidFill>
                  <a:schemeClr val="accent6"/>
                </a:solidFill>
              </a:rPr>
              <a:t>D</a:t>
            </a:r>
            <a:r>
              <a:rPr lang="lv-LV" sz="3600" dirty="0" smtClean="0"/>
              <a:t>:</a:t>
            </a:r>
          </a:p>
          <a:p>
            <a:pPr lvl="1"/>
            <a:r>
              <a:rPr lang="lv-LV" sz="3200" dirty="0" smtClean="0"/>
              <a:t>Grover on </a:t>
            </a:r>
            <a:r>
              <a:rPr lang="lv-LV" sz="3200" dirty="0" smtClean="0">
                <a:solidFill>
                  <a:srgbClr val="00B050"/>
                </a:solidFill>
              </a:rPr>
              <a:t>N</a:t>
            </a:r>
            <a:r>
              <a:rPr lang="lv-LV" sz="3200" dirty="0" smtClean="0"/>
              <a:t> elements: </a:t>
            </a:r>
            <a:r>
              <a:rPr lang="lv-LV" sz="3200" dirty="0" smtClean="0">
                <a:solidFill>
                  <a:schemeClr val="accent6"/>
                </a:solidFill>
              </a:rPr>
              <a:t>Q</a:t>
            </a:r>
            <a:r>
              <a:rPr lang="lv-LV" sz="3200" baseline="-25000" dirty="0" smtClean="0">
                <a:solidFill>
                  <a:schemeClr val="accent6"/>
                </a:solidFill>
              </a:rPr>
              <a:t>2</a:t>
            </a:r>
            <a:r>
              <a:rPr lang="lv-LV" sz="3200" dirty="0" smtClean="0">
                <a:solidFill>
                  <a:schemeClr val="accent6"/>
                </a:solidFill>
              </a:rPr>
              <a:t>=O(</a:t>
            </a:r>
            <a:r>
              <a:rPr lang="lv-LV" sz="3200" dirty="0" smtClean="0">
                <a:solidFill>
                  <a:schemeClr val="accent6"/>
                </a:solidFill>
                <a:sym typeface="Symbol" panose="05050102010706020507" pitchFamily="18" charset="2"/>
              </a:rPr>
              <a:t>N), D=N</a:t>
            </a:r>
            <a:r>
              <a:rPr lang="lv-LV" sz="3200" dirty="0" smtClean="0">
                <a:sym typeface="Symbol" panose="05050102010706020507" pitchFamily="18" charset="2"/>
              </a:rPr>
              <a:t>.</a:t>
            </a:r>
          </a:p>
          <a:p>
            <a:r>
              <a:rPr lang="lv-LV" sz="3600" dirty="0" smtClean="0">
                <a:solidFill>
                  <a:schemeClr val="accent6"/>
                </a:solidFill>
                <a:sym typeface="Symbol" panose="05050102010706020507" pitchFamily="18" charset="2"/>
              </a:rPr>
              <a:t>R</a:t>
            </a:r>
            <a:r>
              <a:rPr lang="lv-LV" sz="3600" dirty="0" smtClean="0">
                <a:sym typeface="Symbol" panose="05050102010706020507" pitchFamily="18" charset="2"/>
              </a:rPr>
              <a:t> vs </a:t>
            </a:r>
            <a:r>
              <a:rPr lang="lv-LV" sz="3600" dirty="0" smtClean="0">
                <a:solidFill>
                  <a:schemeClr val="accent6"/>
                </a:solidFill>
                <a:sym typeface="Symbol" panose="05050102010706020507" pitchFamily="18" charset="2"/>
              </a:rPr>
              <a:t>D</a:t>
            </a:r>
            <a:r>
              <a:rPr lang="lv-LV" sz="3600" dirty="0" smtClean="0"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lv-LV" sz="3200" dirty="0" smtClean="0">
                <a:solidFill>
                  <a:schemeClr val="accent6"/>
                </a:solidFill>
                <a:sym typeface="Symbol" panose="05050102010706020507" pitchFamily="18" charset="2"/>
              </a:rPr>
              <a:t>R</a:t>
            </a:r>
            <a:r>
              <a:rPr lang="lv-LV" sz="3200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0</a:t>
            </a:r>
            <a:r>
              <a:rPr lang="lv-LV" sz="3200" dirty="0" smtClean="0">
                <a:solidFill>
                  <a:schemeClr val="accent6"/>
                </a:solidFill>
                <a:sym typeface="Symbol" panose="05050102010706020507" pitchFamily="18" charset="2"/>
              </a:rPr>
              <a:t>=O(N</a:t>
            </a:r>
            <a:r>
              <a:rPr lang="lv-LV" sz="3200" baseline="30000" dirty="0" smtClean="0">
                <a:solidFill>
                  <a:schemeClr val="accent6"/>
                </a:solidFill>
                <a:sym typeface="Symbol" panose="05050102010706020507" pitchFamily="18" charset="2"/>
              </a:rPr>
              <a:t>0.7537...</a:t>
            </a:r>
            <a:r>
              <a:rPr lang="lv-LV" sz="3200" dirty="0" smtClean="0">
                <a:solidFill>
                  <a:schemeClr val="accent6"/>
                </a:solidFill>
                <a:sym typeface="Symbol" panose="05050102010706020507" pitchFamily="18" charset="2"/>
              </a:rPr>
              <a:t>), </a:t>
            </a:r>
            <a:r>
              <a:rPr lang="lv-LV" sz="3200" dirty="0" smtClean="0">
                <a:solidFill>
                  <a:schemeClr val="accent6"/>
                </a:solidFill>
                <a:sym typeface="Symbol" panose="05050102010706020507" pitchFamily="18" charset="2"/>
              </a:rPr>
              <a:t>D=N</a:t>
            </a:r>
            <a:r>
              <a:rPr lang="lv-LV" sz="3200" dirty="0" smtClean="0">
                <a:sym typeface="Symbol" panose="05050102010706020507" pitchFamily="18" charset="2"/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4" name="object 504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06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52"/>
          <p:cNvSpPr txBox="1"/>
          <p:nvPr/>
        </p:nvSpPr>
        <p:spPr>
          <a:xfrm>
            <a:off x="6019800" y="401063"/>
            <a:ext cx="3604249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lang="lv-LV" sz="2900" b="1" dirty="0" smtClean="0">
                <a:solidFill>
                  <a:srgbClr val="FFFFFF"/>
                </a:solidFill>
                <a:latin typeface="Arial"/>
                <a:cs typeface="Arial"/>
              </a:rPr>
              <a:t>Total functions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00637" y="2400300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000" dirty="0" smtClean="0">
                <a:solidFill>
                  <a:srgbClr val="00B0F0"/>
                </a:solidFill>
              </a:rPr>
              <a:t>1996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3256" y="3848100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000" dirty="0" smtClean="0">
                <a:solidFill>
                  <a:srgbClr val="00B0F0"/>
                </a:solidFill>
              </a:rPr>
              <a:t>1986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object 465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92675" y="1438556"/>
            <a:ext cx="948691" cy="511162"/>
          </a:xfrm>
          <a:custGeom>
            <a:avLst/>
            <a:gdLst/>
            <a:ahLst/>
            <a:cxnLst/>
            <a:rect l="l" t="t" r="r" b="b"/>
            <a:pathLst>
              <a:path w="1321308" h="511162">
                <a:moveTo>
                  <a:pt x="1321308" y="255587"/>
                </a:moveTo>
                <a:lnTo>
                  <a:pt x="1319117" y="234624"/>
                </a:lnTo>
                <a:lnTo>
                  <a:pt x="1312661" y="214129"/>
                </a:lnTo>
                <a:lnTo>
                  <a:pt x="1287627" y="174800"/>
                </a:lnTo>
                <a:lnTo>
                  <a:pt x="1247567" y="138128"/>
                </a:lnTo>
                <a:lnTo>
                  <a:pt x="1193840" y="104639"/>
                </a:lnTo>
                <a:lnTo>
                  <a:pt x="1127807" y="74858"/>
                </a:lnTo>
                <a:lnTo>
                  <a:pt x="1090601" y="61523"/>
                </a:lnTo>
                <a:lnTo>
                  <a:pt x="1050828" y="49312"/>
                </a:lnTo>
                <a:lnTo>
                  <a:pt x="1008659" y="38292"/>
                </a:lnTo>
                <a:lnTo>
                  <a:pt x="964263" y="28527"/>
                </a:lnTo>
                <a:lnTo>
                  <a:pt x="917811" y="20084"/>
                </a:lnTo>
                <a:lnTo>
                  <a:pt x="869472" y="13029"/>
                </a:lnTo>
                <a:lnTo>
                  <a:pt x="819417" y="7427"/>
                </a:lnTo>
                <a:lnTo>
                  <a:pt x="767815" y="3345"/>
                </a:lnTo>
                <a:lnTo>
                  <a:pt x="714838" y="847"/>
                </a:lnTo>
                <a:lnTo>
                  <a:pt x="660653" y="0"/>
                </a:lnTo>
                <a:lnTo>
                  <a:pt x="606469" y="847"/>
                </a:lnTo>
                <a:lnTo>
                  <a:pt x="553492" y="3345"/>
                </a:lnTo>
                <a:lnTo>
                  <a:pt x="501890" y="7427"/>
                </a:lnTo>
                <a:lnTo>
                  <a:pt x="451835" y="13029"/>
                </a:lnTo>
                <a:lnTo>
                  <a:pt x="403496" y="20084"/>
                </a:lnTo>
                <a:lnTo>
                  <a:pt x="357044" y="28527"/>
                </a:lnTo>
                <a:lnTo>
                  <a:pt x="312648" y="38292"/>
                </a:lnTo>
                <a:lnTo>
                  <a:pt x="270479" y="49312"/>
                </a:lnTo>
                <a:lnTo>
                  <a:pt x="230706" y="61523"/>
                </a:lnTo>
                <a:lnTo>
                  <a:pt x="193500" y="74858"/>
                </a:lnTo>
                <a:lnTo>
                  <a:pt x="127467" y="104639"/>
                </a:lnTo>
                <a:lnTo>
                  <a:pt x="73740" y="138128"/>
                </a:lnTo>
                <a:lnTo>
                  <a:pt x="33680" y="174800"/>
                </a:lnTo>
                <a:lnTo>
                  <a:pt x="8646" y="214129"/>
                </a:lnTo>
                <a:lnTo>
                  <a:pt x="0" y="255587"/>
                </a:lnTo>
                <a:lnTo>
                  <a:pt x="2190" y="276548"/>
                </a:lnTo>
                <a:lnTo>
                  <a:pt x="19200" y="317004"/>
                </a:lnTo>
                <a:lnTo>
                  <a:pt x="51917" y="355067"/>
                </a:lnTo>
                <a:lnTo>
                  <a:pt x="98980" y="390212"/>
                </a:lnTo>
                <a:lnTo>
                  <a:pt x="159030" y="421911"/>
                </a:lnTo>
                <a:lnTo>
                  <a:pt x="230706" y="449640"/>
                </a:lnTo>
                <a:lnTo>
                  <a:pt x="270479" y="461850"/>
                </a:lnTo>
                <a:lnTo>
                  <a:pt x="312648" y="472870"/>
                </a:lnTo>
                <a:lnTo>
                  <a:pt x="357044" y="482635"/>
                </a:lnTo>
                <a:lnTo>
                  <a:pt x="403496" y="491077"/>
                </a:lnTo>
                <a:lnTo>
                  <a:pt x="451835" y="498132"/>
                </a:lnTo>
                <a:lnTo>
                  <a:pt x="501890" y="503734"/>
                </a:lnTo>
                <a:lnTo>
                  <a:pt x="553492" y="507817"/>
                </a:lnTo>
                <a:lnTo>
                  <a:pt x="606469" y="510315"/>
                </a:lnTo>
                <a:lnTo>
                  <a:pt x="660653" y="511162"/>
                </a:lnTo>
                <a:lnTo>
                  <a:pt x="714838" y="510315"/>
                </a:lnTo>
                <a:lnTo>
                  <a:pt x="767815" y="507817"/>
                </a:lnTo>
                <a:lnTo>
                  <a:pt x="819417" y="503734"/>
                </a:lnTo>
                <a:lnTo>
                  <a:pt x="869472" y="498132"/>
                </a:lnTo>
                <a:lnTo>
                  <a:pt x="917811" y="491077"/>
                </a:lnTo>
                <a:lnTo>
                  <a:pt x="964263" y="482635"/>
                </a:lnTo>
                <a:lnTo>
                  <a:pt x="1008659" y="472870"/>
                </a:lnTo>
                <a:lnTo>
                  <a:pt x="1050828" y="461850"/>
                </a:lnTo>
                <a:lnTo>
                  <a:pt x="1090601" y="449640"/>
                </a:lnTo>
                <a:lnTo>
                  <a:pt x="1127807" y="436305"/>
                </a:lnTo>
                <a:lnTo>
                  <a:pt x="1193840" y="406525"/>
                </a:lnTo>
                <a:lnTo>
                  <a:pt x="1247567" y="373037"/>
                </a:lnTo>
                <a:lnTo>
                  <a:pt x="1287627" y="336368"/>
                </a:lnTo>
                <a:lnTo>
                  <a:pt x="1312661" y="297042"/>
                </a:lnTo>
                <a:lnTo>
                  <a:pt x="1319117" y="276548"/>
                </a:lnTo>
                <a:lnTo>
                  <a:pt x="1321308" y="255587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92674" y="1438558"/>
            <a:ext cx="948692" cy="511164"/>
          </a:xfrm>
          <a:custGeom>
            <a:avLst/>
            <a:gdLst/>
            <a:ahLst/>
            <a:cxnLst/>
            <a:rect l="l" t="t" r="r" b="b"/>
            <a:pathLst>
              <a:path w="1321321" h="511164">
                <a:moveTo>
                  <a:pt x="1321321" y="255578"/>
                </a:moveTo>
                <a:lnTo>
                  <a:pt x="1319130" y="234617"/>
                </a:lnTo>
                <a:lnTo>
                  <a:pt x="1312674" y="214122"/>
                </a:lnTo>
                <a:lnTo>
                  <a:pt x="1287640" y="174796"/>
                </a:lnTo>
                <a:lnTo>
                  <a:pt x="1247580" y="138125"/>
                </a:lnTo>
                <a:lnTo>
                  <a:pt x="1193853" y="104637"/>
                </a:lnTo>
                <a:lnTo>
                  <a:pt x="1127820" y="74857"/>
                </a:lnTo>
                <a:lnTo>
                  <a:pt x="1090614" y="61522"/>
                </a:lnTo>
                <a:lnTo>
                  <a:pt x="1050841" y="49311"/>
                </a:lnTo>
                <a:lnTo>
                  <a:pt x="1008672" y="38291"/>
                </a:lnTo>
                <a:lnTo>
                  <a:pt x="964276" y="28527"/>
                </a:lnTo>
                <a:lnTo>
                  <a:pt x="917824" y="20084"/>
                </a:lnTo>
                <a:lnTo>
                  <a:pt x="869486" y="13029"/>
                </a:lnTo>
                <a:lnTo>
                  <a:pt x="819431" y="7427"/>
                </a:lnTo>
                <a:lnTo>
                  <a:pt x="767830" y="3345"/>
                </a:lnTo>
                <a:lnTo>
                  <a:pt x="714853" y="847"/>
                </a:lnTo>
                <a:lnTo>
                  <a:pt x="660669" y="0"/>
                </a:lnTo>
                <a:lnTo>
                  <a:pt x="606485" y="847"/>
                </a:lnTo>
                <a:lnTo>
                  <a:pt x="553508" y="3345"/>
                </a:lnTo>
                <a:lnTo>
                  <a:pt x="501906" y="7427"/>
                </a:lnTo>
                <a:lnTo>
                  <a:pt x="451850" y="13029"/>
                </a:lnTo>
                <a:lnTo>
                  <a:pt x="403511" y="20084"/>
                </a:lnTo>
                <a:lnTo>
                  <a:pt x="357058" y="28527"/>
                </a:lnTo>
                <a:lnTo>
                  <a:pt x="312661" y="38291"/>
                </a:lnTo>
                <a:lnTo>
                  <a:pt x="270491" y="49311"/>
                </a:lnTo>
                <a:lnTo>
                  <a:pt x="230717" y="61522"/>
                </a:lnTo>
                <a:lnTo>
                  <a:pt x="193509" y="74857"/>
                </a:lnTo>
                <a:lnTo>
                  <a:pt x="127473" y="104637"/>
                </a:lnTo>
                <a:lnTo>
                  <a:pt x="73744" y="138125"/>
                </a:lnTo>
                <a:lnTo>
                  <a:pt x="33682" y="174796"/>
                </a:lnTo>
                <a:lnTo>
                  <a:pt x="8647" y="214122"/>
                </a:lnTo>
                <a:lnTo>
                  <a:pt x="0" y="255578"/>
                </a:lnTo>
                <a:lnTo>
                  <a:pt x="2190" y="276541"/>
                </a:lnTo>
                <a:lnTo>
                  <a:pt x="19201" y="317000"/>
                </a:lnTo>
                <a:lnTo>
                  <a:pt x="51920" y="355065"/>
                </a:lnTo>
                <a:lnTo>
                  <a:pt x="98985" y="390211"/>
                </a:lnTo>
                <a:lnTo>
                  <a:pt x="159038" y="421912"/>
                </a:lnTo>
                <a:lnTo>
                  <a:pt x="230717" y="449641"/>
                </a:lnTo>
                <a:lnTo>
                  <a:pt x="270491" y="461852"/>
                </a:lnTo>
                <a:lnTo>
                  <a:pt x="312661" y="472872"/>
                </a:lnTo>
                <a:lnTo>
                  <a:pt x="357058" y="482637"/>
                </a:lnTo>
                <a:lnTo>
                  <a:pt x="403511" y="491079"/>
                </a:lnTo>
                <a:lnTo>
                  <a:pt x="451850" y="498135"/>
                </a:lnTo>
                <a:lnTo>
                  <a:pt x="501906" y="503736"/>
                </a:lnTo>
                <a:lnTo>
                  <a:pt x="553508" y="507819"/>
                </a:lnTo>
                <a:lnTo>
                  <a:pt x="606485" y="510317"/>
                </a:lnTo>
                <a:lnTo>
                  <a:pt x="660669" y="511164"/>
                </a:lnTo>
                <a:lnTo>
                  <a:pt x="714853" y="510317"/>
                </a:lnTo>
                <a:lnTo>
                  <a:pt x="767830" y="507819"/>
                </a:lnTo>
                <a:lnTo>
                  <a:pt x="819431" y="503736"/>
                </a:lnTo>
                <a:lnTo>
                  <a:pt x="869486" y="498135"/>
                </a:lnTo>
                <a:lnTo>
                  <a:pt x="917824" y="491079"/>
                </a:lnTo>
                <a:lnTo>
                  <a:pt x="964276" y="482637"/>
                </a:lnTo>
                <a:lnTo>
                  <a:pt x="1008672" y="472872"/>
                </a:lnTo>
                <a:lnTo>
                  <a:pt x="1050841" y="461852"/>
                </a:lnTo>
                <a:lnTo>
                  <a:pt x="1090614" y="449641"/>
                </a:lnTo>
                <a:lnTo>
                  <a:pt x="1127820" y="436306"/>
                </a:lnTo>
                <a:lnTo>
                  <a:pt x="1193853" y="406525"/>
                </a:lnTo>
                <a:lnTo>
                  <a:pt x="1247580" y="373036"/>
                </a:lnTo>
                <a:lnTo>
                  <a:pt x="1287640" y="336364"/>
                </a:lnTo>
                <a:lnTo>
                  <a:pt x="1312674" y="297036"/>
                </a:lnTo>
                <a:lnTo>
                  <a:pt x="1319130" y="276541"/>
                </a:lnTo>
                <a:lnTo>
                  <a:pt x="1321321" y="255578"/>
                </a:lnTo>
              </a:path>
            </a:pathLst>
          </a:custGeom>
          <a:ln w="5789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66586" y="2288634"/>
            <a:ext cx="875844" cy="511162"/>
          </a:xfrm>
          <a:custGeom>
            <a:avLst/>
            <a:gdLst/>
            <a:ahLst/>
            <a:cxnLst/>
            <a:rect l="l" t="t" r="r" b="b"/>
            <a:pathLst>
              <a:path w="1321320" h="511162">
                <a:moveTo>
                  <a:pt x="1321320" y="255587"/>
                </a:moveTo>
                <a:lnTo>
                  <a:pt x="1319130" y="234624"/>
                </a:lnTo>
                <a:lnTo>
                  <a:pt x="1312673" y="214129"/>
                </a:lnTo>
                <a:lnTo>
                  <a:pt x="1287639" y="174800"/>
                </a:lnTo>
                <a:lnTo>
                  <a:pt x="1247577" y="138128"/>
                </a:lnTo>
                <a:lnTo>
                  <a:pt x="1193849" y="104639"/>
                </a:lnTo>
                <a:lnTo>
                  <a:pt x="1127815" y="74858"/>
                </a:lnTo>
                <a:lnTo>
                  <a:pt x="1090608" y="61523"/>
                </a:lnTo>
                <a:lnTo>
                  <a:pt x="1050835" y="49312"/>
                </a:lnTo>
                <a:lnTo>
                  <a:pt x="1008666" y="38292"/>
                </a:lnTo>
                <a:lnTo>
                  <a:pt x="964270" y="28527"/>
                </a:lnTo>
                <a:lnTo>
                  <a:pt x="917818" y="20084"/>
                </a:lnTo>
                <a:lnTo>
                  <a:pt x="869480" y="13029"/>
                </a:lnTo>
                <a:lnTo>
                  <a:pt x="819425" y="7427"/>
                </a:lnTo>
                <a:lnTo>
                  <a:pt x="767825" y="3345"/>
                </a:lnTo>
                <a:lnTo>
                  <a:pt x="714849" y="847"/>
                </a:lnTo>
                <a:lnTo>
                  <a:pt x="660666" y="0"/>
                </a:lnTo>
                <a:lnTo>
                  <a:pt x="606482" y="847"/>
                </a:lnTo>
                <a:lnTo>
                  <a:pt x="553504" y="3345"/>
                </a:lnTo>
                <a:lnTo>
                  <a:pt x="501902" y="7427"/>
                </a:lnTo>
                <a:lnTo>
                  <a:pt x="451846" y="13029"/>
                </a:lnTo>
                <a:lnTo>
                  <a:pt x="403507" y="20084"/>
                </a:lnTo>
                <a:lnTo>
                  <a:pt x="357054" y="28527"/>
                </a:lnTo>
                <a:lnTo>
                  <a:pt x="312657" y="38292"/>
                </a:lnTo>
                <a:lnTo>
                  <a:pt x="270487" y="49312"/>
                </a:lnTo>
                <a:lnTo>
                  <a:pt x="230713" y="61523"/>
                </a:lnTo>
                <a:lnTo>
                  <a:pt x="193506" y="74858"/>
                </a:lnTo>
                <a:lnTo>
                  <a:pt x="127471" y="104639"/>
                </a:lnTo>
                <a:lnTo>
                  <a:pt x="73743" y="138128"/>
                </a:lnTo>
                <a:lnTo>
                  <a:pt x="33681" y="174800"/>
                </a:lnTo>
                <a:lnTo>
                  <a:pt x="8647" y="214129"/>
                </a:lnTo>
                <a:lnTo>
                  <a:pt x="0" y="255587"/>
                </a:lnTo>
                <a:lnTo>
                  <a:pt x="2190" y="276548"/>
                </a:lnTo>
                <a:lnTo>
                  <a:pt x="19201" y="317004"/>
                </a:lnTo>
                <a:lnTo>
                  <a:pt x="51919" y="355067"/>
                </a:lnTo>
                <a:lnTo>
                  <a:pt x="98984" y="390212"/>
                </a:lnTo>
                <a:lnTo>
                  <a:pt x="159035" y="421911"/>
                </a:lnTo>
                <a:lnTo>
                  <a:pt x="230713" y="449640"/>
                </a:lnTo>
                <a:lnTo>
                  <a:pt x="270487" y="461850"/>
                </a:lnTo>
                <a:lnTo>
                  <a:pt x="312657" y="472870"/>
                </a:lnTo>
                <a:lnTo>
                  <a:pt x="357054" y="482635"/>
                </a:lnTo>
                <a:lnTo>
                  <a:pt x="403507" y="491077"/>
                </a:lnTo>
                <a:lnTo>
                  <a:pt x="451846" y="498132"/>
                </a:lnTo>
                <a:lnTo>
                  <a:pt x="501902" y="503734"/>
                </a:lnTo>
                <a:lnTo>
                  <a:pt x="553504" y="507817"/>
                </a:lnTo>
                <a:lnTo>
                  <a:pt x="606482" y="510315"/>
                </a:lnTo>
                <a:lnTo>
                  <a:pt x="660666" y="511162"/>
                </a:lnTo>
                <a:lnTo>
                  <a:pt x="714849" y="510315"/>
                </a:lnTo>
                <a:lnTo>
                  <a:pt x="767825" y="507817"/>
                </a:lnTo>
                <a:lnTo>
                  <a:pt x="819425" y="503734"/>
                </a:lnTo>
                <a:lnTo>
                  <a:pt x="869480" y="498132"/>
                </a:lnTo>
                <a:lnTo>
                  <a:pt x="917818" y="491077"/>
                </a:lnTo>
                <a:lnTo>
                  <a:pt x="964270" y="482635"/>
                </a:lnTo>
                <a:lnTo>
                  <a:pt x="1008666" y="472870"/>
                </a:lnTo>
                <a:lnTo>
                  <a:pt x="1050835" y="461850"/>
                </a:lnTo>
                <a:lnTo>
                  <a:pt x="1090608" y="449640"/>
                </a:lnTo>
                <a:lnTo>
                  <a:pt x="1127815" y="436305"/>
                </a:lnTo>
                <a:lnTo>
                  <a:pt x="1193849" y="406525"/>
                </a:lnTo>
                <a:lnTo>
                  <a:pt x="1247577" y="373037"/>
                </a:lnTo>
                <a:lnTo>
                  <a:pt x="1287639" y="336368"/>
                </a:lnTo>
                <a:lnTo>
                  <a:pt x="1312673" y="297042"/>
                </a:lnTo>
                <a:lnTo>
                  <a:pt x="1319130" y="276548"/>
                </a:lnTo>
                <a:lnTo>
                  <a:pt x="1321320" y="255587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66601" y="2288635"/>
            <a:ext cx="875830" cy="511164"/>
          </a:xfrm>
          <a:custGeom>
            <a:avLst/>
            <a:gdLst/>
            <a:ahLst/>
            <a:cxnLst/>
            <a:rect l="l" t="t" r="r" b="b"/>
            <a:pathLst>
              <a:path w="1321321" h="511164">
                <a:moveTo>
                  <a:pt x="1321321" y="255585"/>
                </a:moveTo>
                <a:lnTo>
                  <a:pt x="1319130" y="234623"/>
                </a:lnTo>
                <a:lnTo>
                  <a:pt x="1312673" y="214127"/>
                </a:lnTo>
                <a:lnTo>
                  <a:pt x="1287638" y="174799"/>
                </a:lnTo>
                <a:lnTo>
                  <a:pt x="1247576" y="138128"/>
                </a:lnTo>
                <a:lnTo>
                  <a:pt x="1193847" y="104638"/>
                </a:lnTo>
                <a:lnTo>
                  <a:pt x="1127811" y="74858"/>
                </a:lnTo>
                <a:lnTo>
                  <a:pt x="1090603" y="61523"/>
                </a:lnTo>
                <a:lnTo>
                  <a:pt x="1050829" y="49312"/>
                </a:lnTo>
                <a:lnTo>
                  <a:pt x="1008659" y="38291"/>
                </a:lnTo>
                <a:lnTo>
                  <a:pt x="964262" y="28527"/>
                </a:lnTo>
                <a:lnTo>
                  <a:pt x="917809" y="20084"/>
                </a:lnTo>
                <a:lnTo>
                  <a:pt x="869470" y="13029"/>
                </a:lnTo>
                <a:lnTo>
                  <a:pt x="819414" y="7427"/>
                </a:lnTo>
                <a:lnTo>
                  <a:pt x="767812" y="3345"/>
                </a:lnTo>
                <a:lnTo>
                  <a:pt x="714835" y="847"/>
                </a:lnTo>
                <a:lnTo>
                  <a:pt x="660651" y="0"/>
                </a:lnTo>
                <a:lnTo>
                  <a:pt x="606467" y="847"/>
                </a:lnTo>
                <a:lnTo>
                  <a:pt x="553490" y="3345"/>
                </a:lnTo>
                <a:lnTo>
                  <a:pt x="501889" y="7427"/>
                </a:lnTo>
                <a:lnTo>
                  <a:pt x="451834" y="13029"/>
                </a:lnTo>
                <a:lnTo>
                  <a:pt x="403496" y="20084"/>
                </a:lnTo>
                <a:lnTo>
                  <a:pt x="357044" y="28527"/>
                </a:lnTo>
                <a:lnTo>
                  <a:pt x="312648" y="38291"/>
                </a:lnTo>
                <a:lnTo>
                  <a:pt x="270479" y="49312"/>
                </a:lnTo>
                <a:lnTo>
                  <a:pt x="230706" y="61523"/>
                </a:lnTo>
                <a:lnTo>
                  <a:pt x="193500" y="74858"/>
                </a:lnTo>
                <a:lnTo>
                  <a:pt x="127467" y="104638"/>
                </a:lnTo>
                <a:lnTo>
                  <a:pt x="73740" y="138128"/>
                </a:lnTo>
                <a:lnTo>
                  <a:pt x="33680" y="174799"/>
                </a:lnTo>
                <a:lnTo>
                  <a:pt x="8646" y="214127"/>
                </a:lnTo>
                <a:lnTo>
                  <a:pt x="0" y="255585"/>
                </a:lnTo>
                <a:lnTo>
                  <a:pt x="2190" y="276547"/>
                </a:lnTo>
                <a:lnTo>
                  <a:pt x="19200" y="317004"/>
                </a:lnTo>
                <a:lnTo>
                  <a:pt x="51917" y="355068"/>
                </a:lnTo>
                <a:lnTo>
                  <a:pt x="98980" y="390213"/>
                </a:lnTo>
                <a:lnTo>
                  <a:pt x="159030" y="421913"/>
                </a:lnTo>
                <a:lnTo>
                  <a:pt x="230706" y="449642"/>
                </a:lnTo>
                <a:lnTo>
                  <a:pt x="270479" y="461852"/>
                </a:lnTo>
                <a:lnTo>
                  <a:pt x="312648" y="472873"/>
                </a:lnTo>
                <a:lnTo>
                  <a:pt x="357044" y="482637"/>
                </a:lnTo>
                <a:lnTo>
                  <a:pt x="403496" y="491080"/>
                </a:lnTo>
                <a:lnTo>
                  <a:pt x="451834" y="498135"/>
                </a:lnTo>
                <a:lnTo>
                  <a:pt x="501889" y="503736"/>
                </a:lnTo>
                <a:lnTo>
                  <a:pt x="553490" y="507819"/>
                </a:lnTo>
                <a:lnTo>
                  <a:pt x="606467" y="510317"/>
                </a:lnTo>
                <a:lnTo>
                  <a:pt x="660651" y="511164"/>
                </a:lnTo>
                <a:lnTo>
                  <a:pt x="714835" y="510317"/>
                </a:lnTo>
                <a:lnTo>
                  <a:pt x="767812" y="507819"/>
                </a:lnTo>
                <a:lnTo>
                  <a:pt x="819414" y="503736"/>
                </a:lnTo>
                <a:lnTo>
                  <a:pt x="869470" y="498135"/>
                </a:lnTo>
                <a:lnTo>
                  <a:pt x="917809" y="491080"/>
                </a:lnTo>
                <a:lnTo>
                  <a:pt x="964262" y="482637"/>
                </a:lnTo>
                <a:lnTo>
                  <a:pt x="1008659" y="472873"/>
                </a:lnTo>
                <a:lnTo>
                  <a:pt x="1050829" y="461852"/>
                </a:lnTo>
                <a:lnTo>
                  <a:pt x="1090603" y="449642"/>
                </a:lnTo>
                <a:lnTo>
                  <a:pt x="1127811" y="436307"/>
                </a:lnTo>
                <a:lnTo>
                  <a:pt x="1193847" y="406527"/>
                </a:lnTo>
                <a:lnTo>
                  <a:pt x="1247576" y="373039"/>
                </a:lnTo>
                <a:lnTo>
                  <a:pt x="1287638" y="336368"/>
                </a:lnTo>
                <a:lnTo>
                  <a:pt x="1312673" y="297042"/>
                </a:lnTo>
                <a:lnTo>
                  <a:pt x="1319130" y="276547"/>
                </a:lnTo>
                <a:lnTo>
                  <a:pt x="1321321" y="255585"/>
                </a:lnTo>
              </a:path>
            </a:pathLst>
          </a:custGeom>
          <a:ln w="5789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02153" y="3440793"/>
            <a:ext cx="1172854" cy="511162"/>
          </a:xfrm>
          <a:custGeom>
            <a:avLst/>
            <a:gdLst/>
            <a:ahLst/>
            <a:cxnLst/>
            <a:rect l="l" t="t" r="r" b="b"/>
            <a:pathLst>
              <a:path w="1321308" h="511162">
                <a:moveTo>
                  <a:pt x="1321308" y="255587"/>
                </a:moveTo>
                <a:lnTo>
                  <a:pt x="1319117" y="234624"/>
                </a:lnTo>
                <a:lnTo>
                  <a:pt x="1312661" y="214129"/>
                </a:lnTo>
                <a:lnTo>
                  <a:pt x="1287627" y="174800"/>
                </a:lnTo>
                <a:lnTo>
                  <a:pt x="1247567" y="138128"/>
                </a:lnTo>
                <a:lnTo>
                  <a:pt x="1193840" y="104639"/>
                </a:lnTo>
                <a:lnTo>
                  <a:pt x="1127807" y="74858"/>
                </a:lnTo>
                <a:lnTo>
                  <a:pt x="1090601" y="61523"/>
                </a:lnTo>
                <a:lnTo>
                  <a:pt x="1050828" y="49312"/>
                </a:lnTo>
                <a:lnTo>
                  <a:pt x="1008659" y="38292"/>
                </a:lnTo>
                <a:lnTo>
                  <a:pt x="964263" y="28527"/>
                </a:lnTo>
                <a:lnTo>
                  <a:pt x="917811" y="20084"/>
                </a:lnTo>
                <a:lnTo>
                  <a:pt x="869472" y="13029"/>
                </a:lnTo>
                <a:lnTo>
                  <a:pt x="819417" y="7427"/>
                </a:lnTo>
                <a:lnTo>
                  <a:pt x="767815" y="3345"/>
                </a:lnTo>
                <a:lnTo>
                  <a:pt x="714838" y="847"/>
                </a:lnTo>
                <a:lnTo>
                  <a:pt x="660654" y="0"/>
                </a:lnTo>
                <a:lnTo>
                  <a:pt x="606469" y="847"/>
                </a:lnTo>
                <a:lnTo>
                  <a:pt x="553492" y="3345"/>
                </a:lnTo>
                <a:lnTo>
                  <a:pt x="501890" y="7427"/>
                </a:lnTo>
                <a:lnTo>
                  <a:pt x="451835" y="13029"/>
                </a:lnTo>
                <a:lnTo>
                  <a:pt x="403496" y="20084"/>
                </a:lnTo>
                <a:lnTo>
                  <a:pt x="357044" y="28527"/>
                </a:lnTo>
                <a:lnTo>
                  <a:pt x="312648" y="38292"/>
                </a:lnTo>
                <a:lnTo>
                  <a:pt x="270479" y="49312"/>
                </a:lnTo>
                <a:lnTo>
                  <a:pt x="230706" y="61523"/>
                </a:lnTo>
                <a:lnTo>
                  <a:pt x="193500" y="74858"/>
                </a:lnTo>
                <a:lnTo>
                  <a:pt x="127467" y="104639"/>
                </a:lnTo>
                <a:lnTo>
                  <a:pt x="73740" y="138128"/>
                </a:lnTo>
                <a:lnTo>
                  <a:pt x="33680" y="174800"/>
                </a:lnTo>
                <a:lnTo>
                  <a:pt x="8646" y="214129"/>
                </a:lnTo>
                <a:lnTo>
                  <a:pt x="0" y="255587"/>
                </a:lnTo>
                <a:lnTo>
                  <a:pt x="2190" y="276548"/>
                </a:lnTo>
                <a:lnTo>
                  <a:pt x="19200" y="317004"/>
                </a:lnTo>
                <a:lnTo>
                  <a:pt x="51917" y="355067"/>
                </a:lnTo>
                <a:lnTo>
                  <a:pt x="98980" y="390212"/>
                </a:lnTo>
                <a:lnTo>
                  <a:pt x="159030" y="421911"/>
                </a:lnTo>
                <a:lnTo>
                  <a:pt x="230706" y="449640"/>
                </a:lnTo>
                <a:lnTo>
                  <a:pt x="270479" y="461850"/>
                </a:lnTo>
                <a:lnTo>
                  <a:pt x="312648" y="472870"/>
                </a:lnTo>
                <a:lnTo>
                  <a:pt x="357044" y="482635"/>
                </a:lnTo>
                <a:lnTo>
                  <a:pt x="403496" y="491077"/>
                </a:lnTo>
                <a:lnTo>
                  <a:pt x="451835" y="498132"/>
                </a:lnTo>
                <a:lnTo>
                  <a:pt x="501890" y="503734"/>
                </a:lnTo>
                <a:lnTo>
                  <a:pt x="553492" y="507817"/>
                </a:lnTo>
                <a:lnTo>
                  <a:pt x="606469" y="510315"/>
                </a:lnTo>
                <a:lnTo>
                  <a:pt x="660654" y="511162"/>
                </a:lnTo>
                <a:lnTo>
                  <a:pt x="714838" y="510315"/>
                </a:lnTo>
                <a:lnTo>
                  <a:pt x="767815" y="507817"/>
                </a:lnTo>
                <a:lnTo>
                  <a:pt x="819417" y="503734"/>
                </a:lnTo>
                <a:lnTo>
                  <a:pt x="869472" y="498132"/>
                </a:lnTo>
                <a:lnTo>
                  <a:pt x="917811" y="491077"/>
                </a:lnTo>
                <a:lnTo>
                  <a:pt x="964263" y="482635"/>
                </a:lnTo>
                <a:lnTo>
                  <a:pt x="1008659" y="472870"/>
                </a:lnTo>
                <a:lnTo>
                  <a:pt x="1050828" y="461850"/>
                </a:lnTo>
                <a:lnTo>
                  <a:pt x="1090601" y="449640"/>
                </a:lnTo>
                <a:lnTo>
                  <a:pt x="1127807" y="436305"/>
                </a:lnTo>
                <a:lnTo>
                  <a:pt x="1193840" y="406525"/>
                </a:lnTo>
                <a:lnTo>
                  <a:pt x="1247567" y="373037"/>
                </a:lnTo>
                <a:lnTo>
                  <a:pt x="1287627" y="336368"/>
                </a:lnTo>
                <a:lnTo>
                  <a:pt x="1312661" y="297042"/>
                </a:lnTo>
                <a:lnTo>
                  <a:pt x="1319117" y="276548"/>
                </a:lnTo>
                <a:lnTo>
                  <a:pt x="1321308" y="255587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71182" y="3438065"/>
            <a:ext cx="1203825" cy="511164"/>
          </a:xfrm>
          <a:custGeom>
            <a:avLst/>
            <a:gdLst/>
            <a:ahLst/>
            <a:cxnLst/>
            <a:rect l="l" t="t" r="r" b="b"/>
            <a:pathLst>
              <a:path w="1321321" h="511164">
                <a:moveTo>
                  <a:pt x="1321321" y="255585"/>
                </a:moveTo>
                <a:lnTo>
                  <a:pt x="1319130" y="234624"/>
                </a:lnTo>
                <a:lnTo>
                  <a:pt x="1312674" y="214129"/>
                </a:lnTo>
                <a:lnTo>
                  <a:pt x="1287640" y="174802"/>
                </a:lnTo>
                <a:lnTo>
                  <a:pt x="1247580" y="138131"/>
                </a:lnTo>
                <a:lnTo>
                  <a:pt x="1193853" y="104641"/>
                </a:lnTo>
                <a:lnTo>
                  <a:pt x="1127820" y="74860"/>
                </a:lnTo>
                <a:lnTo>
                  <a:pt x="1090614" y="61525"/>
                </a:lnTo>
                <a:lnTo>
                  <a:pt x="1050841" y="49314"/>
                </a:lnTo>
                <a:lnTo>
                  <a:pt x="1008672" y="38293"/>
                </a:lnTo>
                <a:lnTo>
                  <a:pt x="964276" y="28528"/>
                </a:lnTo>
                <a:lnTo>
                  <a:pt x="917824" y="20085"/>
                </a:lnTo>
                <a:lnTo>
                  <a:pt x="869486" y="13030"/>
                </a:lnTo>
                <a:lnTo>
                  <a:pt x="819431" y="7428"/>
                </a:lnTo>
                <a:lnTo>
                  <a:pt x="767830" y="3345"/>
                </a:lnTo>
                <a:lnTo>
                  <a:pt x="714853" y="847"/>
                </a:lnTo>
                <a:lnTo>
                  <a:pt x="660669" y="0"/>
                </a:lnTo>
                <a:lnTo>
                  <a:pt x="606485" y="847"/>
                </a:lnTo>
                <a:lnTo>
                  <a:pt x="553508" y="3345"/>
                </a:lnTo>
                <a:lnTo>
                  <a:pt x="501906" y="7428"/>
                </a:lnTo>
                <a:lnTo>
                  <a:pt x="451850" y="13030"/>
                </a:lnTo>
                <a:lnTo>
                  <a:pt x="403511" y="20085"/>
                </a:lnTo>
                <a:lnTo>
                  <a:pt x="357058" y="28528"/>
                </a:lnTo>
                <a:lnTo>
                  <a:pt x="312661" y="38293"/>
                </a:lnTo>
                <a:lnTo>
                  <a:pt x="270491" y="49314"/>
                </a:lnTo>
                <a:lnTo>
                  <a:pt x="230717" y="61525"/>
                </a:lnTo>
                <a:lnTo>
                  <a:pt x="193509" y="74860"/>
                </a:lnTo>
                <a:lnTo>
                  <a:pt x="127473" y="104641"/>
                </a:lnTo>
                <a:lnTo>
                  <a:pt x="73744" y="138131"/>
                </a:lnTo>
                <a:lnTo>
                  <a:pt x="33682" y="174802"/>
                </a:lnTo>
                <a:lnTo>
                  <a:pt x="8647" y="214129"/>
                </a:lnTo>
                <a:lnTo>
                  <a:pt x="0" y="255585"/>
                </a:lnTo>
                <a:lnTo>
                  <a:pt x="2190" y="276547"/>
                </a:lnTo>
                <a:lnTo>
                  <a:pt x="19201" y="317004"/>
                </a:lnTo>
                <a:lnTo>
                  <a:pt x="51920" y="355068"/>
                </a:lnTo>
                <a:lnTo>
                  <a:pt x="98985" y="390213"/>
                </a:lnTo>
                <a:lnTo>
                  <a:pt x="159038" y="421913"/>
                </a:lnTo>
                <a:lnTo>
                  <a:pt x="230717" y="449642"/>
                </a:lnTo>
                <a:lnTo>
                  <a:pt x="270491" y="461852"/>
                </a:lnTo>
                <a:lnTo>
                  <a:pt x="312661" y="472873"/>
                </a:lnTo>
                <a:lnTo>
                  <a:pt x="357058" y="482637"/>
                </a:lnTo>
                <a:lnTo>
                  <a:pt x="403511" y="491080"/>
                </a:lnTo>
                <a:lnTo>
                  <a:pt x="451850" y="498135"/>
                </a:lnTo>
                <a:lnTo>
                  <a:pt x="501906" y="503736"/>
                </a:lnTo>
                <a:lnTo>
                  <a:pt x="553508" y="507819"/>
                </a:lnTo>
                <a:lnTo>
                  <a:pt x="606485" y="510317"/>
                </a:lnTo>
                <a:lnTo>
                  <a:pt x="660669" y="511164"/>
                </a:lnTo>
                <a:lnTo>
                  <a:pt x="714853" y="510317"/>
                </a:lnTo>
                <a:lnTo>
                  <a:pt x="767830" y="507819"/>
                </a:lnTo>
                <a:lnTo>
                  <a:pt x="819431" y="503736"/>
                </a:lnTo>
                <a:lnTo>
                  <a:pt x="869486" y="498135"/>
                </a:lnTo>
                <a:lnTo>
                  <a:pt x="917824" y="491080"/>
                </a:lnTo>
                <a:lnTo>
                  <a:pt x="964276" y="482637"/>
                </a:lnTo>
                <a:lnTo>
                  <a:pt x="1008672" y="472873"/>
                </a:lnTo>
                <a:lnTo>
                  <a:pt x="1050841" y="461852"/>
                </a:lnTo>
                <a:lnTo>
                  <a:pt x="1090614" y="449642"/>
                </a:lnTo>
                <a:lnTo>
                  <a:pt x="1127820" y="436307"/>
                </a:lnTo>
                <a:lnTo>
                  <a:pt x="1193853" y="406527"/>
                </a:lnTo>
                <a:lnTo>
                  <a:pt x="1247580" y="373039"/>
                </a:lnTo>
                <a:lnTo>
                  <a:pt x="1287640" y="336368"/>
                </a:lnTo>
                <a:lnTo>
                  <a:pt x="1312674" y="297042"/>
                </a:lnTo>
                <a:lnTo>
                  <a:pt x="1319130" y="276547"/>
                </a:lnTo>
                <a:lnTo>
                  <a:pt x="1321321" y="255585"/>
                </a:lnTo>
              </a:path>
            </a:pathLst>
          </a:custGeom>
          <a:ln w="5789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05131" y="3455881"/>
            <a:ext cx="1069594" cy="511162"/>
          </a:xfrm>
          <a:custGeom>
            <a:avLst/>
            <a:gdLst/>
            <a:ahLst/>
            <a:cxnLst/>
            <a:rect l="l" t="t" r="r" b="b"/>
            <a:pathLst>
              <a:path w="1321320" h="511162">
                <a:moveTo>
                  <a:pt x="1321320" y="255587"/>
                </a:moveTo>
                <a:lnTo>
                  <a:pt x="1319130" y="234624"/>
                </a:lnTo>
                <a:lnTo>
                  <a:pt x="1312673" y="214129"/>
                </a:lnTo>
                <a:lnTo>
                  <a:pt x="1287639" y="174800"/>
                </a:lnTo>
                <a:lnTo>
                  <a:pt x="1247577" y="138128"/>
                </a:lnTo>
                <a:lnTo>
                  <a:pt x="1193849" y="104639"/>
                </a:lnTo>
                <a:lnTo>
                  <a:pt x="1127815" y="74858"/>
                </a:lnTo>
                <a:lnTo>
                  <a:pt x="1090608" y="61523"/>
                </a:lnTo>
                <a:lnTo>
                  <a:pt x="1050835" y="49312"/>
                </a:lnTo>
                <a:lnTo>
                  <a:pt x="1008666" y="38292"/>
                </a:lnTo>
                <a:lnTo>
                  <a:pt x="964270" y="28527"/>
                </a:lnTo>
                <a:lnTo>
                  <a:pt x="917818" y="20084"/>
                </a:lnTo>
                <a:lnTo>
                  <a:pt x="869480" y="13029"/>
                </a:lnTo>
                <a:lnTo>
                  <a:pt x="819425" y="7427"/>
                </a:lnTo>
                <a:lnTo>
                  <a:pt x="767825" y="3345"/>
                </a:lnTo>
                <a:lnTo>
                  <a:pt x="714849" y="847"/>
                </a:lnTo>
                <a:lnTo>
                  <a:pt x="660666" y="0"/>
                </a:lnTo>
                <a:lnTo>
                  <a:pt x="606482" y="847"/>
                </a:lnTo>
                <a:lnTo>
                  <a:pt x="553504" y="3345"/>
                </a:lnTo>
                <a:lnTo>
                  <a:pt x="501902" y="7427"/>
                </a:lnTo>
                <a:lnTo>
                  <a:pt x="451846" y="13029"/>
                </a:lnTo>
                <a:lnTo>
                  <a:pt x="403507" y="20084"/>
                </a:lnTo>
                <a:lnTo>
                  <a:pt x="357054" y="28527"/>
                </a:lnTo>
                <a:lnTo>
                  <a:pt x="312657" y="38292"/>
                </a:lnTo>
                <a:lnTo>
                  <a:pt x="270487" y="49312"/>
                </a:lnTo>
                <a:lnTo>
                  <a:pt x="230713" y="61523"/>
                </a:lnTo>
                <a:lnTo>
                  <a:pt x="193506" y="74858"/>
                </a:lnTo>
                <a:lnTo>
                  <a:pt x="127471" y="104639"/>
                </a:lnTo>
                <a:lnTo>
                  <a:pt x="73743" y="138128"/>
                </a:lnTo>
                <a:lnTo>
                  <a:pt x="33681" y="174800"/>
                </a:lnTo>
                <a:lnTo>
                  <a:pt x="8647" y="214129"/>
                </a:lnTo>
                <a:lnTo>
                  <a:pt x="0" y="255587"/>
                </a:lnTo>
                <a:lnTo>
                  <a:pt x="2190" y="276548"/>
                </a:lnTo>
                <a:lnTo>
                  <a:pt x="19201" y="317004"/>
                </a:lnTo>
                <a:lnTo>
                  <a:pt x="51919" y="355067"/>
                </a:lnTo>
                <a:lnTo>
                  <a:pt x="98984" y="390212"/>
                </a:lnTo>
                <a:lnTo>
                  <a:pt x="159035" y="421911"/>
                </a:lnTo>
                <a:lnTo>
                  <a:pt x="230713" y="449640"/>
                </a:lnTo>
                <a:lnTo>
                  <a:pt x="270487" y="461850"/>
                </a:lnTo>
                <a:lnTo>
                  <a:pt x="312657" y="472870"/>
                </a:lnTo>
                <a:lnTo>
                  <a:pt x="357054" y="482635"/>
                </a:lnTo>
                <a:lnTo>
                  <a:pt x="403507" y="491077"/>
                </a:lnTo>
                <a:lnTo>
                  <a:pt x="451846" y="498132"/>
                </a:lnTo>
                <a:lnTo>
                  <a:pt x="501902" y="503734"/>
                </a:lnTo>
                <a:lnTo>
                  <a:pt x="553504" y="507817"/>
                </a:lnTo>
                <a:lnTo>
                  <a:pt x="606482" y="510315"/>
                </a:lnTo>
                <a:lnTo>
                  <a:pt x="660666" y="511162"/>
                </a:lnTo>
                <a:lnTo>
                  <a:pt x="714849" y="510315"/>
                </a:lnTo>
                <a:lnTo>
                  <a:pt x="767825" y="507817"/>
                </a:lnTo>
                <a:lnTo>
                  <a:pt x="819425" y="503734"/>
                </a:lnTo>
                <a:lnTo>
                  <a:pt x="869480" y="498132"/>
                </a:lnTo>
                <a:lnTo>
                  <a:pt x="917818" y="491077"/>
                </a:lnTo>
                <a:lnTo>
                  <a:pt x="964270" y="482635"/>
                </a:lnTo>
                <a:lnTo>
                  <a:pt x="1008666" y="472870"/>
                </a:lnTo>
                <a:lnTo>
                  <a:pt x="1050835" y="461850"/>
                </a:lnTo>
                <a:lnTo>
                  <a:pt x="1090608" y="449640"/>
                </a:lnTo>
                <a:lnTo>
                  <a:pt x="1127815" y="436305"/>
                </a:lnTo>
                <a:lnTo>
                  <a:pt x="1193849" y="406525"/>
                </a:lnTo>
                <a:lnTo>
                  <a:pt x="1247577" y="373037"/>
                </a:lnTo>
                <a:lnTo>
                  <a:pt x="1287639" y="336368"/>
                </a:lnTo>
                <a:lnTo>
                  <a:pt x="1312673" y="297042"/>
                </a:lnTo>
                <a:lnTo>
                  <a:pt x="1319130" y="276548"/>
                </a:lnTo>
                <a:lnTo>
                  <a:pt x="1321320" y="255587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24104" y="3440794"/>
            <a:ext cx="1050621" cy="511164"/>
          </a:xfrm>
          <a:custGeom>
            <a:avLst/>
            <a:gdLst/>
            <a:ahLst/>
            <a:cxnLst/>
            <a:rect l="l" t="t" r="r" b="b"/>
            <a:pathLst>
              <a:path w="1321302" h="511164">
                <a:moveTo>
                  <a:pt x="1321302" y="255585"/>
                </a:moveTo>
                <a:lnTo>
                  <a:pt x="1319112" y="234624"/>
                </a:lnTo>
                <a:lnTo>
                  <a:pt x="1312655" y="214129"/>
                </a:lnTo>
                <a:lnTo>
                  <a:pt x="1287622" y="174802"/>
                </a:lnTo>
                <a:lnTo>
                  <a:pt x="1247561" y="138131"/>
                </a:lnTo>
                <a:lnTo>
                  <a:pt x="1193835" y="104641"/>
                </a:lnTo>
                <a:lnTo>
                  <a:pt x="1127802" y="74860"/>
                </a:lnTo>
                <a:lnTo>
                  <a:pt x="1090596" y="61525"/>
                </a:lnTo>
                <a:lnTo>
                  <a:pt x="1050823" y="49314"/>
                </a:lnTo>
                <a:lnTo>
                  <a:pt x="1008654" y="38293"/>
                </a:lnTo>
                <a:lnTo>
                  <a:pt x="964258" y="28528"/>
                </a:lnTo>
                <a:lnTo>
                  <a:pt x="917806" y="20085"/>
                </a:lnTo>
                <a:lnTo>
                  <a:pt x="869468" y="13030"/>
                </a:lnTo>
                <a:lnTo>
                  <a:pt x="819413" y="7428"/>
                </a:lnTo>
                <a:lnTo>
                  <a:pt x="767812" y="3345"/>
                </a:lnTo>
                <a:lnTo>
                  <a:pt x="714835" y="847"/>
                </a:lnTo>
                <a:lnTo>
                  <a:pt x="660651" y="0"/>
                </a:lnTo>
                <a:lnTo>
                  <a:pt x="606467" y="847"/>
                </a:lnTo>
                <a:lnTo>
                  <a:pt x="553490" y="3345"/>
                </a:lnTo>
                <a:lnTo>
                  <a:pt x="501889" y="7428"/>
                </a:lnTo>
                <a:lnTo>
                  <a:pt x="451834" y="13030"/>
                </a:lnTo>
                <a:lnTo>
                  <a:pt x="403496" y="20085"/>
                </a:lnTo>
                <a:lnTo>
                  <a:pt x="357044" y="28528"/>
                </a:lnTo>
                <a:lnTo>
                  <a:pt x="312648" y="38293"/>
                </a:lnTo>
                <a:lnTo>
                  <a:pt x="270479" y="49314"/>
                </a:lnTo>
                <a:lnTo>
                  <a:pt x="230706" y="61525"/>
                </a:lnTo>
                <a:lnTo>
                  <a:pt x="193500" y="74860"/>
                </a:lnTo>
                <a:lnTo>
                  <a:pt x="127467" y="104641"/>
                </a:lnTo>
                <a:lnTo>
                  <a:pt x="73740" y="138131"/>
                </a:lnTo>
                <a:lnTo>
                  <a:pt x="33680" y="174802"/>
                </a:lnTo>
                <a:lnTo>
                  <a:pt x="8646" y="214129"/>
                </a:lnTo>
                <a:lnTo>
                  <a:pt x="0" y="255585"/>
                </a:lnTo>
                <a:lnTo>
                  <a:pt x="2190" y="276547"/>
                </a:lnTo>
                <a:lnTo>
                  <a:pt x="19200" y="317004"/>
                </a:lnTo>
                <a:lnTo>
                  <a:pt x="51917" y="355068"/>
                </a:lnTo>
                <a:lnTo>
                  <a:pt x="98980" y="390213"/>
                </a:lnTo>
                <a:lnTo>
                  <a:pt x="159030" y="421913"/>
                </a:lnTo>
                <a:lnTo>
                  <a:pt x="230706" y="449642"/>
                </a:lnTo>
                <a:lnTo>
                  <a:pt x="270479" y="461852"/>
                </a:lnTo>
                <a:lnTo>
                  <a:pt x="312648" y="472873"/>
                </a:lnTo>
                <a:lnTo>
                  <a:pt x="357044" y="482637"/>
                </a:lnTo>
                <a:lnTo>
                  <a:pt x="403496" y="491080"/>
                </a:lnTo>
                <a:lnTo>
                  <a:pt x="451834" y="498135"/>
                </a:lnTo>
                <a:lnTo>
                  <a:pt x="501889" y="503736"/>
                </a:lnTo>
                <a:lnTo>
                  <a:pt x="553490" y="507819"/>
                </a:lnTo>
                <a:lnTo>
                  <a:pt x="606467" y="510317"/>
                </a:lnTo>
                <a:lnTo>
                  <a:pt x="660651" y="511164"/>
                </a:lnTo>
                <a:lnTo>
                  <a:pt x="714835" y="510317"/>
                </a:lnTo>
                <a:lnTo>
                  <a:pt x="767812" y="507819"/>
                </a:lnTo>
                <a:lnTo>
                  <a:pt x="819413" y="503736"/>
                </a:lnTo>
                <a:lnTo>
                  <a:pt x="869468" y="498135"/>
                </a:lnTo>
                <a:lnTo>
                  <a:pt x="917806" y="491080"/>
                </a:lnTo>
                <a:lnTo>
                  <a:pt x="964258" y="482637"/>
                </a:lnTo>
                <a:lnTo>
                  <a:pt x="1008654" y="472873"/>
                </a:lnTo>
                <a:lnTo>
                  <a:pt x="1050823" y="461852"/>
                </a:lnTo>
                <a:lnTo>
                  <a:pt x="1090596" y="449642"/>
                </a:lnTo>
                <a:lnTo>
                  <a:pt x="1127802" y="436307"/>
                </a:lnTo>
                <a:lnTo>
                  <a:pt x="1193835" y="406527"/>
                </a:lnTo>
                <a:lnTo>
                  <a:pt x="1247561" y="373039"/>
                </a:lnTo>
                <a:lnTo>
                  <a:pt x="1287622" y="336368"/>
                </a:lnTo>
                <a:lnTo>
                  <a:pt x="1312655" y="297042"/>
                </a:lnTo>
                <a:lnTo>
                  <a:pt x="1319112" y="276547"/>
                </a:lnTo>
                <a:lnTo>
                  <a:pt x="1321302" y="255585"/>
                </a:lnTo>
              </a:path>
            </a:pathLst>
          </a:custGeom>
          <a:ln w="5790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23440" y="2273689"/>
            <a:ext cx="822614" cy="511162"/>
          </a:xfrm>
          <a:custGeom>
            <a:avLst/>
            <a:gdLst/>
            <a:ahLst/>
            <a:cxnLst/>
            <a:rect l="l" t="t" r="r" b="b"/>
            <a:pathLst>
              <a:path w="1321320" h="511162">
                <a:moveTo>
                  <a:pt x="1321320" y="255587"/>
                </a:moveTo>
                <a:lnTo>
                  <a:pt x="1319130" y="234624"/>
                </a:lnTo>
                <a:lnTo>
                  <a:pt x="1312673" y="214129"/>
                </a:lnTo>
                <a:lnTo>
                  <a:pt x="1287639" y="174800"/>
                </a:lnTo>
                <a:lnTo>
                  <a:pt x="1247577" y="138128"/>
                </a:lnTo>
                <a:lnTo>
                  <a:pt x="1193849" y="104639"/>
                </a:lnTo>
                <a:lnTo>
                  <a:pt x="1127815" y="74858"/>
                </a:lnTo>
                <a:lnTo>
                  <a:pt x="1090608" y="61523"/>
                </a:lnTo>
                <a:lnTo>
                  <a:pt x="1050835" y="49312"/>
                </a:lnTo>
                <a:lnTo>
                  <a:pt x="1008666" y="38292"/>
                </a:lnTo>
                <a:lnTo>
                  <a:pt x="964270" y="28527"/>
                </a:lnTo>
                <a:lnTo>
                  <a:pt x="917818" y="20084"/>
                </a:lnTo>
                <a:lnTo>
                  <a:pt x="869480" y="13029"/>
                </a:lnTo>
                <a:lnTo>
                  <a:pt x="819425" y="7427"/>
                </a:lnTo>
                <a:lnTo>
                  <a:pt x="767825" y="3345"/>
                </a:lnTo>
                <a:lnTo>
                  <a:pt x="714849" y="847"/>
                </a:lnTo>
                <a:lnTo>
                  <a:pt x="660666" y="0"/>
                </a:lnTo>
                <a:lnTo>
                  <a:pt x="606482" y="847"/>
                </a:lnTo>
                <a:lnTo>
                  <a:pt x="553504" y="3345"/>
                </a:lnTo>
                <a:lnTo>
                  <a:pt x="501902" y="7427"/>
                </a:lnTo>
                <a:lnTo>
                  <a:pt x="451846" y="13029"/>
                </a:lnTo>
                <a:lnTo>
                  <a:pt x="403507" y="20084"/>
                </a:lnTo>
                <a:lnTo>
                  <a:pt x="357054" y="28527"/>
                </a:lnTo>
                <a:lnTo>
                  <a:pt x="312657" y="38292"/>
                </a:lnTo>
                <a:lnTo>
                  <a:pt x="270487" y="49312"/>
                </a:lnTo>
                <a:lnTo>
                  <a:pt x="230713" y="61523"/>
                </a:lnTo>
                <a:lnTo>
                  <a:pt x="193506" y="74858"/>
                </a:lnTo>
                <a:lnTo>
                  <a:pt x="127471" y="104639"/>
                </a:lnTo>
                <a:lnTo>
                  <a:pt x="73743" y="138128"/>
                </a:lnTo>
                <a:lnTo>
                  <a:pt x="33681" y="174800"/>
                </a:lnTo>
                <a:lnTo>
                  <a:pt x="8647" y="214129"/>
                </a:lnTo>
                <a:lnTo>
                  <a:pt x="0" y="255587"/>
                </a:lnTo>
                <a:lnTo>
                  <a:pt x="2190" y="276548"/>
                </a:lnTo>
                <a:lnTo>
                  <a:pt x="19201" y="317004"/>
                </a:lnTo>
                <a:lnTo>
                  <a:pt x="51919" y="355067"/>
                </a:lnTo>
                <a:lnTo>
                  <a:pt x="98984" y="390212"/>
                </a:lnTo>
                <a:lnTo>
                  <a:pt x="159035" y="421911"/>
                </a:lnTo>
                <a:lnTo>
                  <a:pt x="230713" y="449640"/>
                </a:lnTo>
                <a:lnTo>
                  <a:pt x="270487" y="461850"/>
                </a:lnTo>
                <a:lnTo>
                  <a:pt x="312657" y="472870"/>
                </a:lnTo>
                <a:lnTo>
                  <a:pt x="357054" y="482635"/>
                </a:lnTo>
                <a:lnTo>
                  <a:pt x="403507" y="491077"/>
                </a:lnTo>
                <a:lnTo>
                  <a:pt x="451846" y="498132"/>
                </a:lnTo>
                <a:lnTo>
                  <a:pt x="501902" y="503734"/>
                </a:lnTo>
                <a:lnTo>
                  <a:pt x="553504" y="507817"/>
                </a:lnTo>
                <a:lnTo>
                  <a:pt x="606482" y="510315"/>
                </a:lnTo>
                <a:lnTo>
                  <a:pt x="660666" y="511162"/>
                </a:lnTo>
                <a:lnTo>
                  <a:pt x="714849" y="510315"/>
                </a:lnTo>
                <a:lnTo>
                  <a:pt x="767825" y="507817"/>
                </a:lnTo>
                <a:lnTo>
                  <a:pt x="819425" y="503734"/>
                </a:lnTo>
                <a:lnTo>
                  <a:pt x="869480" y="498132"/>
                </a:lnTo>
                <a:lnTo>
                  <a:pt x="917818" y="491077"/>
                </a:lnTo>
                <a:lnTo>
                  <a:pt x="964270" y="482635"/>
                </a:lnTo>
                <a:lnTo>
                  <a:pt x="1008666" y="472870"/>
                </a:lnTo>
                <a:lnTo>
                  <a:pt x="1050835" y="461850"/>
                </a:lnTo>
                <a:lnTo>
                  <a:pt x="1090608" y="449640"/>
                </a:lnTo>
                <a:lnTo>
                  <a:pt x="1127815" y="436305"/>
                </a:lnTo>
                <a:lnTo>
                  <a:pt x="1193849" y="406525"/>
                </a:lnTo>
                <a:lnTo>
                  <a:pt x="1247577" y="373037"/>
                </a:lnTo>
                <a:lnTo>
                  <a:pt x="1287639" y="336368"/>
                </a:lnTo>
                <a:lnTo>
                  <a:pt x="1312673" y="297042"/>
                </a:lnTo>
                <a:lnTo>
                  <a:pt x="1319130" y="276548"/>
                </a:lnTo>
                <a:lnTo>
                  <a:pt x="1321320" y="255587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99589" y="2258164"/>
            <a:ext cx="843151" cy="511164"/>
          </a:xfrm>
          <a:custGeom>
            <a:avLst/>
            <a:gdLst/>
            <a:ahLst/>
            <a:cxnLst/>
            <a:rect l="l" t="t" r="r" b="b"/>
            <a:pathLst>
              <a:path w="1321321" h="511164">
                <a:moveTo>
                  <a:pt x="1321321" y="255585"/>
                </a:moveTo>
                <a:lnTo>
                  <a:pt x="1319130" y="234623"/>
                </a:lnTo>
                <a:lnTo>
                  <a:pt x="1312673" y="214127"/>
                </a:lnTo>
                <a:lnTo>
                  <a:pt x="1287638" y="174799"/>
                </a:lnTo>
                <a:lnTo>
                  <a:pt x="1247576" y="138128"/>
                </a:lnTo>
                <a:lnTo>
                  <a:pt x="1193847" y="104638"/>
                </a:lnTo>
                <a:lnTo>
                  <a:pt x="1127811" y="74858"/>
                </a:lnTo>
                <a:lnTo>
                  <a:pt x="1090603" y="61523"/>
                </a:lnTo>
                <a:lnTo>
                  <a:pt x="1050829" y="49312"/>
                </a:lnTo>
                <a:lnTo>
                  <a:pt x="1008659" y="38291"/>
                </a:lnTo>
                <a:lnTo>
                  <a:pt x="964262" y="28527"/>
                </a:lnTo>
                <a:lnTo>
                  <a:pt x="917809" y="20084"/>
                </a:lnTo>
                <a:lnTo>
                  <a:pt x="869470" y="13029"/>
                </a:lnTo>
                <a:lnTo>
                  <a:pt x="819414" y="7427"/>
                </a:lnTo>
                <a:lnTo>
                  <a:pt x="767812" y="3345"/>
                </a:lnTo>
                <a:lnTo>
                  <a:pt x="714835" y="847"/>
                </a:lnTo>
                <a:lnTo>
                  <a:pt x="660651" y="0"/>
                </a:lnTo>
                <a:lnTo>
                  <a:pt x="606467" y="847"/>
                </a:lnTo>
                <a:lnTo>
                  <a:pt x="553490" y="3345"/>
                </a:lnTo>
                <a:lnTo>
                  <a:pt x="501889" y="7427"/>
                </a:lnTo>
                <a:lnTo>
                  <a:pt x="451834" y="13029"/>
                </a:lnTo>
                <a:lnTo>
                  <a:pt x="403496" y="20084"/>
                </a:lnTo>
                <a:lnTo>
                  <a:pt x="357044" y="28527"/>
                </a:lnTo>
                <a:lnTo>
                  <a:pt x="312648" y="38291"/>
                </a:lnTo>
                <a:lnTo>
                  <a:pt x="270479" y="49312"/>
                </a:lnTo>
                <a:lnTo>
                  <a:pt x="230706" y="61523"/>
                </a:lnTo>
                <a:lnTo>
                  <a:pt x="193500" y="74858"/>
                </a:lnTo>
                <a:lnTo>
                  <a:pt x="127467" y="104638"/>
                </a:lnTo>
                <a:lnTo>
                  <a:pt x="73740" y="138128"/>
                </a:lnTo>
                <a:lnTo>
                  <a:pt x="33680" y="174799"/>
                </a:lnTo>
                <a:lnTo>
                  <a:pt x="8646" y="214127"/>
                </a:lnTo>
                <a:lnTo>
                  <a:pt x="0" y="255585"/>
                </a:lnTo>
                <a:lnTo>
                  <a:pt x="2190" y="276547"/>
                </a:lnTo>
                <a:lnTo>
                  <a:pt x="19200" y="317004"/>
                </a:lnTo>
                <a:lnTo>
                  <a:pt x="51917" y="355068"/>
                </a:lnTo>
                <a:lnTo>
                  <a:pt x="98980" y="390213"/>
                </a:lnTo>
                <a:lnTo>
                  <a:pt x="159030" y="421913"/>
                </a:lnTo>
                <a:lnTo>
                  <a:pt x="230706" y="449642"/>
                </a:lnTo>
                <a:lnTo>
                  <a:pt x="270479" y="461852"/>
                </a:lnTo>
                <a:lnTo>
                  <a:pt x="312648" y="472873"/>
                </a:lnTo>
                <a:lnTo>
                  <a:pt x="357044" y="482637"/>
                </a:lnTo>
                <a:lnTo>
                  <a:pt x="403496" y="491080"/>
                </a:lnTo>
                <a:lnTo>
                  <a:pt x="451834" y="498135"/>
                </a:lnTo>
                <a:lnTo>
                  <a:pt x="501889" y="503736"/>
                </a:lnTo>
                <a:lnTo>
                  <a:pt x="553490" y="507819"/>
                </a:lnTo>
                <a:lnTo>
                  <a:pt x="606467" y="510317"/>
                </a:lnTo>
                <a:lnTo>
                  <a:pt x="660651" y="511164"/>
                </a:lnTo>
                <a:lnTo>
                  <a:pt x="714835" y="510317"/>
                </a:lnTo>
                <a:lnTo>
                  <a:pt x="767812" y="507819"/>
                </a:lnTo>
                <a:lnTo>
                  <a:pt x="819414" y="503736"/>
                </a:lnTo>
                <a:lnTo>
                  <a:pt x="869470" y="498135"/>
                </a:lnTo>
                <a:lnTo>
                  <a:pt x="917809" y="491080"/>
                </a:lnTo>
                <a:lnTo>
                  <a:pt x="964262" y="482637"/>
                </a:lnTo>
                <a:lnTo>
                  <a:pt x="1008659" y="472873"/>
                </a:lnTo>
                <a:lnTo>
                  <a:pt x="1050829" y="461852"/>
                </a:lnTo>
                <a:lnTo>
                  <a:pt x="1090603" y="449642"/>
                </a:lnTo>
                <a:lnTo>
                  <a:pt x="1127811" y="436307"/>
                </a:lnTo>
                <a:lnTo>
                  <a:pt x="1193847" y="406527"/>
                </a:lnTo>
                <a:lnTo>
                  <a:pt x="1247576" y="373039"/>
                </a:lnTo>
                <a:lnTo>
                  <a:pt x="1287638" y="336368"/>
                </a:lnTo>
                <a:lnTo>
                  <a:pt x="1312673" y="297042"/>
                </a:lnTo>
                <a:lnTo>
                  <a:pt x="1319130" y="276547"/>
                </a:lnTo>
                <a:lnTo>
                  <a:pt x="1321321" y="255585"/>
                </a:lnTo>
              </a:path>
            </a:pathLst>
          </a:custGeom>
          <a:ln w="5789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24161" y="3455523"/>
            <a:ext cx="1074624" cy="511162"/>
          </a:xfrm>
          <a:custGeom>
            <a:avLst/>
            <a:gdLst/>
            <a:ahLst/>
            <a:cxnLst/>
            <a:rect l="l" t="t" r="r" b="b"/>
            <a:pathLst>
              <a:path w="1321320" h="511162">
                <a:moveTo>
                  <a:pt x="1321320" y="255587"/>
                </a:moveTo>
                <a:lnTo>
                  <a:pt x="1319130" y="234624"/>
                </a:lnTo>
                <a:lnTo>
                  <a:pt x="1312673" y="214129"/>
                </a:lnTo>
                <a:lnTo>
                  <a:pt x="1287639" y="174800"/>
                </a:lnTo>
                <a:lnTo>
                  <a:pt x="1247577" y="138128"/>
                </a:lnTo>
                <a:lnTo>
                  <a:pt x="1193849" y="104639"/>
                </a:lnTo>
                <a:lnTo>
                  <a:pt x="1127815" y="74858"/>
                </a:lnTo>
                <a:lnTo>
                  <a:pt x="1090608" y="61523"/>
                </a:lnTo>
                <a:lnTo>
                  <a:pt x="1050835" y="49312"/>
                </a:lnTo>
                <a:lnTo>
                  <a:pt x="1008666" y="38292"/>
                </a:lnTo>
                <a:lnTo>
                  <a:pt x="964270" y="28527"/>
                </a:lnTo>
                <a:lnTo>
                  <a:pt x="917818" y="20084"/>
                </a:lnTo>
                <a:lnTo>
                  <a:pt x="869480" y="13029"/>
                </a:lnTo>
                <a:lnTo>
                  <a:pt x="819425" y="7427"/>
                </a:lnTo>
                <a:lnTo>
                  <a:pt x="767825" y="3345"/>
                </a:lnTo>
                <a:lnTo>
                  <a:pt x="714849" y="847"/>
                </a:lnTo>
                <a:lnTo>
                  <a:pt x="660666" y="0"/>
                </a:lnTo>
                <a:lnTo>
                  <a:pt x="606482" y="847"/>
                </a:lnTo>
                <a:lnTo>
                  <a:pt x="553504" y="3345"/>
                </a:lnTo>
                <a:lnTo>
                  <a:pt x="501902" y="7427"/>
                </a:lnTo>
                <a:lnTo>
                  <a:pt x="451846" y="13029"/>
                </a:lnTo>
                <a:lnTo>
                  <a:pt x="403507" y="20084"/>
                </a:lnTo>
                <a:lnTo>
                  <a:pt x="357054" y="28527"/>
                </a:lnTo>
                <a:lnTo>
                  <a:pt x="312657" y="38292"/>
                </a:lnTo>
                <a:lnTo>
                  <a:pt x="270487" y="49312"/>
                </a:lnTo>
                <a:lnTo>
                  <a:pt x="230713" y="61523"/>
                </a:lnTo>
                <a:lnTo>
                  <a:pt x="193506" y="74858"/>
                </a:lnTo>
                <a:lnTo>
                  <a:pt x="127471" y="104639"/>
                </a:lnTo>
                <a:lnTo>
                  <a:pt x="73743" y="138128"/>
                </a:lnTo>
                <a:lnTo>
                  <a:pt x="33681" y="174800"/>
                </a:lnTo>
                <a:lnTo>
                  <a:pt x="8647" y="214129"/>
                </a:lnTo>
                <a:lnTo>
                  <a:pt x="0" y="255587"/>
                </a:lnTo>
                <a:lnTo>
                  <a:pt x="2190" y="276548"/>
                </a:lnTo>
                <a:lnTo>
                  <a:pt x="19201" y="317004"/>
                </a:lnTo>
                <a:lnTo>
                  <a:pt x="51919" y="355067"/>
                </a:lnTo>
                <a:lnTo>
                  <a:pt x="98984" y="390212"/>
                </a:lnTo>
                <a:lnTo>
                  <a:pt x="159035" y="421911"/>
                </a:lnTo>
                <a:lnTo>
                  <a:pt x="230713" y="449640"/>
                </a:lnTo>
                <a:lnTo>
                  <a:pt x="270487" y="461850"/>
                </a:lnTo>
                <a:lnTo>
                  <a:pt x="312657" y="472870"/>
                </a:lnTo>
                <a:lnTo>
                  <a:pt x="357054" y="482635"/>
                </a:lnTo>
                <a:lnTo>
                  <a:pt x="403507" y="491077"/>
                </a:lnTo>
                <a:lnTo>
                  <a:pt x="451846" y="498132"/>
                </a:lnTo>
                <a:lnTo>
                  <a:pt x="501902" y="503734"/>
                </a:lnTo>
                <a:lnTo>
                  <a:pt x="553504" y="507817"/>
                </a:lnTo>
                <a:lnTo>
                  <a:pt x="606482" y="510315"/>
                </a:lnTo>
                <a:lnTo>
                  <a:pt x="660666" y="511162"/>
                </a:lnTo>
                <a:lnTo>
                  <a:pt x="714849" y="510315"/>
                </a:lnTo>
                <a:lnTo>
                  <a:pt x="767825" y="507817"/>
                </a:lnTo>
                <a:lnTo>
                  <a:pt x="819425" y="503734"/>
                </a:lnTo>
                <a:lnTo>
                  <a:pt x="869480" y="498132"/>
                </a:lnTo>
                <a:lnTo>
                  <a:pt x="917818" y="491077"/>
                </a:lnTo>
                <a:lnTo>
                  <a:pt x="964270" y="482635"/>
                </a:lnTo>
                <a:lnTo>
                  <a:pt x="1008666" y="472870"/>
                </a:lnTo>
                <a:lnTo>
                  <a:pt x="1050835" y="461850"/>
                </a:lnTo>
                <a:lnTo>
                  <a:pt x="1090608" y="449640"/>
                </a:lnTo>
                <a:lnTo>
                  <a:pt x="1127815" y="436305"/>
                </a:lnTo>
                <a:lnTo>
                  <a:pt x="1193849" y="406525"/>
                </a:lnTo>
                <a:lnTo>
                  <a:pt x="1247577" y="373037"/>
                </a:lnTo>
                <a:lnTo>
                  <a:pt x="1287639" y="336368"/>
                </a:lnTo>
                <a:lnTo>
                  <a:pt x="1312673" y="297042"/>
                </a:lnTo>
                <a:lnTo>
                  <a:pt x="1319130" y="276548"/>
                </a:lnTo>
                <a:lnTo>
                  <a:pt x="1321320" y="255587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24176" y="3455524"/>
            <a:ext cx="1074609" cy="511164"/>
          </a:xfrm>
          <a:custGeom>
            <a:avLst/>
            <a:gdLst/>
            <a:ahLst/>
            <a:cxnLst/>
            <a:rect l="l" t="t" r="r" b="b"/>
            <a:pathLst>
              <a:path w="1321321" h="511164">
                <a:moveTo>
                  <a:pt x="1321321" y="255585"/>
                </a:moveTo>
                <a:lnTo>
                  <a:pt x="1319130" y="234624"/>
                </a:lnTo>
                <a:lnTo>
                  <a:pt x="1312674" y="214129"/>
                </a:lnTo>
                <a:lnTo>
                  <a:pt x="1287640" y="174802"/>
                </a:lnTo>
                <a:lnTo>
                  <a:pt x="1247580" y="138131"/>
                </a:lnTo>
                <a:lnTo>
                  <a:pt x="1193853" y="104641"/>
                </a:lnTo>
                <a:lnTo>
                  <a:pt x="1127820" y="74860"/>
                </a:lnTo>
                <a:lnTo>
                  <a:pt x="1090614" y="61525"/>
                </a:lnTo>
                <a:lnTo>
                  <a:pt x="1050841" y="49314"/>
                </a:lnTo>
                <a:lnTo>
                  <a:pt x="1008672" y="38293"/>
                </a:lnTo>
                <a:lnTo>
                  <a:pt x="964276" y="28528"/>
                </a:lnTo>
                <a:lnTo>
                  <a:pt x="917824" y="20085"/>
                </a:lnTo>
                <a:lnTo>
                  <a:pt x="869486" y="13030"/>
                </a:lnTo>
                <a:lnTo>
                  <a:pt x="819431" y="7428"/>
                </a:lnTo>
                <a:lnTo>
                  <a:pt x="767830" y="3345"/>
                </a:lnTo>
                <a:lnTo>
                  <a:pt x="714853" y="847"/>
                </a:lnTo>
                <a:lnTo>
                  <a:pt x="660669" y="0"/>
                </a:lnTo>
                <a:lnTo>
                  <a:pt x="606485" y="847"/>
                </a:lnTo>
                <a:lnTo>
                  <a:pt x="553508" y="3345"/>
                </a:lnTo>
                <a:lnTo>
                  <a:pt x="501906" y="7428"/>
                </a:lnTo>
                <a:lnTo>
                  <a:pt x="451850" y="13030"/>
                </a:lnTo>
                <a:lnTo>
                  <a:pt x="403511" y="20085"/>
                </a:lnTo>
                <a:lnTo>
                  <a:pt x="357058" y="28528"/>
                </a:lnTo>
                <a:lnTo>
                  <a:pt x="312661" y="38293"/>
                </a:lnTo>
                <a:lnTo>
                  <a:pt x="270491" y="49314"/>
                </a:lnTo>
                <a:lnTo>
                  <a:pt x="230717" y="61525"/>
                </a:lnTo>
                <a:lnTo>
                  <a:pt x="193509" y="74860"/>
                </a:lnTo>
                <a:lnTo>
                  <a:pt x="127473" y="104641"/>
                </a:lnTo>
                <a:lnTo>
                  <a:pt x="73744" y="138131"/>
                </a:lnTo>
                <a:lnTo>
                  <a:pt x="33682" y="174802"/>
                </a:lnTo>
                <a:lnTo>
                  <a:pt x="8647" y="214129"/>
                </a:lnTo>
                <a:lnTo>
                  <a:pt x="0" y="255585"/>
                </a:lnTo>
                <a:lnTo>
                  <a:pt x="2190" y="276547"/>
                </a:lnTo>
                <a:lnTo>
                  <a:pt x="19201" y="317004"/>
                </a:lnTo>
                <a:lnTo>
                  <a:pt x="51920" y="355068"/>
                </a:lnTo>
                <a:lnTo>
                  <a:pt x="98985" y="390213"/>
                </a:lnTo>
                <a:lnTo>
                  <a:pt x="159038" y="421913"/>
                </a:lnTo>
                <a:lnTo>
                  <a:pt x="230717" y="449642"/>
                </a:lnTo>
                <a:lnTo>
                  <a:pt x="270491" y="461852"/>
                </a:lnTo>
                <a:lnTo>
                  <a:pt x="312661" y="472873"/>
                </a:lnTo>
                <a:lnTo>
                  <a:pt x="357058" y="482637"/>
                </a:lnTo>
                <a:lnTo>
                  <a:pt x="403511" y="491080"/>
                </a:lnTo>
                <a:lnTo>
                  <a:pt x="451850" y="498135"/>
                </a:lnTo>
                <a:lnTo>
                  <a:pt x="501906" y="503736"/>
                </a:lnTo>
                <a:lnTo>
                  <a:pt x="553508" y="507819"/>
                </a:lnTo>
                <a:lnTo>
                  <a:pt x="606485" y="510317"/>
                </a:lnTo>
                <a:lnTo>
                  <a:pt x="660669" y="511164"/>
                </a:lnTo>
                <a:lnTo>
                  <a:pt x="714853" y="510317"/>
                </a:lnTo>
                <a:lnTo>
                  <a:pt x="767830" y="507819"/>
                </a:lnTo>
                <a:lnTo>
                  <a:pt x="819431" y="503736"/>
                </a:lnTo>
                <a:lnTo>
                  <a:pt x="869486" y="498135"/>
                </a:lnTo>
                <a:lnTo>
                  <a:pt x="917824" y="491080"/>
                </a:lnTo>
                <a:lnTo>
                  <a:pt x="964276" y="482637"/>
                </a:lnTo>
                <a:lnTo>
                  <a:pt x="1008672" y="472873"/>
                </a:lnTo>
                <a:lnTo>
                  <a:pt x="1050841" y="461852"/>
                </a:lnTo>
                <a:lnTo>
                  <a:pt x="1090614" y="449642"/>
                </a:lnTo>
                <a:lnTo>
                  <a:pt x="1127820" y="436307"/>
                </a:lnTo>
                <a:lnTo>
                  <a:pt x="1193853" y="406527"/>
                </a:lnTo>
                <a:lnTo>
                  <a:pt x="1247580" y="373039"/>
                </a:lnTo>
                <a:lnTo>
                  <a:pt x="1287640" y="336368"/>
                </a:lnTo>
                <a:lnTo>
                  <a:pt x="1312674" y="297042"/>
                </a:lnTo>
                <a:lnTo>
                  <a:pt x="1319130" y="276547"/>
                </a:lnTo>
                <a:lnTo>
                  <a:pt x="1321321" y="255585"/>
                </a:lnTo>
              </a:path>
            </a:pathLst>
          </a:custGeom>
          <a:ln w="5789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46116" y="3455523"/>
            <a:ext cx="1081469" cy="511162"/>
          </a:xfrm>
          <a:custGeom>
            <a:avLst/>
            <a:gdLst/>
            <a:ahLst/>
            <a:cxnLst/>
            <a:rect l="l" t="t" r="r" b="b"/>
            <a:pathLst>
              <a:path w="1321308" h="511162">
                <a:moveTo>
                  <a:pt x="1321308" y="255587"/>
                </a:moveTo>
                <a:lnTo>
                  <a:pt x="1319117" y="234624"/>
                </a:lnTo>
                <a:lnTo>
                  <a:pt x="1312661" y="214129"/>
                </a:lnTo>
                <a:lnTo>
                  <a:pt x="1287627" y="174800"/>
                </a:lnTo>
                <a:lnTo>
                  <a:pt x="1247567" y="138128"/>
                </a:lnTo>
                <a:lnTo>
                  <a:pt x="1193840" y="104639"/>
                </a:lnTo>
                <a:lnTo>
                  <a:pt x="1127807" y="74858"/>
                </a:lnTo>
                <a:lnTo>
                  <a:pt x="1090601" y="61523"/>
                </a:lnTo>
                <a:lnTo>
                  <a:pt x="1050828" y="49312"/>
                </a:lnTo>
                <a:lnTo>
                  <a:pt x="1008659" y="38292"/>
                </a:lnTo>
                <a:lnTo>
                  <a:pt x="964263" y="28527"/>
                </a:lnTo>
                <a:lnTo>
                  <a:pt x="917811" y="20084"/>
                </a:lnTo>
                <a:lnTo>
                  <a:pt x="869472" y="13029"/>
                </a:lnTo>
                <a:lnTo>
                  <a:pt x="819417" y="7427"/>
                </a:lnTo>
                <a:lnTo>
                  <a:pt x="767815" y="3345"/>
                </a:lnTo>
                <a:lnTo>
                  <a:pt x="714838" y="847"/>
                </a:lnTo>
                <a:lnTo>
                  <a:pt x="660653" y="0"/>
                </a:lnTo>
                <a:lnTo>
                  <a:pt x="606469" y="847"/>
                </a:lnTo>
                <a:lnTo>
                  <a:pt x="553492" y="3345"/>
                </a:lnTo>
                <a:lnTo>
                  <a:pt x="501890" y="7427"/>
                </a:lnTo>
                <a:lnTo>
                  <a:pt x="451835" y="13029"/>
                </a:lnTo>
                <a:lnTo>
                  <a:pt x="403496" y="20084"/>
                </a:lnTo>
                <a:lnTo>
                  <a:pt x="357044" y="28527"/>
                </a:lnTo>
                <a:lnTo>
                  <a:pt x="312648" y="38292"/>
                </a:lnTo>
                <a:lnTo>
                  <a:pt x="270479" y="49312"/>
                </a:lnTo>
                <a:lnTo>
                  <a:pt x="230706" y="61523"/>
                </a:lnTo>
                <a:lnTo>
                  <a:pt x="193500" y="74858"/>
                </a:lnTo>
                <a:lnTo>
                  <a:pt x="127467" y="104639"/>
                </a:lnTo>
                <a:lnTo>
                  <a:pt x="73740" y="138128"/>
                </a:lnTo>
                <a:lnTo>
                  <a:pt x="33680" y="174800"/>
                </a:lnTo>
                <a:lnTo>
                  <a:pt x="8646" y="214129"/>
                </a:lnTo>
                <a:lnTo>
                  <a:pt x="0" y="255587"/>
                </a:lnTo>
                <a:lnTo>
                  <a:pt x="2190" y="276548"/>
                </a:lnTo>
                <a:lnTo>
                  <a:pt x="19200" y="317004"/>
                </a:lnTo>
                <a:lnTo>
                  <a:pt x="51917" y="355067"/>
                </a:lnTo>
                <a:lnTo>
                  <a:pt x="98980" y="390212"/>
                </a:lnTo>
                <a:lnTo>
                  <a:pt x="159030" y="421911"/>
                </a:lnTo>
                <a:lnTo>
                  <a:pt x="230706" y="449640"/>
                </a:lnTo>
                <a:lnTo>
                  <a:pt x="270479" y="461850"/>
                </a:lnTo>
                <a:lnTo>
                  <a:pt x="312648" y="472870"/>
                </a:lnTo>
                <a:lnTo>
                  <a:pt x="357044" y="482635"/>
                </a:lnTo>
                <a:lnTo>
                  <a:pt x="403496" y="491077"/>
                </a:lnTo>
                <a:lnTo>
                  <a:pt x="451835" y="498132"/>
                </a:lnTo>
                <a:lnTo>
                  <a:pt x="501890" y="503734"/>
                </a:lnTo>
                <a:lnTo>
                  <a:pt x="553492" y="507817"/>
                </a:lnTo>
                <a:lnTo>
                  <a:pt x="606469" y="510315"/>
                </a:lnTo>
                <a:lnTo>
                  <a:pt x="660653" y="511162"/>
                </a:lnTo>
                <a:lnTo>
                  <a:pt x="714838" y="510315"/>
                </a:lnTo>
                <a:lnTo>
                  <a:pt x="767815" y="507817"/>
                </a:lnTo>
                <a:lnTo>
                  <a:pt x="819417" y="503734"/>
                </a:lnTo>
                <a:lnTo>
                  <a:pt x="869472" y="498132"/>
                </a:lnTo>
                <a:lnTo>
                  <a:pt x="917811" y="491077"/>
                </a:lnTo>
                <a:lnTo>
                  <a:pt x="964263" y="482635"/>
                </a:lnTo>
                <a:lnTo>
                  <a:pt x="1008659" y="472870"/>
                </a:lnTo>
                <a:lnTo>
                  <a:pt x="1050828" y="461850"/>
                </a:lnTo>
                <a:lnTo>
                  <a:pt x="1090601" y="449640"/>
                </a:lnTo>
                <a:lnTo>
                  <a:pt x="1127807" y="436305"/>
                </a:lnTo>
                <a:lnTo>
                  <a:pt x="1193840" y="406525"/>
                </a:lnTo>
                <a:lnTo>
                  <a:pt x="1247567" y="373037"/>
                </a:lnTo>
                <a:lnTo>
                  <a:pt x="1287627" y="336368"/>
                </a:lnTo>
                <a:lnTo>
                  <a:pt x="1312661" y="297042"/>
                </a:lnTo>
                <a:lnTo>
                  <a:pt x="1319117" y="276548"/>
                </a:lnTo>
                <a:lnTo>
                  <a:pt x="1321308" y="255587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46116" y="3454158"/>
            <a:ext cx="1081469" cy="511164"/>
          </a:xfrm>
          <a:custGeom>
            <a:avLst/>
            <a:gdLst/>
            <a:ahLst/>
            <a:cxnLst/>
            <a:rect l="l" t="t" r="r" b="b"/>
            <a:pathLst>
              <a:path w="1321321" h="511164">
                <a:moveTo>
                  <a:pt x="1321321" y="255585"/>
                </a:moveTo>
                <a:lnTo>
                  <a:pt x="1319130" y="234624"/>
                </a:lnTo>
                <a:lnTo>
                  <a:pt x="1312673" y="214129"/>
                </a:lnTo>
                <a:lnTo>
                  <a:pt x="1287638" y="174802"/>
                </a:lnTo>
                <a:lnTo>
                  <a:pt x="1247576" y="138131"/>
                </a:lnTo>
                <a:lnTo>
                  <a:pt x="1193847" y="104641"/>
                </a:lnTo>
                <a:lnTo>
                  <a:pt x="1127811" y="74860"/>
                </a:lnTo>
                <a:lnTo>
                  <a:pt x="1090603" y="61525"/>
                </a:lnTo>
                <a:lnTo>
                  <a:pt x="1050829" y="49314"/>
                </a:lnTo>
                <a:lnTo>
                  <a:pt x="1008659" y="38293"/>
                </a:lnTo>
                <a:lnTo>
                  <a:pt x="964262" y="28528"/>
                </a:lnTo>
                <a:lnTo>
                  <a:pt x="917809" y="20085"/>
                </a:lnTo>
                <a:lnTo>
                  <a:pt x="869470" y="13030"/>
                </a:lnTo>
                <a:lnTo>
                  <a:pt x="819414" y="7428"/>
                </a:lnTo>
                <a:lnTo>
                  <a:pt x="767812" y="3345"/>
                </a:lnTo>
                <a:lnTo>
                  <a:pt x="714835" y="847"/>
                </a:lnTo>
                <a:lnTo>
                  <a:pt x="660651" y="0"/>
                </a:lnTo>
                <a:lnTo>
                  <a:pt x="606467" y="847"/>
                </a:lnTo>
                <a:lnTo>
                  <a:pt x="553490" y="3345"/>
                </a:lnTo>
                <a:lnTo>
                  <a:pt x="501889" y="7428"/>
                </a:lnTo>
                <a:lnTo>
                  <a:pt x="451834" y="13030"/>
                </a:lnTo>
                <a:lnTo>
                  <a:pt x="403496" y="20085"/>
                </a:lnTo>
                <a:lnTo>
                  <a:pt x="357044" y="28528"/>
                </a:lnTo>
                <a:lnTo>
                  <a:pt x="312648" y="38293"/>
                </a:lnTo>
                <a:lnTo>
                  <a:pt x="270479" y="49314"/>
                </a:lnTo>
                <a:lnTo>
                  <a:pt x="230706" y="61525"/>
                </a:lnTo>
                <a:lnTo>
                  <a:pt x="193500" y="74860"/>
                </a:lnTo>
                <a:lnTo>
                  <a:pt x="127467" y="104641"/>
                </a:lnTo>
                <a:lnTo>
                  <a:pt x="73740" y="138131"/>
                </a:lnTo>
                <a:lnTo>
                  <a:pt x="33680" y="174802"/>
                </a:lnTo>
                <a:lnTo>
                  <a:pt x="8646" y="214129"/>
                </a:lnTo>
                <a:lnTo>
                  <a:pt x="0" y="255585"/>
                </a:lnTo>
                <a:lnTo>
                  <a:pt x="2190" y="276547"/>
                </a:lnTo>
                <a:lnTo>
                  <a:pt x="19200" y="317004"/>
                </a:lnTo>
                <a:lnTo>
                  <a:pt x="51917" y="355068"/>
                </a:lnTo>
                <a:lnTo>
                  <a:pt x="98980" y="390213"/>
                </a:lnTo>
                <a:lnTo>
                  <a:pt x="159030" y="421913"/>
                </a:lnTo>
                <a:lnTo>
                  <a:pt x="230706" y="449642"/>
                </a:lnTo>
                <a:lnTo>
                  <a:pt x="270479" y="461852"/>
                </a:lnTo>
                <a:lnTo>
                  <a:pt x="312648" y="472873"/>
                </a:lnTo>
                <a:lnTo>
                  <a:pt x="357044" y="482637"/>
                </a:lnTo>
                <a:lnTo>
                  <a:pt x="403496" y="491080"/>
                </a:lnTo>
                <a:lnTo>
                  <a:pt x="451834" y="498135"/>
                </a:lnTo>
                <a:lnTo>
                  <a:pt x="501889" y="503736"/>
                </a:lnTo>
                <a:lnTo>
                  <a:pt x="553490" y="507819"/>
                </a:lnTo>
                <a:lnTo>
                  <a:pt x="606467" y="510317"/>
                </a:lnTo>
                <a:lnTo>
                  <a:pt x="660651" y="511164"/>
                </a:lnTo>
                <a:lnTo>
                  <a:pt x="714835" y="510317"/>
                </a:lnTo>
                <a:lnTo>
                  <a:pt x="767812" y="507819"/>
                </a:lnTo>
                <a:lnTo>
                  <a:pt x="819414" y="503736"/>
                </a:lnTo>
                <a:lnTo>
                  <a:pt x="869470" y="498135"/>
                </a:lnTo>
                <a:lnTo>
                  <a:pt x="917809" y="491080"/>
                </a:lnTo>
                <a:lnTo>
                  <a:pt x="964262" y="482637"/>
                </a:lnTo>
                <a:lnTo>
                  <a:pt x="1008659" y="472873"/>
                </a:lnTo>
                <a:lnTo>
                  <a:pt x="1050829" y="461852"/>
                </a:lnTo>
                <a:lnTo>
                  <a:pt x="1090603" y="449642"/>
                </a:lnTo>
                <a:lnTo>
                  <a:pt x="1127811" y="436307"/>
                </a:lnTo>
                <a:lnTo>
                  <a:pt x="1193847" y="406527"/>
                </a:lnTo>
                <a:lnTo>
                  <a:pt x="1247576" y="373039"/>
                </a:lnTo>
                <a:lnTo>
                  <a:pt x="1287638" y="336368"/>
                </a:lnTo>
                <a:lnTo>
                  <a:pt x="1312673" y="297042"/>
                </a:lnTo>
                <a:lnTo>
                  <a:pt x="1319130" y="276547"/>
                </a:lnTo>
                <a:lnTo>
                  <a:pt x="1321321" y="255585"/>
                </a:lnTo>
              </a:path>
            </a:pathLst>
          </a:custGeom>
          <a:ln w="5789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67526" y="401063"/>
            <a:ext cx="3028948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lang="lv-LV"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AND-OR Tree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31879" y="1557482"/>
            <a:ext cx="1080433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lang="lv-LV"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A</a:t>
            </a: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N</a:t>
            </a:r>
            <a:r>
              <a:rPr sz="3600" spc="-211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25574" y="2137200"/>
            <a:ext cx="1108318" cy="574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549">
              <a:lnSpc>
                <a:spcPts val="1975"/>
              </a:lnSpc>
              <a:spcBef>
                <a:spcPts val="98"/>
              </a:spcBef>
            </a:pPr>
            <a:endParaRPr sz="2000" dirty="0">
              <a:latin typeface="Meiryo"/>
              <a:cs typeface="Meiryo"/>
            </a:endParaRPr>
          </a:p>
          <a:p>
            <a:pPr marL="40585">
              <a:lnSpc>
                <a:spcPts val="2370"/>
              </a:lnSpc>
              <a:spcBef>
                <a:spcPts val="19"/>
              </a:spcBef>
            </a:pPr>
            <a:r>
              <a:rPr lang="lv-LV"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62519" y="2483370"/>
            <a:ext cx="1187620" cy="569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lang="lv-LV" sz="36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41244" y="3559605"/>
            <a:ext cx="1080432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AN</a:t>
            </a:r>
            <a:r>
              <a:rPr sz="3600" spc="-211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63300" y="3559605"/>
            <a:ext cx="1080432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AN</a:t>
            </a:r>
            <a:r>
              <a:rPr sz="3600" spc="-211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63264" y="3574335"/>
            <a:ext cx="1080433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-211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AN</a:t>
            </a:r>
            <a:r>
              <a:rPr sz="3600" spc="-211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85206" y="3574335"/>
            <a:ext cx="1080433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AN</a:t>
            </a:r>
            <a:r>
              <a:rPr sz="3600" spc="-211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1608" y="4426990"/>
            <a:ext cx="250844" cy="469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endParaRPr sz="2000" dirty="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3827" y="4872710"/>
            <a:ext cx="579269" cy="261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32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r>
              <a:rPr sz="3200" spc="0" baseline="-7000" dirty="0" smtClean="0">
                <a:solidFill>
                  <a:srgbClr val="232F3B"/>
                </a:solidFill>
                <a:latin typeface="Times New Roman"/>
                <a:cs typeface="Times New Roman"/>
              </a:rPr>
              <a:t>1</a:t>
            </a:r>
            <a:endParaRPr sz="3200" baseline="-7000" dirty="0">
              <a:latin typeface="Times New Roman"/>
              <a:cs typeface="Times New Roman"/>
            </a:endParaRPr>
          </a:p>
        </p:txBody>
      </p:sp>
      <p:cxnSp>
        <p:nvCxnSpPr>
          <p:cNvPr id="472" name="Straight Connector 471"/>
          <p:cNvCxnSpPr/>
          <p:nvPr/>
        </p:nvCxnSpPr>
        <p:spPr>
          <a:xfrm flipH="1">
            <a:off x="3957320" y="1826553"/>
            <a:ext cx="821332" cy="5254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5623189" y="1747897"/>
            <a:ext cx="1222143" cy="5684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 flipH="1">
            <a:off x="2919917" y="2767939"/>
            <a:ext cx="542602" cy="658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3957320" y="2754032"/>
            <a:ext cx="482608" cy="6840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flipH="1">
            <a:off x="6398687" y="2780965"/>
            <a:ext cx="526887" cy="6961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>
            <a:off x="7473296" y="2676874"/>
            <a:ext cx="619586" cy="8084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object 10"/>
          <p:cNvSpPr txBox="1"/>
          <p:nvPr/>
        </p:nvSpPr>
        <p:spPr>
          <a:xfrm>
            <a:off x="2819091" y="4845097"/>
            <a:ext cx="579269" cy="261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32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r>
              <a:rPr lang="lv-LV" sz="3200" spc="0" baseline="-7000" dirty="0" smtClean="0">
                <a:solidFill>
                  <a:srgbClr val="232F3B"/>
                </a:solidFill>
                <a:latin typeface="Times New Roman"/>
                <a:cs typeface="Times New Roman"/>
              </a:rPr>
              <a:t>2</a:t>
            </a:r>
            <a:endParaRPr sz="3200" baseline="-7000" dirty="0">
              <a:latin typeface="Times New Roman"/>
              <a:cs typeface="Times New Roman"/>
            </a:endParaRPr>
          </a:p>
        </p:txBody>
      </p:sp>
      <p:sp>
        <p:nvSpPr>
          <p:cNvPr id="486" name="object 10"/>
          <p:cNvSpPr txBox="1"/>
          <p:nvPr/>
        </p:nvSpPr>
        <p:spPr>
          <a:xfrm>
            <a:off x="3788833" y="4844921"/>
            <a:ext cx="579269" cy="261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32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r>
              <a:rPr lang="lv-LV" sz="3200" spc="0" baseline="-7000" dirty="0" smtClean="0">
                <a:solidFill>
                  <a:srgbClr val="232F3B"/>
                </a:solidFill>
                <a:latin typeface="Times New Roman"/>
                <a:cs typeface="Times New Roman"/>
              </a:rPr>
              <a:t>3</a:t>
            </a:r>
            <a:endParaRPr sz="3200" baseline="-7000" dirty="0">
              <a:latin typeface="Times New Roman"/>
              <a:cs typeface="Times New Roman"/>
            </a:endParaRPr>
          </a:p>
        </p:txBody>
      </p:sp>
      <p:sp>
        <p:nvSpPr>
          <p:cNvPr id="487" name="object 10"/>
          <p:cNvSpPr txBox="1"/>
          <p:nvPr/>
        </p:nvSpPr>
        <p:spPr>
          <a:xfrm>
            <a:off x="4854097" y="4817308"/>
            <a:ext cx="579269" cy="261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32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r>
              <a:rPr lang="lv-LV" sz="3200" spc="0" baseline="-7000" dirty="0" smtClean="0">
                <a:solidFill>
                  <a:srgbClr val="232F3B"/>
                </a:solidFill>
                <a:latin typeface="Times New Roman"/>
                <a:cs typeface="Times New Roman"/>
              </a:rPr>
              <a:t>4</a:t>
            </a:r>
            <a:endParaRPr sz="3200" baseline="-7000" dirty="0">
              <a:latin typeface="Times New Roman"/>
              <a:cs typeface="Times New Roman"/>
            </a:endParaRPr>
          </a:p>
        </p:txBody>
      </p:sp>
      <p:sp>
        <p:nvSpPr>
          <p:cNvPr id="488" name="object 10"/>
          <p:cNvSpPr txBox="1"/>
          <p:nvPr/>
        </p:nvSpPr>
        <p:spPr>
          <a:xfrm>
            <a:off x="5835477" y="4846843"/>
            <a:ext cx="579269" cy="261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32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r>
              <a:rPr lang="lv-LV" sz="3200" spc="0" baseline="-7000" dirty="0" smtClean="0">
                <a:solidFill>
                  <a:srgbClr val="232F3B"/>
                </a:solidFill>
                <a:latin typeface="Times New Roman"/>
                <a:cs typeface="Times New Roman"/>
              </a:rPr>
              <a:t>5</a:t>
            </a:r>
            <a:endParaRPr sz="3200" baseline="-7000" dirty="0">
              <a:latin typeface="Times New Roman"/>
              <a:cs typeface="Times New Roman"/>
            </a:endParaRPr>
          </a:p>
        </p:txBody>
      </p:sp>
      <p:sp>
        <p:nvSpPr>
          <p:cNvPr id="489" name="object 10"/>
          <p:cNvSpPr txBox="1"/>
          <p:nvPr/>
        </p:nvSpPr>
        <p:spPr>
          <a:xfrm>
            <a:off x="6900741" y="4819230"/>
            <a:ext cx="579269" cy="261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32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r>
              <a:rPr lang="lv-LV" sz="3200" spc="0" baseline="-7000" dirty="0" smtClean="0">
                <a:solidFill>
                  <a:srgbClr val="232F3B"/>
                </a:solidFill>
                <a:latin typeface="Times New Roman"/>
                <a:cs typeface="Times New Roman"/>
              </a:rPr>
              <a:t>6</a:t>
            </a:r>
            <a:endParaRPr sz="3200" baseline="-7000" dirty="0">
              <a:latin typeface="Times New Roman"/>
              <a:cs typeface="Times New Roman"/>
            </a:endParaRPr>
          </a:p>
        </p:txBody>
      </p:sp>
      <p:sp>
        <p:nvSpPr>
          <p:cNvPr id="490" name="object 10"/>
          <p:cNvSpPr txBox="1"/>
          <p:nvPr/>
        </p:nvSpPr>
        <p:spPr>
          <a:xfrm>
            <a:off x="7870483" y="4819054"/>
            <a:ext cx="579269" cy="261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32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r>
              <a:rPr lang="lv-LV" sz="3200" spc="0" baseline="-7000" dirty="0" smtClean="0">
                <a:solidFill>
                  <a:srgbClr val="232F3B"/>
                </a:solidFill>
                <a:latin typeface="Times New Roman"/>
                <a:cs typeface="Times New Roman"/>
              </a:rPr>
              <a:t>7</a:t>
            </a:r>
            <a:endParaRPr sz="3200" baseline="-7000" dirty="0">
              <a:latin typeface="Times New Roman"/>
              <a:cs typeface="Times New Roman"/>
            </a:endParaRPr>
          </a:p>
        </p:txBody>
      </p:sp>
      <p:sp>
        <p:nvSpPr>
          <p:cNvPr id="491" name="object 10"/>
          <p:cNvSpPr txBox="1"/>
          <p:nvPr/>
        </p:nvSpPr>
        <p:spPr>
          <a:xfrm>
            <a:off x="8935747" y="4791441"/>
            <a:ext cx="579269" cy="261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32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r>
              <a:rPr lang="lv-LV" sz="3200" spc="0" baseline="-7000" dirty="0" smtClean="0">
                <a:solidFill>
                  <a:srgbClr val="232F3B"/>
                </a:solidFill>
                <a:latin typeface="Times New Roman"/>
                <a:cs typeface="Times New Roman"/>
              </a:rPr>
              <a:t>8</a:t>
            </a:r>
            <a:endParaRPr sz="3200" baseline="-7000" dirty="0">
              <a:latin typeface="Times New Roman"/>
              <a:cs typeface="Times New Roman"/>
            </a:endParaRPr>
          </a:p>
        </p:txBody>
      </p:sp>
      <p:cxnSp>
        <p:nvCxnSpPr>
          <p:cNvPr id="493" name="Straight Connector 492"/>
          <p:cNvCxnSpPr/>
          <p:nvPr/>
        </p:nvCxnSpPr>
        <p:spPr>
          <a:xfrm flipH="1">
            <a:off x="1998561" y="3917165"/>
            <a:ext cx="501581" cy="917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2687915" y="3954281"/>
            <a:ext cx="232002" cy="8807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 flipH="1">
            <a:off x="3924104" y="3961855"/>
            <a:ext cx="417294" cy="9179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>
            <a:off x="4650139" y="3937649"/>
            <a:ext cx="324586" cy="897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>
            <a:endCxn id="488" idx="0"/>
          </p:cNvCxnSpPr>
          <p:nvPr/>
        </p:nvCxnSpPr>
        <p:spPr>
          <a:xfrm flipH="1">
            <a:off x="6125112" y="3975089"/>
            <a:ext cx="236362" cy="8717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>
            <a:off x="6662130" y="3961855"/>
            <a:ext cx="381567" cy="8295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flipH="1">
            <a:off x="8033892" y="3975089"/>
            <a:ext cx="58990" cy="8293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>
            <a:off x="8484676" y="3917165"/>
            <a:ext cx="451071" cy="8498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object 11"/>
          <p:cNvSpPr txBox="1"/>
          <p:nvPr/>
        </p:nvSpPr>
        <p:spPr>
          <a:xfrm>
            <a:off x="278106" y="5763245"/>
            <a:ext cx="2082086" cy="283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53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lang="lv-LV" sz="3200" dirty="0" smtClean="0">
                <a:solidFill>
                  <a:srgbClr val="0000FF"/>
                </a:solidFill>
                <a:latin typeface="Arial"/>
                <a:cs typeface="Arial"/>
              </a:rPr>
              <a:t>[S</a:t>
            </a:r>
            <a:r>
              <a:rPr sz="3200" spc="0" dirty="0" smtClean="0">
                <a:solidFill>
                  <a:srgbClr val="0000FF"/>
                </a:solidFill>
                <a:latin typeface="Arial"/>
                <a:cs typeface="Arial"/>
              </a:rPr>
              <a:t>nir’85,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13" name="object 10"/>
          <p:cNvSpPr txBox="1"/>
          <p:nvPr/>
        </p:nvSpPr>
        <p:spPr>
          <a:xfrm>
            <a:off x="2005926" y="5765784"/>
            <a:ext cx="4362364" cy="457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200" spc="0" dirty="0" smtClean="0">
                <a:solidFill>
                  <a:srgbClr val="0000FF"/>
                </a:solidFill>
                <a:latin typeface="Arial"/>
                <a:cs typeface="Arial"/>
              </a:rPr>
              <a:t>Saks</a:t>
            </a:r>
            <a:r>
              <a:rPr sz="3200" spc="5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0000FF"/>
                </a:solidFill>
                <a:latin typeface="Arial"/>
                <a:cs typeface="Arial"/>
              </a:rPr>
              <a:t>&amp;</a:t>
            </a:r>
            <a:r>
              <a:rPr sz="3200" spc="23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0000FF"/>
                </a:solidFill>
                <a:latin typeface="Arial"/>
                <a:cs typeface="Arial"/>
              </a:rPr>
              <a:t>Wigderson’86</a:t>
            </a:r>
            <a:r>
              <a:rPr sz="3200" spc="-4" dirty="0" smtClean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14" name="object 9"/>
          <p:cNvSpPr txBox="1"/>
          <p:nvPr/>
        </p:nvSpPr>
        <p:spPr>
          <a:xfrm>
            <a:off x="5113334" y="6305651"/>
            <a:ext cx="2071981" cy="434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4800" spc="64" baseline="-1207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O</a:t>
            </a:r>
            <a:r>
              <a:rPr sz="4800" spc="0" baseline="-1207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(n</a:t>
            </a:r>
            <a:r>
              <a:rPr sz="3600" spc="0" baseline="34423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0.7537..</a:t>
            </a:r>
            <a:r>
              <a:rPr sz="3600" spc="100" baseline="34423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.</a:t>
            </a:r>
            <a:r>
              <a:rPr sz="4800" spc="0" baseline="-1207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),</a:t>
            </a:r>
            <a:endParaRPr sz="3600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  <p:sp>
        <p:nvSpPr>
          <p:cNvPr id="515" name="object 8"/>
          <p:cNvSpPr txBox="1"/>
          <p:nvPr/>
        </p:nvSpPr>
        <p:spPr>
          <a:xfrm>
            <a:off x="2090687" y="6342281"/>
            <a:ext cx="3312282" cy="622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4400" spc="0" baseline="483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4000" spc="0" baseline="-7246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4400" spc="0" baseline="-7246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80" baseline="-7246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0" baseline="483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4400" spc="-138" baseline="483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0" baseline="483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4000" spc="0" baseline="-7246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4400" spc="0" baseline="-7246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80" baseline="-7246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0" baseline="483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4400" spc="-138" baseline="483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0" baseline="483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4000" spc="0" baseline="-7246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4400" spc="0" baseline="-7246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180" baseline="-7246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0" baseline="483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sz="4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6" name="object 7"/>
          <p:cNvSpPr txBox="1"/>
          <p:nvPr/>
        </p:nvSpPr>
        <p:spPr>
          <a:xfrm>
            <a:off x="7199990" y="6330156"/>
            <a:ext cx="1254289" cy="550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5400" spc="0" baseline="1207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D</a:t>
            </a:r>
            <a:r>
              <a:rPr sz="5400" spc="337" baseline="1207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 </a:t>
            </a:r>
            <a:r>
              <a:rPr sz="5400" spc="0" baseline="1207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=</a:t>
            </a:r>
            <a:r>
              <a:rPr sz="5400" spc="36" baseline="1207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 </a:t>
            </a:r>
            <a:r>
              <a:rPr sz="5400" spc="0" baseline="1207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n</a:t>
            </a:r>
            <a:endParaRPr sz="4000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73480" y="1532588"/>
                <a:ext cx="8298180" cy="4677712"/>
              </a:xfrm>
            </p:spPr>
            <p:txBody>
              <a:bodyPr/>
              <a:lstStyle/>
              <a:p>
                <a:r>
                  <a:rPr lang="lv-LV" sz="3600" dirty="0" smtClean="0">
                    <a:solidFill>
                      <a:schemeClr val="accent6"/>
                    </a:solidFill>
                  </a:rPr>
                  <a:t>Q</a:t>
                </a:r>
                <a:r>
                  <a:rPr lang="lv-LV" sz="3600" dirty="0" smtClean="0"/>
                  <a:t> vs </a:t>
                </a:r>
                <a:r>
                  <a:rPr lang="lv-LV" sz="3600" dirty="0" smtClean="0">
                    <a:solidFill>
                      <a:schemeClr val="accent6"/>
                    </a:solidFill>
                  </a:rPr>
                  <a:t>D</a:t>
                </a:r>
                <a:r>
                  <a:rPr lang="lv-LV" sz="3600" dirty="0" smtClean="0"/>
                  <a:t>:</a:t>
                </a:r>
              </a:p>
              <a:p>
                <a:pPr lvl="1"/>
                <a:r>
                  <a:rPr lang="lv-LV" sz="3200" dirty="0" smtClean="0"/>
                  <a:t>Grover on </a:t>
                </a:r>
                <a:r>
                  <a:rPr lang="lv-LV" sz="3200" dirty="0" smtClean="0">
                    <a:solidFill>
                      <a:srgbClr val="00B050"/>
                    </a:solidFill>
                  </a:rPr>
                  <a:t>N</a:t>
                </a:r>
                <a:r>
                  <a:rPr lang="lv-LV" sz="3200" dirty="0" smtClean="0"/>
                  <a:t> elements: </a:t>
                </a:r>
                <a:r>
                  <a:rPr lang="lv-LV" sz="3200" dirty="0" smtClean="0">
                    <a:solidFill>
                      <a:schemeClr val="accent6"/>
                    </a:solidFill>
                  </a:rPr>
                  <a:t>Q</a:t>
                </a:r>
                <a:r>
                  <a:rPr lang="lv-LV" sz="3200" baseline="-25000" dirty="0" smtClean="0">
                    <a:solidFill>
                      <a:schemeClr val="accent6"/>
                    </a:solidFill>
                  </a:rPr>
                  <a:t>2</a:t>
                </a:r>
                <a:r>
                  <a:rPr lang="lv-LV" sz="3200" dirty="0" smtClean="0">
                    <a:solidFill>
                      <a:schemeClr val="accent6"/>
                    </a:solidFill>
                  </a:rPr>
                  <a:t>=O(</a:t>
                </a:r>
                <a:r>
                  <a:rPr lang="lv-LV" sz="32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N), D=N</a:t>
                </a:r>
                <a:r>
                  <a:rPr lang="lv-LV" sz="3200" dirty="0" smtClean="0"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lv-LV" sz="36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R</a:t>
                </a:r>
                <a:r>
                  <a:rPr lang="lv-LV" sz="3600" dirty="0" smtClean="0">
                    <a:sym typeface="Symbol" panose="05050102010706020507" pitchFamily="18" charset="2"/>
                  </a:rPr>
                  <a:t> vs </a:t>
                </a:r>
                <a:r>
                  <a:rPr lang="lv-LV" sz="36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D</a:t>
                </a:r>
                <a:r>
                  <a:rPr lang="lv-LV" sz="3600" dirty="0" smtClean="0">
                    <a:sym typeface="Symbol" panose="05050102010706020507" pitchFamily="18" charset="2"/>
                  </a:rPr>
                  <a:t>:</a:t>
                </a:r>
              </a:p>
              <a:p>
                <a:pPr lvl="1"/>
                <a:r>
                  <a:rPr lang="lv-LV" sz="32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R</a:t>
                </a:r>
                <a:r>
                  <a:rPr lang="lv-LV" sz="3200" baseline="-250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2</a:t>
                </a:r>
                <a:r>
                  <a:rPr lang="lv-LV" sz="32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=O(N</a:t>
                </a:r>
                <a:r>
                  <a:rPr lang="lv-LV" sz="3200" baseline="300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0.7537...</a:t>
                </a:r>
                <a:r>
                  <a:rPr lang="lv-LV" sz="32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), </a:t>
                </a:r>
                <a:r>
                  <a:rPr lang="lv-LV" sz="32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D=N</a:t>
                </a:r>
                <a:r>
                  <a:rPr lang="lv-LV" sz="3200" dirty="0" smtClean="0"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lv-LV" sz="3600" dirty="0" smtClean="0">
                    <a:sym typeface="Symbol" panose="05050102010706020507" pitchFamily="18" charset="2"/>
                  </a:rPr>
                  <a:t>Our result</a:t>
                </a:r>
                <a:r>
                  <a:rPr lang="lv-LV" sz="36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*</a:t>
                </a:r>
                <a:r>
                  <a:rPr lang="lv-LV" sz="3600" dirty="0" smtClean="0">
                    <a:solidFill>
                      <a:srgbClr val="00B0F0"/>
                    </a:solidFill>
                    <a:sym typeface="Symbol" panose="05050102010706020507" pitchFamily="18" charset="2"/>
                  </a:rPr>
                  <a:t>:</a:t>
                </a:r>
                <a:endParaRPr lang="lv-LV" sz="3600" dirty="0" smtClean="0">
                  <a:solidFill>
                    <a:srgbClr val="00B0F0"/>
                  </a:solidFill>
                  <a:sym typeface="Symbol" panose="05050102010706020507" pitchFamily="18" charset="2"/>
                </a:endParaRPr>
              </a:p>
              <a:p>
                <a:pPr lvl="1"/>
                <a:r>
                  <a:rPr lang="lv-LV" sz="32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D=N, R</a:t>
                </a:r>
                <a:r>
                  <a:rPr lang="lv-LV" sz="3200" baseline="-25000" dirty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0</a:t>
                </a:r>
                <a:r>
                  <a:rPr lang="lv-LV" sz="32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=O</a:t>
                </a:r>
                <a:r>
                  <a:rPr lang="lv-LV" sz="3200" dirty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(N), </a:t>
                </a:r>
                <a:r>
                  <a:rPr lang="lv-LV" sz="32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Q</a:t>
                </a:r>
                <a:r>
                  <a:rPr lang="lv-LV" sz="3200" baseline="-250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2</a:t>
                </a:r>
                <a:r>
                  <a:rPr lang="lv-LV" sz="32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=O(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lv-LV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lv-LV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</m:deg>
                      <m:e>
                        <m:r>
                          <a:rPr lang="lv-LV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</m:rad>
                  </m:oMath>
                </a14:m>
                <a:r>
                  <a:rPr lang="lv-LV" sz="32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)</a:t>
                </a:r>
                <a:r>
                  <a:rPr lang="lv-LV" sz="3200" dirty="0" smtClean="0">
                    <a:solidFill>
                      <a:srgbClr val="00B0F0"/>
                    </a:solidFill>
                    <a:sym typeface="Symbol" panose="05050102010706020507" pitchFamily="18" charset="2"/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3480" y="1532588"/>
                <a:ext cx="8298180" cy="4677712"/>
              </a:xfrm>
              <a:blipFill rotWithShape="0">
                <a:blip r:embed="rId2"/>
                <a:stretch>
                  <a:fillRect l="-2057" t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504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06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52"/>
          <p:cNvSpPr txBox="1"/>
          <p:nvPr/>
        </p:nvSpPr>
        <p:spPr>
          <a:xfrm>
            <a:off x="6019800" y="401063"/>
            <a:ext cx="3604249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lang="lv-LV" sz="2900" b="1" dirty="0" smtClean="0">
                <a:solidFill>
                  <a:srgbClr val="FFFFFF"/>
                </a:solidFill>
                <a:latin typeface="Arial"/>
                <a:cs typeface="Arial"/>
              </a:rPr>
              <a:t>Total functions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0" y="6288197"/>
            <a:ext cx="395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>
                <a:solidFill>
                  <a:srgbClr val="FF0000"/>
                </a:solidFill>
              </a:rPr>
              <a:t>* up to log N factors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32588"/>
                <a:ext cx="8785860" cy="5173012"/>
              </a:xfrm>
            </p:spPr>
            <p:txBody>
              <a:bodyPr/>
              <a:lstStyle/>
              <a:p>
                <a:r>
                  <a:rPr lang="lv-LV" sz="3600" dirty="0" smtClean="0"/>
                  <a:t>4th power gap between </a:t>
                </a:r>
                <a:r>
                  <a:rPr lang="lv-LV" sz="3600" dirty="0" smtClean="0">
                    <a:solidFill>
                      <a:schemeClr val="accent6"/>
                    </a:solidFill>
                  </a:rPr>
                  <a:t>D</a:t>
                </a:r>
                <a:r>
                  <a:rPr lang="lv-LV" sz="3600" dirty="0" smtClean="0"/>
                  <a:t> and </a:t>
                </a:r>
                <a:r>
                  <a:rPr lang="lv-LV" sz="3600" dirty="0" smtClean="0">
                    <a:solidFill>
                      <a:schemeClr val="accent6"/>
                    </a:solidFill>
                  </a:rPr>
                  <a:t>Q</a:t>
                </a:r>
                <a:r>
                  <a:rPr lang="lv-LV" sz="3600" dirty="0" smtClean="0"/>
                  <a:t>:</a:t>
                </a:r>
                <a:endParaRPr lang="lv-LV" sz="3600" dirty="0" smtClean="0">
                  <a:solidFill>
                    <a:srgbClr val="00B0F0"/>
                  </a:solidFill>
                  <a:sym typeface="Symbol" panose="05050102010706020507" pitchFamily="18" charset="2"/>
                </a:endParaRPr>
              </a:p>
              <a:p>
                <a:pPr lvl="1"/>
                <a:r>
                  <a:rPr lang="lv-LV" sz="32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D=N, Q</a:t>
                </a:r>
                <a:r>
                  <a:rPr lang="lv-LV" sz="3200" baseline="-250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2</a:t>
                </a:r>
                <a:r>
                  <a:rPr lang="lv-LV" sz="32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=O(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lv-LV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lv-LV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</m:deg>
                      <m:e>
                        <m:r>
                          <a:rPr lang="lv-LV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</m:rad>
                  </m:oMath>
                </a14:m>
                <a:r>
                  <a:rPr lang="lv-LV" sz="3200" dirty="0" smtClean="0">
                    <a:solidFill>
                      <a:schemeClr val="accent6"/>
                    </a:solidFill>
                    <a:sym typeface="Symbol" panose="05050102010706020507" pitchFamily="18" charset="2"/>
                  </a:rPr>
                  <a:t>)</a:t>
                </a:r>
                <a:r>
                  <a:rPr lang="lv-LV" sz="3200" dirty="0" smtClean="0"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lv-LV" sz="36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Quantum-vs-randomized gap still </a:t>
                </a:r>
                <a:r>
                  <a:rPr lang="lv-LV" sz="36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quadratic (</a:t>
                </a:r>
                <a:r>
                  <a:rPr lang="lv-LV" sz="3600" dirty="0" smtClean="0">
                    <a:solidFill>
                      <a:srgbClr val="00B0F0"/>
                    </a:solidFill>
                    <a:sym typeface="Symbol" panose="05050102010706020507" pitchFamily="18" charset="2"/>
                  </a:rPr>
                  <a:t>Grover</a:t>
                </a:r>
                <a:r>
                  <a:rPr lang="lv-LV" sz="36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).</a:t>
                </a:r>
                <a:endParaRPr lang="lv-LV" sz="3600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r>
                  <a:rPr lang="lv-LV" sz="36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[Aaronson, Ben-David, Kothari, tomorrow]:</a:t>
                </a:r>
              </a:p>
              <a:p>
                <a:pPr lvl="1"/>
                <a:r>
                  <a:rPr lang="lv-LV" sz="3200" dirty="0" smtClean="0">
                    <a:solidFill>
                      <a:srgbClr val="FFC000"/>
                    </a:solidFill>
                    <a:sym typeface="Symbol" panose="05050102010706020507" pitchFamily="18" charset="2"/>
                  </a:rPr>
                  <a:t>Q</a:t>
                </a:r>
                <a:r>
                  <a:rPr lang="lv-LV" sz="3200" baseline="-25000" dirty="0" smtClean="0">
                    <a:solidFill>
                      <a:srgbClr val="FFC0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lv-LV" sz="3200" dirty="0" smtClean="0">
                    <a:solidFill>
                      <a:srgbClr val="FFC000"/>
                    </a:solidFill>
                    <a:sym typeface="Symbol" panose="05050102010706020507" pitchFamily="18" charset="2"/>
                  </a:rPr>
                  <a:t>=O</a:t>
                </a:r>
                <a:r>
                  <a:rPr lang="lv-LV" sz="3200" dirty="0">
                    <a:solidFill>
                      <a:srgbClr val="FFC000"/>
                    </a:solidFill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lv-LV" sz="3200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lv-LV" sz="3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lv-LV" sz="3200" b="0" i="1" baseline="-2500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lv-LV" sz="3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lv-LV" sz="3200" b="0" i="1" baseline="3000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2/5</m:t>
                    </m:r>
                  </m:oMath>
                </a14:m>
                <a:r>
                  <a:rPr lang="lv-LV" sz="3200" dirty="0">
                    <a:solidFill>
                      <a:srgbClr val="FFC000"/>
                    </a:solidFill>
                    <a:sym typeface="Symbol" panose="05050102010706020507" pitchFamily="18" charset="2"/>
                  </a:rPr>
                  <a:t>)</a:t>
                </a:r>
                <a:r>
                  <a:rPr lang="lv-LV" sz="3200" dirty="0">
                    <a:sym typeface="Symbol" panose="05050102010706020507" pitchFamily="18" charset="2"/>
                  </a:rPr>
                  <a:t>.</a:t>
                </a:r>
              </a:p>
              <a:p>
                <a:pPr lvl="1"/>
                <a:endParaRPr lang="lv-LV" sz="3200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lvl="1"/>
                <a:endParaRPr lang="lv-LV" sz="3200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lvl="1"/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32588"/>
                <a:ext cx="8785860" cy="5173012"/>
              </a:xfrm>
              <a:blipFill rotWithShape="0">
                <a:blip r:embed="rId2"/>
                <a:stretch>
                  <a:fillRect l="-1943" t="-1767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504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06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52"/>
          <p:cNvSpPr txBox="1"/>
          <p:nvPr/>
        </p:nvSpPr>
        <p:spPr>
          <a:xfrm>
            <a:off x="6019800" y="401063"/>
            <a:ext cx="3604249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lang="lv-LV" sz="2900" b="1" dirty="0" smtClean="0">
                <a:solidFill>
                  <a:srgbClr val="FFFFFF"/>
                </a:solidFill>
                <a:latin typeface="Arial"/>
                <a:cs typeface="Arial"/>
              </a:rPr>
              <a:t>Two notes</a:t>
            </a:r>
            <a:endParaRPr sz="2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73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1532588"/>
            <a:ext cx="8298180" cy="5173012"/>
          </a:xfrm>
        </p:spPr>
        <p:txBody>
          <a:bodyPr/>
          <a:lstStyle/>
          <a:p>
            <a:r>
              <a:rPr lang="lv-LV" sz="4000" dirty="0" smtClean="0"/>
              <a:t>[A, 2013]:</a:t>
            </a:r>
          </a:p>
          <a:p>
            <a:pPr lvl="1"/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Q</a:t>
            </a:r>
            <a:r>
              <a:rPr lang="lv-LV" sz="3600" baseline="-25000" dirty="0" smtClean="0">
                <a:solidFill>
                  <a:srgbClr val="FFC000"/>
                </a:solidFill>
                <a:sym typeface="Symbol" panose="05050102010706020507" pitchFamily="18" charset="2"/>
              </a:rPr>
              <a:t>E 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= O(N</a:t>
            </a:r>
            <a:r>
              <a:rPr lang="lv-LV" sz="3600" baseline="30000" dirty="0" smtClean="0">
                <a:solidFill>
                  <a:srgbClr val="FFC000"/>
                </a:solidFill>
                <a:sym typeface="Symbol" panose="05050102010706020507" pitchFamily="18" charset="2"/>
              </a:rPr>
              <a:t>0.8675...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), R</a:t>
            </a:r>
            <a:r>
              <a:rPr lang="lv-LV" sz="3600" baseline="-25000" dirty="0" smtClean="0">
                <a:solidFill>
                  <a:srgbClr val="FFC000"/>
                </a:solidFill>
                <a:sym typeface="Symbol" panose="05050102010706020507" pitchFamily="18" charset="2"/>
              </a:rPr>
              <a:t>2 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= R</a:t>
            </a:r>
            <a:r>
              <a:rPr lang="lv-LV" sz="3600" baseline="-25000" dirty="0" smtClean="0">
                <a:solidFill>
                  <a:srgbClr val="FFC000"/>
                </a:solidFill>
                <a:sym typeface="Symbol" panose="05050102010706020507" pitchFamily="18" charset="2"/>
              </a:rPr>
              <a:t>0 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= D = N</a:t>
            </a:r>
            <a:r>
              <a:rPr lang="lv-LV" sz="3600" dirty="0" smtClean="0">
                <a:sym typeface="Symbol" panose="05050102010706020507" pitchFamily="18" charset="2"/>
              </a:rPr>
              <a:t>.</a:t>
            </a:r>
          </a:p>
          <a:p>
            <a:r>
              <a:rPr lang="lv-LV" sz="4000" dirty="0" smtClean="0">
                <a:solidFill>
                  <a:srgbClr val="00B0F0"/>
                </a:solidFill>
                <a:sym typeface="Symbol" panose="05050102010706020507" pitchFamily="18" charset="2"/>
              </a:rPr>
              <a:t>Our result 1:</a:t>
            </a:r>
          </a:p>
          <a:p>
            <a:pPr lvl="1"/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Q</a:t>
            </a:r>
            <a:r>
              <a:rPr lang="lv-LV" sz="3600" baseline="-25000" dirty="0" smtClean="0">
                <a:solidFill>
                  <a:srgbClr val="FFC000"/>
                </a:solidFill>
                <a:sym typeface="Symbol" panose="05050102010706020507" pitchFamily="18" charset="2"/>
              </a:rPr>
              <a:t>E 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= O(N), R</a:t>
            </a:r>
            <a:r>
              <a:rPr lang="lv-LV" sz="3600" baseline="-25000" dirty="0" smtClean="0">
                <a:solidFill>
                  <a:srgbClr val="FFC000"/>
                </a:solidFill>
                <a:sym typeface="Symbol" panose="05050102010706020507" pitchFamily="18" charset="2"/>
              </a:rPr>
              <a:t>0 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= D = N</a:t>
            </a:r>
            <a:r>
              <a:rPr lang="lv-LV" sz="3600" dirty="0" smtClean="0">
                <a:sym typeface="Symbol" panose="05050102010706020507" pitchFamily="18" charset="2"/>
              </a:rPr>
              <a:t>.</a:t>
            </a:r>
          </a:p>
          <a:p>
            <a:r>
              <a:rPr lang="lv-LV" sz="4000" dirty="0" smtClean="0">
                <a:solidFill>
                  <a:srgbClr val="00B0F0"/>
                </a:solidFill>
                <a:sym typeface="Symbol" panose="05050102010706020507" pitchFamily="18" charset="2"/>
              </a:rPr>
              <a:t>Our result 2:</a:t>
            </a:r>
          </a:p>
          <a:p>
            <a:pPr lvl="1"/>
            <a:r>
              <a:rPr lang="lv-LV" sz="3600" dirty="0">
                <a:solidFill>
                  <a:srgbClr val="FFC000"/>
                </a:solidFill>
                <a:sym typeface="Symbol" panose="05050102010706020507" pitchFamily="18" charset="2"/>
              </a:rPr>
              <a:t>Q</a:t>
            </a:r>
            <a:r>
              <a:rPr lang="lv-LV" sz="3600" baseline="-25000" dirty="0">
                <a:solidFill>
                  <a:srgbClr val="FFC000"/>
                </a:solidFill>
                <a:sym typeface="Symbol" panose="05050102010706020507" pitchFamily="18" charset="2"/>
              </a:rPr>
              <a:t>E </a:t>
            </a:r>
            <a:r>
              <a:rPr lang="lv-LV" sz="3600" dirty="0">
                <a:solidFill>
                  <a:srgbClr val="FFC000"/>
                </a:solidFill>
                <a:sym typeface="Symbol" panose="05050102010706020507" pitchFamily="18" charset="2"/>
              </a:rPr>
              <a:t>= 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O(N</a:t>
            </a:r>
            <a:r>
              <a:rPr lang="lv-LV" sz="3600" baseline="30000" dirty="0" smtClean="0">
                <a:solidFill>
                  <a:srgbClr val="FFC000"/>
                </a:solidFill>
                <a:sym typeface="Symbol" panose="05050102010706020507" pitchFamily="18" charset="2"/>
              </a:rPr>
              <a:t>2/3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), </a:t>
            </a:r>
            <a:r>
              <a:rPr lang="lv-LV" sz="3600" dirty="0">
                <a:solidFill>
                  <a:srgbClr val="FFC000"/>
                </a:solidFill>
                <a:sym typeface="Symbol" panose="05050102010706020507" pitchFamily="18" charset="2"/>
              </a:rPr>
              <a:t>R</a:t>
            </a:r>
            <a:r>
              <a:rPr lang="lv-LV" sz="3600" baseline="-25000" dirty="0">
                <a:solidFill>
                  <a:srgbClr val="FFC000"/>
                </a:solidFill>
                <a:sym typeface="Symbol" panose="05050102010706020507" pitchFamily="18" charset="2"/>
              </a:rPr>
              <a:t>2 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=N</a:t>
            </a:r>
            <a:r>
              <a:rPr lang="lv-LV" sz="3600" dirty="0">
                <a:sym typeface="Symbol" panose="05050102010706020507" pitchFamily="18" charset="2"/>
              </a:rPr>
              <a:t>.</a:t>
            </a:r>
          </a:p>
          <a:p>
            <a:pPr lvl="1"/>
            <a:endParaRPr lang="lv-LV" dirty="0" smtClean="0">
              <a:solidFill>
                <a:srgbClr val="00B0F0"/>
              </a:solidFill>
              <a:sym typeface="Symbol" panose="05050102010706020507" pitchFamily="18" charset="2"/>
            </a:endParaRPr>
          </a:p>
          <a:p>
            <a:pPr lvl="1"/>
            <a:endParaRPr lang="en-US" dirty="0"/>
          </a:p>
        </p:txBody>
      </p:sp>
      <p:sp>
        <p:nvSpPr>
          <p:cNvPr id="4" name="object 504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06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52"/>
          <p:cNvSpPr txBox="1"/>
          <p:nvPr/>
        </p:nvSpPr>
        <p:spPr>
          <a:xfrm>
            <a:off x="4648201" y="367220"/>
            <a:ext cx="5185524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lang="lv-LV" sz="2900" b="1" dirty="0" smtClean="0">
                <a:solidFill>
                  <a:srgbClr val="FFFFFF"/>
                </a:solidFill>
                <a:latin typeface="Arial"/>
                <a:cs typeface="Arial"/>
              </a:rPr>
              <a:t>Quantum exact vs. classical</a:t>
            </a:r>
            <a:endParaRPr sz="2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8745"/>
            <a:ext cx="8298180" cy="5173012"/>
          </a:xfrm>
        </p:spPr>
        <p:txBody>
          <a:bodyPr/>
          <a:lstStyle/>
          <a:p>
            <a:r>
              <a:rPr lang="lv-LV" sz="4000" dirty="0" smtClean="0">
                <a:sym typeface="Symbol" panose="05050102010706020507" pitchFamily="18" charset="2"/>
              </a:rPr>
              <a:t>Our result: </a:t>
            </a:r>
          </a:p>
          <a:p>
            <a:pPr lvl="1"/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R</a:t>
            </a:r>
            <a:r>
              <a:rPr lang="lv-LV" sz="3600" baseline="-25000" dirty="0" smtClean="0">
                <a:solidFill>
                  <a:srgbClr val="FFC000"/>
                </a:solidFill>
                <a:sym typeface="Symbol" panose="05050102010706020507" pitchFamily="18" charset="2"/>
              </a:rPr>
              <a:t>2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 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= O(N), 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R</a:t>
            </a:r>
            <a:r>
              <a:rPr lang="lv-LV" sz="3600" baseline="-25000" dirty="0" smtClean="0">
                <a:solidFill>
                  <a:srgbClr val="FFC000"/>
                </a:solidFill>
                <a:sym typeface="Symbol" panose="05050102010706020507" pitchFamily="18" charset="2"/>
              </a:rPr>
              <a:t>0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 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= N</a:t>
            </a:r>
            <a:r>
              <a:rPr lang="lv-LV" sz="3600" dirty="0" smtClean="0">
                <a:sym typeface="Symbol" panose="05050102010706020507" pitchFamily="18" charset="2"/>
              </a:rPr>
              <a:t>.</a:t>
            </a:r>
            <a:endParaRPr lang="lv-LV" sz="3600" dirty="0">
              <a:sym typeface="Symbol" panose="05050102010706020507" pitchFamily="18" charset="2"/>
            </a:endParaRPr>
          </a:p>
          <a:p>
            <a:r>
              <a:rPr lang="lv-LV" sz="4000" dirty="0" smtClean="0">
                <a:solidFill>
                  <a:srgbClr val="00B0F0"/>
                </a:solidFill>
                <a:sym typeface="Symbol" panose="05050102010706020507" pitchFamily="18" charset="2"/>
              </a:rPr>
              <a:t>The first separation between two types of randomized (with error and no error).</a:t>
            </a:r>
          </a:p>
          <a:p>
            <a:pPr lvl="1"/>
            <a:endParaRPr lang="en-US" sz="3600" dirty="0"/>
          </a:p>
        </p:txBody>
      </p:sp>
      <p:sp>
        <p:nvSpPr>
          <p:cNvPr id="4" name="object 504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06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52"/>
          <p:cNvSpPr txBox="1"/>
          <p:nvPr/>
        </p:nvSpPr>
        <p:spPr>
          <a:xfrm>
            <a:off x="6096000" y="367220"/>
            <a:ext cx="5185524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lang="lv-LV" sz="2900" b="1" dirty="0" smtClean="0">
                <a:solidFill>
                  <a:srgbClr val="FFFFFF"/>
                </a:solidFill>
                <a:latin typeface="Arial"/>
                <a:cs typeface="Arial"/>
              </a:rPr>
              <a:t>Classical result</a:t>
            </a:r>
            <a:endParaRPr sz="2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77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object 401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1200" y="3238500"/>
            <a:ext cx="6172200" cy="8136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5"/>
              </a:lnSpc>
              <a:spcBef>
                <a:spcPts val="156"/>
              </a:spcBef>
            </a:pPr>
            <a:r>
              <a:rPr sz="4400" b="1" dirty="0" err="1" smtClean="0">
                <a:solidFill>
                  <a:srgbClr val="232F3B"/>
                </a:solidFill>
                <a:latin typeface="Arial"/>
                <a:cs typeface="Arial"/>
              </a:rPr>
              <a:t>G</a:t>
            </a:r>
            <a:r>
              <a:rPr sz="4400" b="1" spc="-1379" dirty="0" err="1" smtClean="0">
                <a:solidFill>
                  <a:srgbClr val="232F3B"/>
                </a:solidFill>
                <a:latin typeface="Arial"/>
                <a:cs typeface="Arial"/>
              </a:rPr>
              <a:t>o</a:t>
            </a:r>
            <a:r>
              <a:rPr sz="4400" b="1" spc="0" dirty="0" err="1" smtClean="0">
                <a:solidFill>
                  <a:srgbClr val="232F3B"/>
                </a:solidFill>
                <a:latin typeface="Arial"/>
                <a:cs typeface="Arial"/>
              </a:rPr>
              <a:t>¨</a:t>
            </a:r>
            <a:r>
              <a:rPr sz="4400" b="1" spc="-1379" dirty="0" err="1" smtClean="0">
                <a:solidFill>
                  <a:srgbClr val="232F3B"/>
                </a:solidFill>
                <a:latin typeface="Arial"/>
                <a:cs typeface="Arial"/>
              </a:rPr>
              <a:t>o</a:t>
            </a:r>
            <a:r>
              <a:rPr sz="4400" b="1" spc="0" dirty="0" err="1" smtClean="0">
                <a:solidFill>
                  <a:srgbClr val="232F3B"/>
                </a:solidFill>
                <a:latin typeface="Arial"/>
                <a:cs typeface="Arial"/>
              </a:rPr>
              <a:t>¨s-Pitassi-</a:t>
            </a:r>
            <a:r>
              <a:rPr sz="4400" b="1" spc="-114" dirty="0" err="1" smtClean="0">
                <a:solidFill>
                  <a:srgbClr val="232F3B"/>
                </a:solidFill>
                <a:latin typeface="Arial"/>
                <a:cs typeface="Arial"/>
              </a:rPr>
              <a:t>W</a:t>
            </a:r>
            <a:r>
              <a:rPr sz="4400" b="1" spc="0" dirty="0" err="1" smtClean="0">
                <a:solidFill>
                  <a:srgbClr val="232F3B"/>
                </a:solidFill>
                <a:latin typeface="Arial"/>
                <a:cs typeface="Arial"/>
              </a:rPr>
              <a:t>atson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object 402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11680" y="1838109"/>
            <a:ext cx="7744460" cy="489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21052" y="401063"/>
            <a:ext cx="1102877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spc="-89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aper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object 408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3771900"/>
            <a:ext cx="1609382" cy="3771900"/>
          </a:xfrm>
          <a:custGeom>
            <a:avLst/>
            <a:gdLst/>
            <a:ahLst/>
            <a:cxnLst/>
            <a:rect l="l" t="t" r="r" b="b"/>
            <a:pathLst>
              <a:path w="1609382" h="3771900">
                <a:moveTo>
                  <a:pt x="1609382" y="0"/>
                </a:moveTo>
                <a:lnTo>
                  <a:pt x="0" y="0"/>
                </a:lnTo>
                <a:lnTo>
                  <a:pt x="0" y="1885950"/>
                </a:lnTo>
                <a:lnTo>
                  <a:pt x="0" y="3771900"/>
                </a:lnTo>
                <a:lnTo>
                  <a:pt x="1609382" y="3771900"/>
                </a:lnTo>
                <a:lnTo>
                  <a:pt x="1609382" y="0"/>
                </a:lnTo>
                <a:close/>
              </a:path>
            </a:pathLst>
          </a:custGeom>
          <a:solidFill>
            <a:srgbClr val="ED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7537512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752494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751236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590395" y="7505839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716505" y="401063"/>
            <a:ext cx="907430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endParaRPr sz="2900">
              <a:latin typeface="Arial"/>
              <a:cs typeface="Arial"/>
            </a:endParaRPr>
          </a:p>
        </p:txBody>
      </p:sp>
      <p:sp>
        <p:nvSpPr>
          <p:cNvPr id="415" name="Content Placeholder 414"/>
          <p:cNvSpPr>
            <a:spLocks noGrp="1"/>
          </p:cNvSpPr>
          <p:nvPr>
            <p:ph idx="1"/>
          </p:nvPr>
        </p:nvSpPr>
        <p:spPr>
          <a:xfrm>
            <a:off x="1173480" y="1532588"/>
            <a:ext cx="8298180" cy="5173012"/>
          </a:xfrm>
        </p:spPr>
        <p:txBody>
          <a:bodyPr/>
          <a:lstStyle/>
          <a:p>
            <a:r>
              <a:rPr lang="lv-LV" sz="4000" dirty="0" smtClean="0">
                <a:solidFill>
                  <a:srgbClr val="00B0F0"/>
                </a:solidFill>
              </a:rPr>
              <a:t>Clique vs Independent Set</a:t>
            </a:r>
            <a:r>
              <a:rPr lang="lv-LV" sz="4000" dirty="0" smtClean="0"/>
              <a:t>.</a:t>
            </a:r>
          </a:p>
          <a:p>
            <a:r>
              <a:rPr lang="lv-LV" sz="4000" dirty="0" smtClean="0">
                <a:solidFill>
                  <a:srgbClr val="00B050"/>
                </a:solidFill>
              </a:rPr>
              <a:t>f</a:t>
            </a:r>
            <a:r>
              <a:rPr lang="lv-LV" sz="4000" dirty="0" smtClean="0"/>
              <a:t> with following properties:</a:t>
            </a:r>
          </a:p>
          <a:p>
            <a:pPr lvl="1"/>
            <a:r>
              <a:rPr lang="lv-LV" sz="3600" dirty="0" smtClean="0">
                <a:solidFill>
                  <a:srgbClr val="FFC000"/>
                </a:solidFill>
              </a:rPr>
              <a:t>D</a:t>
            </a:r>
            <a:r>
              <a:rPr lang="lv-LV" sz="3600" dirty="0" smtClean="0"/>
              <a:t> – large;</a:t>
            </a:r>
          </a:p>
          <a:p>
            <a:pPr lvl="1"/>
            <a:r>
              <a:rPr lang="lv-LV" sz="3600" dirty="0" smtClean="0">
                <a:solidFill>
                  <a:srgbClr val="00B050"/>
                </a:solidFill>
              </a:rPr>
              <a:t>f=1</a:t>
            </a:r>
            <a:r>
              <a:rPr lang="lv-LV" sz="3600" dirty="0" smtClean="0"/>
              <a:t> can be certified by values for a small number of variables.</a:t>
            </a:r>
          </a:p>
          <a:p>
            <a:pPr lvl="1"/>
            <a:r>
              <a:rPr lang="lv-LV" sz="3600" dirty="0" smtClean="0"/>
              <a:t>Certificates are </a:t>
            </a:r>
            <a:r>
              <a:rPr lang="lv-LV" sz="3600" dirty="0" smtClean="0">
                <a:solidFill>
                  <a:srgbClr val="00B0F0"/>
                </a:solidFill>
              </a:rPr>
              <a:t>unambiguous</a:t>
            </a:r>
            <a:r>
              <a:rPr lang="lv-LV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object 521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136498" y="5012679"/>
            <a:ext cx="312635" cy="312559"/>
          </a:xfrm>
          <a:custGeom>
            <a:avLst/>
            <a:gdLst/>
            <a:ahLst/>
            <a:cxnLst/>
            <a:rect l="l" t="t" r="r" b="b"/>
            <a:pathLst>
              <a:path w="312635" h="312559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62"/>
                </a:lnTo>
                <a:lnTo>
                  <a:pt x="1538" y="263957"/>
                </a:lnTo>
                <a:lnTo>
                  <a:pt x="6168" y="277241"/>
                </a:lnTo>
                <a:lnTo>
                  <a:pt x="13514" y="288953"/>
                </a:lnTo>
                <a:lnTo>
                  <a:pt x="23199" y="298717"/>
                </a:lnTo>
                <a:lnTo>
                  <a:pt x="34846" y="306156"/>
                </a:lnTo>
                <a:lnTo>
                  <a:pt x="48080" y="310896"/>
                </a:lnTo>
                <a:lnTo>
                  <a:pt x="62522" y="312559"/>
                </a:lnTo>
                <a:lnTo>
                  <a:pt x="250113" y="312559"/>
                </a:lnTo>
                <a:lnTo>
                  <a:pt x="264009" y="311022"/>
                </a:lnTo>
                <a:lnTo>
                  <a:pt x="277297" y="306396"/>
                </a:lnTo>
                <a:lnTo>
                  <a:pt x="289014" y="299055"/>
                </a:lnTo>
                <a:lnTo>
                  <a:pt x="298783" y="289375"/>
                </a:lnTo>
                <a:lnTo>
                  <a:pt x="306228" y="277733"/>
                </a:lnTo>
                <a:lnTo>
                  <a:pt x="310971" y="264503"/>
                </a:lnTo>
                <a:lnTo>
                  <a:pt x="312635" y="250062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36498" y="5012679"/>
            <a:ext cx="312635" cy="312559"/>
          </a:xfrm>
          <a:custGeom>
            <a:avLst/>
            <a:gdLst/>
            <a:ahLst/>
            <a:cxnLst/>
            <a:rect l="l" t="t" r="r" b="b"/>
            <a:pathLst>
              <a:path w="312635" h="312559">
                <a:moveTo>
                  <a:pt x="62522" y="0"/>
                </a:moveTo>
                <a:lnTo>
                  <a:pt x="250113" y="0"/>
                </a:lnTo>
                <a:lnTo>
                  <a:pt x="264551" y="1663"/>
                </a:lnTo>
                <a:lnTo>
                  <a:pt x="277781" y="6404"/>
                </a:lnTo>
                <a:lnTo>
                  <a:pt x="289426" y="13845"/>
                </a:lnTo>
                <a:lnTo>
                  <a:pt x="299111" y="23610"/>
                </a:lnTo>
                <a:lnTo>
                  <a:pt x="306458" y="35324"/>
                </a:lnTo>
                <a:lnTo>
                  <a:pt x="311091" y="48609"/>
                </a:lnTo>
                <a:lnTo>
                  <a:pt x="312635" y="62534"/>
                </a:lnTo>
                <a:lnTo>
                  <a:pt x="312635" y="250062"/>
                </a:lnTo>
                <a:lnTo>
                  <a:pt x="310971" y="264503"/>
                </a:lnTo>
                <a:lnTo>
                  <a:pt x="306228" y="277733"/>
                </a:lnTo>
                <a:lnTo>
                  <a:pt x="298783" y="289375"/>
                </a:lnTo>
                <a:lnTo>
                  <a:pt x="289014" y="299055"/>
                </a:lnTo>
                <a:lnTo>
                  <a:pt x="277297" y="306396"/>
                </a:lnTo>
                <a:lnTo>
                  <a:pt x="264009" y="311022"/>
                </a:lnTo>
                <a:lnTo>
                  <a:pt x="250113" y="312559"/>
                </a:lnTo>
                <a:lnTo>
                  <a:pt x="62522" y="312559"/>
                </a:lnTo>
                <a:lnTo>
                  <a:pt x="48080" y="310896"/>
                </a:lnTo>
                <a:lnTo>
                  <a:pt x="34846" y="306156"/>
                </a:lnTo>
                <a:lnTo>
                  <a:pt x="23199" y="298717"/>
                </a:lnTo>
                <a:lnTo>
                  <a:pt x="13514" y="288953"/>
                </a:lnTo>
                <a:lnTo>
                  <a:pt x="6168" y="277241"/>
                </a:lnTo>
                <a:lnTo>
                  <a:pt x="1538" y="263957"/>
                </a:lnTo>
                <a:lnTo>
                  <a:pt x="0" y="250062"/>
                </a:lnTo>
                <a:lnTo>
                  <a:pt x="0" y="62534"/>
                </a:lnTo>
                <a:lnTo>
                  <a:pt x="1663" y="48092"/>
                </a:lnTo>
                <a:lnTo>
                  <a:pt x="6404" y="34858"/>
                </a:lnTo>
                <a:lnTo>
                  <a:pt x="13844" y="23211"/>
                </a:lnTo>
                <a:lnTo>
                  <a:pt x="23608" y="13525"/>
                </a:lnTo>
                <a:lnTo>
                  <a:pt x="35319" y="6177"/>
                </a:lnTo>
                <a:lnTo>
                  <a:pt x="48600" y="1544"/>
                </a:lnTo>
                <a:lnTo>
                  <a:pt x="62522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98755" y="2780578"/>
            <a:ext cx="312635" cy="312547"/>
          </a:xfrm>
          <a:custGeom>
            <a:avLst/>
            <a:gdLst/>
            <a:ahLst/>
            <a:cxnLst/>
            <a:rect l="l" t="t" r="r" b="b"/>
            <a:pathLst>
              <a:path w="312635" h="312547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38" y="263948"/>
                </a:lnTo>
                <a:lnTo>
                  <a:pt x="6168" y="277234"/>
                </a:lnTo>
                <a:lnTo>
                  <a:pt x="13514" y="288946"/>
                </a:lnTo>
                <a:lnTo>
                  <a:pt x="23199" y="298708"/>
                </a:lnTo>
                <a:lnTo>
                  <a:pt x="34846" y="306146"/>
                </a:lnTo>
                <a:lnTo>
                  <a:pt x="48080" y="310884"/>
                </a:lnTo>
                <a:lnTo>
                  <a:pt x="62522" y="312546"/>
                </a:lnTo>
                <a:lnTo>
                  <a:pt x="250113" y="312546"/>
                </a:lnTo>
                <a:lnTo>
                  <a:pt x="264009" y="311009"/>
                </a:lnTo>
                <a:lnTo>
                  <a:pt x="277297" y="306385"/>
                </a:lnTo>
                <a:lnTo>
                  <a:pt x="289014" y="299046"/>
                </a:lnTo>
                <a:lnTo>
                  <a:pt x="298783" y="289368"/>
                </a:lnTo>
                <a:lnTo>
                  <a:pt x="306228" y="277726"/>
                </a:lnTo>
                <a:lnTo>
                  <a:pt x="310971" y="264494"/>
                </a:lnTo>
                <a:lnTo>
                  <a:pt x="312635" y="250050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498743" y="2780581"/>
            <a:ext cx="312641" cy="312553"/>
          </a:xfrm>
          <a:custGeom>
            <a:avLst/>
            <a:gdLst/>
            <a:ahLst/>
            <a:cxnLst/>
            <a:rect l="l" t="t" r="r" b="b"/>
            <a:pathLst>
              <a:path w="312641" h="312553">
                <a:moveTo>
                  <a:pt x="62528" y="0"/>
                </a:moveTo>
                <a:lnTo>
                  <a:pt x="250126" y="0"/>
                </a:lnTo>
                <a:lnTo>
                  <a:pt x="264562" y="1664"/>
                </a:lnTo>
                <a:lnTo>
                  <a:pt x="277791" y="6407"/>
                </a:lnTo>
                <a:lnTo>
                  <a:pt x="289436" y="13850"/>
                </a:lnTo>
                <a:lnTo>
                  <a:pt x="299120" y="23618"/>
                </a:lnTo>
                <a:lnTo>
                  <a:pt x="306466" y="35332"/>
                </a:lnTo>
                <a:lnTo>
                  <a:pt x="311098" y="48616"/>
                </a:lnTo>
                <a:lnTo>
                  <a:pt x="312641" y="62528"/>
                </a:lnTo>
                <a:lnTo>
                  <a:pt x="312641" y="250050"/>
                </a:lnTo>
                <a:lnTo>
                  <a:pt x="310976" y="264494"/>
                </a:lnTo>
                <a:lnTo>
                  <a:pt x="306233" y="277726"/>
                </a:lnTo>
                <a:lnTo>
                  <a:pt x="298788" y="289369"/>
                </a:lnTo>
                <a:lnTo>
                  <a:pt x="289020" y="299050"/>
                </a:lnTo>
                <a:lnTo>
                  <a:pt x="277304" y="306390"/>
                </a:lnTo>
                <a:lnTo>
                  <a:pt x="264018" y="311016"/>
                </a:lnTo>
                <a:lnTo>
                  <a:pt x="250126" y="312553"/>
                </a:lnTo>
                <a:lnTo>
                  <a:pt x="62528" y="312553"/>
                </a:lnTo>
                <a:lnTo>
                  <a:pt x="48086" y="310890"/>
                </a:lnTo>
                <a:lnTo>
                  <a:pt x="34852" y="306152"/>
                </a:lnTo>
                <a:lnTo>
                  <a:pt x="23204" y="298714"/>
                </a:lnTo>
                <a:lnTo>
                  <a:pt x="13518" y="288952"/>
                </a:lnTo>
                <a:lnTo>
                  <a:pt x="6172" y="277240"/>
                </a:lnTo>
                <a:lnTo>
                  <a:pt x="1541" y="263956"/>
                </a:lnTo>
                <a:lnTo>
                  <a:pt x="0" y="250050"/>
                </a:lnTo>
                <a:lnTo>
                  <a:pt x="0" y="62528"/>
                </a:lnTo>
                <a:lnTo>
                  <a:pt x="1663" y="48091"/>
                </a:lnTo>
                <a:lnTo>
                  <a:pt x="6404" y="34861"/>
                </a:lnTo>
                <a:lnTo>
                  <a:pt x="13845" y="23214"/>
                </a:lnTo>
                <a:lnTo>
                  <a:pt x="23610" y="13528"/>
                </a:lnTo>
                <a:lnTo>
                  <a:pt x="35322" y="6179"/>
                </a:lnTo>
                <a:lnTo>
                  <a:pt x="48605" y="1545"/>
                </a:lnTo>
                <a:lnTo>
                  <a:pt x="62528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498755" y="3099449"/>
            <a:ext cx="312635" cy="312547"/>
          </a:xfrm>
          <a:custGeom>
            <a:avLst/>
            <a:gdLst/>
            <a:ahLst/>
            <a:cxnLst/>
            <a:rect l="l" t="t" r="r" b="b"/>
            <a:pathLst>
              <a:path w="312635" h="312547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38" y="263948"/>
                </a:lnTo>
                <a:lnTo>
                  <a:pt x="6168" y="277234"/>
                </a:lnTo>
                <a:lnTo>
                  <a:pt x="13514" y="288946"/>
                </a:lnTo>
                <a:lnTo>
                  <a:pt x="23199" y="298708"/>
                </a:lnTo>
                <a:lnTo>
                  <a:pt x="34846" y="306146"/>
                </a:lnTo>
                <a:lnTo>
                  <a:pt x="48080" y="310884"/>
                </a:lnTo>
                <a:lnTo>
                  <a:pt x="62522" y="312547"/>
                </a:lnTo>
                <a:lnTo>
                  <a:pt x="250113" y="312546"/>
                </a:lnTo>
                <a:lnTo>
                  <a:pt x="264009" y="311009"/>
                </a:lnTo>
                <a:lnTo>
                  <a:pt x="277297" y="306385"/>
                </a:lnTo>
                <a:lnTo>
                  <a:pt x="289014" y="299046"/>
                </a:lnTo>
                <a:lnTo>
                  <a:pt x="298783" y="289368"/>
                </a:lnTo>
                <a:lnTo>
                  <a:pt x="306228" y="277726"/>
                </a:lnTo>
                <a:lnTo>
                  <a:pt x="310971" y="264494"/>
                </a:lnTo>
                <a:lnTo>
                  <a:pt x="312635" y="250050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98743" y="3099447"/>
            <a:ext cx="312641" cy="312553"/>
          </a:xfrm>
          <a:custGeom>
            <a:avLst/>
            <a:gdLst/>
            <a:ahLst/>
            <a:cxnLst/>
            <a:rect l="l" t="t" r="r" b="b"/>
            <a:pathLst>
              <a:path w="312641" h="312553">
                <a:moveTo>
                  <a:pt x="62528" y="0"/>
                </a:moveTo>
                <a:lnTo>
                  <a:pt x="250126" y="0"/>
                </a:lnTo>
                <a:lnTo>
                  <a:pt x="264562" y="1664"/>
                </a:lnTo>
                <a:lnTo>
                  <a:pt x="277791" y="6407"/>
                </a:lnTo>
                <a:lnTo>
                  <a:pt x="289436" y="13850"/>
                </a:lnTo>
                <a:lnTo>
                  <a:pt x="299120" y="23618"/>
                </a:lnTo>
                <a:lnTo>
                  <a:pt x="306466" y="35332"/>
                </a:lnTo>
                <a:lnTo>
                  <a:pt x="311098" y="48616"/>
                </a:lnTo>
                <a:lnTo>
                  <a:pt x="312641" y="62528"/>
                </a:lnTo>
                <a:lnTo>
                  <a:pt x="312641" y="250063"/>
                </a:lnTo>
                <a:lnTo>
                  <a:pt x="310976" y="264508"/>
                </a:lnTo>
                <a:lnTo>
                  <a:pt x="306232" y="277738"/>
                </a:lnTo>
                <a:lnTo>
                  <a:pt x="298786" y="289380"/>
                </a:lnTo>
                <a:lnTo>
                  <a:pt x="289015" y="299058"/>
                </a:lnTo>
                <a:lnTo>
                  <a:pt x="277297" y="306396"/>
                </a:lnTo>
                <a:lnTo>
                  <a:pt x="264010" y="311018"/>
                </a:lnTo>
                <a:lnTo>
                  <a:pt x="250126" y="312553"/>
                </a:lnTo>
                <a:lnTo>
                  <a:pt x="62528" y="312553"/>
                </a:lnTo>
                <a:lnTo>
                  <a:pt x="48084" y="310891"/>
                </a:lnTo>
                <a:lnTo>
                  <a:pt x="34850" y="306153"/>
                </a:lnTo>
                <a:lnTo>
                  <a:pt x="23201" y="298716"/>
                </a:lnTo>
                <a:lnTo>
                  <a:pt x="13515" y="288955"/>
                </a:lnTo>
                <a:lnTo>
                  <a:pt x="6169" y="277244"/>
                </a:lnTo>
                <a:lnTo>
                  <a:pt x="1539" y="263960"/>
                </a:lnTo>
                <a:lnTo>
                  <a:pt x="0" y="250063"/>
                </a:lnTo>
                <a:lnTo>
                  <a:pt x="0" y="62528"/>
                </a:lnTo>
                <a:lnTo>
                  <a:pt x="1663" y="48091"/>
                </a:lnTo>
                <a:lnTo>
                  <a:pt x="6404" y="34861"/>
                </a:lnTo>
                <a:lnTo>
                  <a:pt x="13845" y="23214"/>
                </a:lnTo>
                <a:lnTo>
                  <a:pt x="23610" y="13528"/>
                </a:lnTo>
                <a:lnTo>
                  <a:pt x="35322" y="6179"/>
                </a:lnTo>
                <a:lnTo>
                  <a:pt x="48605" y="1545"/>
                </a:lnTo>
                <a:lnTo>
                  <a:pt x="62528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498755" y="3418321"/>
            <a:ext cx="312635" cy="312547"/>
          </a:xfrm>
          <a:custGeom>
            <a:avLst/>
            <a:gdLst/>
            <a:ahLst/>
            <a:cxnLst/>
            <a:rect l="l" t="t" r="r" b="b"/>
            <a:pathLst>
              <a:path w="312635" h="312547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38" y="263948"/>
                </a:lnTo>
                <a:lnTo>
                  <a:pt x="6168" y="277234"/>
                </a:lnTo>
                <a:lnTo>
                  <a:pt x="13514" y="288946"/>
                </a:lnTo>
                <a:lnTo>
                  <a:pt x="23199" y="298708"/>
                </a:lnTo>
                <a:lnTo>
                  <a:pt x="34846" y="306146"/>
                </a:lnTo>
                <a:lnTo>
                  <a:pt x="48080" y="310884"/>
                </a:lnTo>
                <a:lnTo>
                  <a:pt x="62522" y="312547"/>
                </a:lnTo>
                <a:lnTo>
                  <a:pt x="250113" y="312547"/>
                </a:lnTo>
                <a:lnTo>
                  <a:pt x="264009" y="311009"/>
                </a:lnTo>
                <a:lnTo>
                  <a:pt x="277297" y="306385"/>
                </a:lnTo>
                <a:lnTo>
                  <a:pt x="289014" y="299046"/>
                </a:lnTo>
                <a:lnTo>
                  <a:pt x="298783" y="289368"/>
                </a:lnTo>
                <a:lnTo>
                  <a:pt x="306228" y="277726"/>
                </a:lnTo>
                <a:lnTo>
                  <a:pt x="310971" y="264494"/>
                </a:lnTo>
                <a:lnTo>
                  <a:pt x="312635" y="250050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98743" y="3418324"/>
            <a:ext cx="312641" cy="312553"/>
          </a:xfrm>
          <a:custGeom>
            <a:avLst/>
            <a:gdLst/>
            <a:ahLst/>
            <a:cxnLst/>
            <a:rect l="l" t="t" r="r" b="b"/>
            <a:pathLst>
              <a:path w="312641" h="312553">
                <a:moveTo>
                  <a:pt x="62528" y="0"/>
                </a:moveTo>
                <a:lnTo>
                  <a:pt x="250126" y="0"/>
                </a:lnTo>
                <a:lnTo>
                  <a:pt x="264562" y="1664"/>
                </a:lnTo>
                <a:lnTo>
                  <a:pt x="277791" y="6407"/>
                </a:lnTo>
                <a:lnTo>
                  <a:pt x="289436" y="13850"/>
                </a:lnTo>
                <a:lnTo>
                  <a:pt x="299120" y="23618"/>
                </a:lnTo>
                <a:lnTo>
                  <a:pt x="306466" y="35332"/>
                </a:lnTo>
                <a:lnTo>
                  <a:pt x="311098" y="48616"/>
                </a:lnTo>
                <a:lnTo>
                  <a:pt x="312641" y="62528"/>
                </a:lnTo>
                <a:lnTo>
                  <a:pt x="312641" y="250063"/>
                </a:lnTo>
                <a:lnTo>
                  <a:pt x="310976" y="264504"/>
                </a:lnTo>
                <a:lnTo>
                  <a:pt x="306232" y="277733"/>
                </a:lnTo>
                <a:lnTo>
                  <a:pt x="298786" y="289375"/>
                </a:lnTo>
                <a:lnTo>
                  <a:pt x="289015" y="299054"/>
                </a:lnTo>
                <a:lnTo>
                  <a:pt x="277297" y="306394"/>
                </a:lnTo>
                <a:lnTo>
                  <a:pt x="264010" y="311018"/>
                </a:lnTo>
                <a:lnTo>
                  <a:pt x="250126" y="312553"/>
                </a:lnTo>
                <a:lnTo>
                  <a:pt x="62528" y="312553"/>
                </a:lnTo>
                <a:lnTo>
                  <a:pt x="48084" y="310890"/>
                </a:lnTo>
                <a:lnTo>
                  <a:pt x="34850" y="306151"/>
                </a:lnTo>
                <a:lnTo>
                  <a:pt x="23201" y="298712"/>
                </a:lnTo>
                <a:lnTo>
                  <a:pt x="13515" y="288950"/>
                </a:lnTo>
                <a:lnTo>
                  <a:pt x="6169" y="277239"/>
                </a:lnTo>
                <a:lnTo>
                  <a:pt x="1539" y="263956"/>
                </a:lnTo>
                <a:lnTo>
                  <a:pt x="0" y="250063"/>
                </a:lnTo>
                <a:lnTo>
                  <a:pt x="0" y="62528"/>
                </a:lnTo>
                <a:lnTo>
                  <a:pt x="1663" y="48091"/>
                </a:lnTo>
                <a:lnTo>
                  <a:pt x="6404" y="34861"/>
                </a:lnTo>
                <a:lnTo>
                  <a:pt x="13845" y="23214"/>
                </a:lnTo>
                <a:lnTo>
                  <a:pt x="23610" y="13528"/>
                </a:lnTo>
                <a:lnTo>
                  <a:pt x="35322" y="6179"/>
                </a:lnTo>
                <a:lnTo>
                  <a:pt x="48605" y="1545"/>
                </a:lnTo>
                <a:lnTo>
                  <a:pt x="62528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98755" y="3737193"/>
            <a:ext cx="312635" cy="312559"/>
          </a:xfrm>
          <a:custGeom>
            <a:avLst/>
            <a:gdLst/>
            <a:ahLst/>
            <a:cxnLst/>
            <a:rect l="l" t="t" r="r" b="b"/>
            <a:pathLst>
              <a:path w="312635" h="312559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40" y="263957"/>
                </a:lnTo>
                <a:lnTo>
                  <a:pt x="6171" y="277243"/>
                </a:lnTo>
                <a:lnTo>
                  <a:pt x="13517" y="288955"/>
                </a:lnTo>
                <a:lnTo>
                  <a:pt x="23202" y="298718"/>
                </a:lnTo>
                <a:lnTo>
                  <a:pt x="34849" y="306157"/>
                </a:lnTo>
                <a:lnTo>
                  <a:pt x="48081" y="310896"/>
                </a:lnTo>
                <a:lnTo>
                  <a:pt x="62522" y="312559"/>
                </a:lnTo>
                <a:lnTo>
                  <a:pt x="250113" y="312559"/>
                </a:lnTo>
                <a:lnTo>
                  <a:pt x="264017" y="311020"/>
                </a:lnTo>
                <a:lnTo>
                  <a:pt x="277303" y="306392"/>
                </a:lnTo>
                <a:lnTo>
                  <a:pt x="289018" y="299051"/>
                </a:lnTo>
                <a:lnTo>
                  <a:pt x="298786" y="289370"/>
                </a:lnTo>
                <a:lnTo>
                  <a:pt x="306229" y="277726"/>
                </a:lnTo>
                <a:lnTo>
                  <a:pt x="310971" y="264494"/>
                </a:lnTo>
                <a:lnTo>
                  <a:pt x="312635" y="250050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98743" y="3737202"/>
            <a:ext cx="312641" cy="312541"/>
          </a:xfrm>
          <a:custGeom>
            <a:avLst/>
            <a:gdLst/>
            <a:ahLst/>
            <a:cxnLst/>
            <a:rect l="l" t="t" r="r" b="b"/>
            <a:pathLst>
              <a:path w="312641" h="312541">
                <a:moveTo>
                  <a:pt x="62528" y="0"/>
                </a:moveTo>
                <a:lnTo>
                  <a:pt x="250126" y="0"/>
                </a:lnTo>
                <a:lnTo>
                  <a:pt x="264563" y="1664"/>
                </a:lnTo>
                <a:lnTo>
                  <a:pt x="277793" y="6406"/>
                </a:lnTo>
                <a:lnTo>
                  <a:pt x="289439" y="13848"/>
                </a:lnTo>
                <a:lnTo>
                  <a:pt x="299123" y="23614"/>
                </a:lnTo>
                <a:lnTo>
                  <a:pt x="306469" y="35328"/>
                </a:lnTo>
                <a:lnTo>
                  <a:pt x="311100" y="48613"/>
                </a:lnTo>
                <a:lnTo>
                  <a:pt x="312641" y="62515"/>
                </a:lnTo>
                <a:lnTo>
                  <a:pt x="312641" y="250050"/>
                </a:lnTo>
                <a:lnTo>
                  <a:pt x="310976" y="264495"/>
                </a:lnTo>
                <a:lnTo>
                  <a:pt x="306232" y="277726"/>
                </a:lnTo>
                <a:lnTo>
                  <a:pt x="298786" y="289368"/>
                </a:lnTo>
                <a:lnTo>
                  <a:pt x="289015" y="299045"/>
                </a:lnTo>
                <a:lnTo>
                  <a:pt x="277297" y="306383"/>
                </a:lnTo>
                <a:lnTo>
                  <a:pt x="264010" y="311006"/>
                </a:lnTo>
                <a:lnTo>
                  <a:pt x="250126" y="312541"/>
                </a:lnTo>
                <a:lnTo>
                  <a:pt x="62528" y="312541"/>
                </a:lnTo>
                <a:lnTo>
                  <a:pt x="48084" y="310878"/>
                </a:lnTo>
                <a:lnTo>
                  <a:pt x="34850" y="306141"/>
                </a:lnTo>
                <a:lnTo>
                  <a:pt x="23201" y="298704"/>
                </a:lnTo>
                <a:lnTo>
                  <a:pt x="13515" y="288942"/>
                </a:lnTo>
                <a:lnTo>
                  <a:pt x="6169" y="277232"/>
                </a:lnTo>
                <a:lnTo>
                  <a:pt x="1539" y="263947"/>
                </a:lnTo>
                <a:lnTo>
                  <a:pt x="0" y="250050"/>
                </a:lnTo>
                <a:lnTo>
                  <a:pt x="0" y="62515"/>
                </a:lnTo>
                <a:lnTo>
                  <a:pt x="1664" y="48078"/>
                </a:lnTo>
                <a:lnTo>
                  <a:pt x="6406" y="34848"/>
                </a:lnTo>
                <a:lnTo>
                  <a:pt x="13848" y="23203"/>
                </a:lnTo>
                <a:lnTo>
                  <a:pt x="23615" y="13519"/>
                </a:lnTo>
                <a:lnTo>
                  <a:pt x="35329" y="6173"/>
                </a:lnTo>
                <a:lnTo>
                  <a:pt x="48614" y="1542"/>
                </a:lnTo>
                <a:lnTo>
                  <a:pt x="62528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98755" y="5012679"/>
            <a:ext cx="312635" cy="312559"/>
          </a:xfrm>
          <a:custGeom>
            <a:avLst/>
            <a:gdLst/>
            <a:ahLst/>
            <a:cxnLst/>
            <a:rect l="l" t="t" r="r" b="b"/>
            <a:pathLst>
              <a:path w="312635" h="312559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63"/>
                </a:lnTo>
                <a:lnTo>
                  <a:pt x="1538" y="263957"/>
                </a:lnTo>
                <a:lnTo>
                  <a:pt x="6168" y="277241"/>
                </a:lnTo>
                <a:lnTo>
                  <a:pt x="13514" y="288953"/>
                </a:lnTo>
                <a:lnTo>
                  <a:pt x="23199" y="298717"/>
                </a:lnTo>
                <a:lnTo>
                  <a:pt x="34846" y="306156"/>
                </a:lnTo>
                <a:lnTo>
                  <a:pt x="48080" y="310896"/>
                </a:lnTo>
                <a:lnTo>
                  <a:pt x="62522" y="312559"/>
                </a:lnTo>
                <a:lnTo>
                  <a:pt x="250113" y="312559"/>
                </a:lnTo>
                <a:lnTo>
                  <a:pt x="264009" y="311022"/>
                </a:lnTo>
                <a:lnTo>
                  <a:pt x="277297" y="306396"/>
                </a:lnTo>
                <a:lnTo>
                  <a:pt x="289014" y="299055"/>
                </a:lnTo>
                <a:lnTo>
                  <a:pt x="298783" y="289375"/>
                </a:lnTo>
                <a:lnTo>
                  <a:pt x="306228" y="277733"/>
                </a:lnTo>
                <a:lnTo>
                  <a:pt x="310971" y="264503"/>
                </a:lnTo>
                <a:lnTo>
                  <a:pt x="312635" y="250062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98743" y="5012688"/>
            <a:ext cx="312641" cy="312553"/>
          </a:xfrm>
          <a:custGeom>
            <a:avLst/>
            <a:gdLst/>
            <a:ahLst/>
            <a:cxnLst/>
            <a:rect l="l" t="t" r="r" b="b"/>
            <a:pathLst>
              <a:path w="312641" h="312553">
                <a:moveTo>
                  <a:pt x="62528" y="0"/>
                </a:moveTo>
                <a:lnTo>
                  <a:pt x="250126" y="0"/>
                </a:lnTo>
                <a:lnTo>
                  <a:pt x="264562" y="1663"/>
                </a:lnTo>
                <a:lnTo>
                  <a:pt x="277791" y="6405"/>
                </a:lnTo>
                <a:lnTo>
                  <a:pt x="289436" y="13846"/>
                </a:lnTo>
                <a:lnTo>
                  <a:pt x="299120" y="23612"/>
                </a:lnTo>
                <a:lnTo>
                  <a:pt x="306466" y="35327"/>
                </a:lnTo>
                <a:lnTo>
                  <a:pt x="311098" y="48612"/>
                </a:lnTo>
                <a:lnTo>
                  <a:pt x="312641" y="62528"/>
                </a:lnTo>
                <a:lnTo>
                  <a:pt x="312641" y="250050"/>
                </a:lnTo>
                <a:lnTo>
                  <a:pt x="310976" y="264494"/>
                </a:lnTo>
                <a:lnTo>
                  <a:pt x="306233" y="277726"/>
                </a:lnTo>
                <a:lnTo>
                  <a:pt x="298788" y="289369"/>
                </a:lnTo>
                <a:lnTo>
                  <a:pt x="289020" y="299050"/>
                </a:lnTo>
                <a:lnTo>
                  <a:pt x="277304" y="306390"/>
                </a:lnTo>
                <a:lnTo>
                  <a:pt x="264018" y="311016"/>
                </a:lnTo>
                <a:lnTo>
                  <a:pt x="250126" y="312553"/>
                </a:lnTo>
                <a:lnTo>
                  <a:pt x="62528" y="312553"/>
                </a:lnTo>
                <a:lnTo>
                  <a:pt x="48086" y="310890"/>
                </a:lnTo>
                <a:lnTo>
                  <a:pt x="34852" y="306152"/>
                </a:lnTo>
                <a:lnTo>
                  <a:pt x="23204" y="298714"/>
                </a:lnTo>
                <a:lnTo>
                  <a:pt x="13518" y="288952"/>
                </a:lnTo>
                <a:lnTo>
                  <a:pt x="6172" y="277240"/>
                </a:lnTo>
                <a:lnTo>
                  <a:pt x="1541" y="263956"/>
                </a:lnTo>
                <a:lnTo>
                  <a:pt x="0" y="250050"/>
                </a:lnTo>
                <a:lnTo>
                  <a:pt x="0" y="62528"/>
                </a:lnTo>
                <a:lnTo>
                  <a:pt x="1663" y="48087"/>
                </a:lnTo>
                <a:lnTo>
                  <a:pt x="6404" y="34855"/>
                </a:lnTo>
                <a:lnTo>
                  <a:pt x="13845" y="23208"/>
                </a:lnTo>
                <a:lnTo>
                  <a:pt x="23610" y="13524"/>
                </a:lnTo>
                <a:lnTo>
                  <a:pt x="35322" y="6177"/>
                </a:lnTo>
                <a:lnTo>
                  <a:pt x="48605" y="1544"/>
                </a:lnTo>
                <a:lnTo>
                  <a:pt x="62528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3256" y="4056064"/>
            <a:ext cx="312635" cy="312547"/>
          </a:xfrm>
          <a:custGeom>
            <a:avLst/>
            <a:gdLst/>
            <a:ahLst/>
            <a:cxnLst/>
            <a:rect l="l" t="t" r="r" b="b"/>
            <a:pathLst>
              <a:path w="312635" h="312547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38" y="263948"/>
                </a:lnTo>
                <a:lnTo>
                  <a:pt x="6168" y="277234"/>
                </a:lnTo>
                <a:lnTo>
                  <a:pt x="13514" y="288946"/>
                </a:lnTo>
                <a:lnTo>
                  <a:pt x="23199" y="298708"/>
                </a:lnTo>
                <a:lnTo>
                  <a:pt x="34846" y="306146"/>
                </a:lnTo>
                <a:lnTo>
                  <a:pt x="48080" y="310884"/>
                </a:lnTo>
                <a:lnTo>
                  <a:pt x="62522" y="312547"/>
                </a:lnTo>
                <a:lnTo>
                  <a:pt x="250113" y="312547"/>
                </a:lnTo>
                <a:lnTo>
                  <a:pt x="264013" y="311009"/>
                </a:lnTo>
                <a:lnTo>
                  <a:pt x="277302" y="306385"/>
                </a:lnTo>
                <a:lnTo>
                  <a:pt x="289019" y="299046"/>
                </a:lnTo>
                <a:lnTo>
                  <a:pt x="298787" y="289368"/>
                </a:lnTo>
                <a:lnTo>
                  <a:pt x="306230" y="277726"/>
                </a:lnTo>
                <a:lnTo>
                  <a:pt x="310971" y="264494"/>
                </a:lnTo>
                <a:lnTo>
                  <a:pt x="312635" y="250050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60" y="35324"/>
                </a:lnTo>
                <a:lnTo>
                  <a:pt x="299115" y="23610"/>
                </a:lnTo>
                <a:lnTo>
                  <a:pt x="289432" y="13845"/>
                </a:lnTo>
                <a:lnTo>
                  <a:pt x="277787" y="6404"/>
                </a:lnTo>
                <a:lnTo>
                  <a:pt x="264555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23256" y="4056064"/>
            <a:ext cx="312635" cy="312559"/>
          </a:xfrm>
          <a:custGeom>
            <a:avLst/>
            <a:gdLst/>
            <a:ahLst/>
            <a:cxnLst/>
            <a:rect l="l" t="t" r="r" b="b"/>
            <a:pathLst>
              <a:path w="312635" h="312559">
                <a:moveTo>
                  <a:pt x="62522" y="0"/>
                </a:moveTo>
                <a:lnTo>
                  <a:pt x="250113" y="0"/>
                </a:lnTo>
                <a:lnTo>
                  <a:pt x="264555" y="1663"/>
                </a:lnTo>
                <a:lnTo>
                  <a:pt x="277787" y="6404"/>
                </a:lnTo>
                <a:lnTo>
                  <a:pt x="289432" y="13845"/>
                </a:lnTo>
                <a:lnTo>
                  <a:pt x="299115" y="23610"/>
                </a:lnTo>
                <a:lnTo>
                  <a:pt x="306460" y="35324"/>
                </a:lnTo>
                <a:lnTo>
                  <a:pt x="311091" y="48609"/>
                </a:lnTo>
                <a:lnTo>
                  <a:pt x="312635" y="62534"/>
                </a:lnTo>
                <a:lnTo>
                  <a:pt x="312635" y="250050"/>
                </a:lnTo>
                <a:lnTo>
                  <a:pt x="310972" y="264494"/>
                </a:lnTo>
                <a:lnTo>
                  <a:pt x="306231" y="277726"/>
                </a:lnTo>
                <a:lnTo>
                  <a:pt x="298790" y="289370"/>
                </a:lnTo>
                <a:lnTo>
                  <a:pt x="289023" y="299051"/>
                </a:lnTo>
                <a:lnTo>
                  <a:pt x="277309" y="306392"/>
                </a:lnTo>
                <a:lnTo>
                  <a:pt x="264021" y="311020"/>
                </a:lnTo>
                <a:lnTo>
                  <a:pt x="250113" y="312559"/>
                </a:lnTo>
                <a:lnTo>
                  <a:pt x="62522" y="312559"/>
                </a:lnTo>
                <a:lnTo>
                  <a:pt x="48081" y="310896"/>
                </a:lnTo>
                <a:lnTo>
                  <a:pt x="34849" y="306157"/>
                </a:lnTo>
                <a:lnTo>
                  <a:pt x="23202" y="298718"/>
                </a:lnTo>
                <a:lnTo>
                  <a:pt x="13517" y="288955"/>
                </a:lnTo>
                <a:lnTo>
                  <a:pt x="6171" y="277243"/>
                </a:lnTo>
                <a:lnTo>
                  <a:pt x="1540" y="263957"/>
                </a:lnTo>
                <a:lnTo>
                  <a:pt x="0" y="250050"/>
                </a:lnTo>
                <a:lnTo>
                  <a:pt x="0" y="62534"/>
                </a:lnTo>
                <a:lnTo>
                  <a:pt x="1663" y="48092"/>
                </a:lnTo>
                <a:lnTo>
                  <a:pt x="6404" y="34858"/>
                </a:lnTo>
                <a:lnTo>
                  <a:pt x="13844" y="23211"/>
                </a:lnTo>
                <a:lnTo>
                  <a:pt x="23608" y="13525"/>
                </a:lnTo>
                <a:lnTo>
                  <a:pt x="35319" y="6177"/>
                </a:lnTo>
                <a:lnTo>
                  <a:pt x="48600" y="1544"/>
                </a:lnTo>
                <a:lnTo>
                  <a:pt x="62522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455357" y="4056064"/>
            <a:ext cx="312648" cy="312547"/>
          </a:xfrm>
          <a:custGeom>
            <a:avLst/>
            <a:gdLst/>
            <a:ahLst/>
            <a:cxnLst/>
            <a:rect l="l" t="t" r="r" b="b"/>
            <a:pathLst>
              <a:path w="312648" h="312547">
                <a:moveTo>
                  <a:pt x="62534" y="0"/>
                </a:moveTo>
                <a:lnTo>
                  <a:pt x="48600" y="1546"/>
                </a:lnTo>
                <a:lnTo>
                  <a:pt x="35317" y="6180"/>
                </a:lnTo>
                <a:lnTo>
                  <a:pt x="23606" y="13528"/>
                </a:lnTo>
                <a:lnTo>
                  <a:pt x="13842" y="23214"/>
                </a:lnTo>
                <a:lnTo>
                  <a:pt x="6403" y="34861"/>
                </a:lnTo>
                <a:lnTo>
                  <a:pt x="1663" y="48093"/>
                </a:lnTo>
                <a:lnTo>
                  <a:pt x="0" y="62534"/>
                </a:lnTo>
                <a:lnTo>
                  <a:pt x="0" y="250050"/>
                </a:lnTo>
                <a:lnTo>
                  <a:pt x="1540" y="263957"/>
                </a:lnTo>
                <a:lnTo>
                  <a:pt x="6171" y="277240"/>
                </a:lnTo>
                <a:lnTo>
                  <a:pt x="13518" y="288950"/>
                </a:lnTo>
                <a:lnTo>
                  <a:pt x="23204" y="298711"/>
                </a:lnTo>
                <a:lnTo>
                  <a:pt x="34853" y="306147"/>
                </a:lnTo>
                <a:lnTo>
                  <a:pt x="48089" y="310884"/>
                </a:lnTo>
                <a:lnTo>
                  <a:pt x="62534" y="312547"/>
                </a:lnTo>
                <a:lnTo>
                  <a:pt x="250126" y="312547"/>
                </a:lnTo>
                <a:lnTo>
                  <a:pt x="264022" y="311009"/>
                </a:lnTo>
                <a:lnTo>
                  <a:pt x="277310" y="306385"/>
                </a:lnTo>
                <a:lnTo>
                  <a:pt x="289026" y="299046"/>
                </a:lnTo>
                <a:lnTo>
                  <a:pt x="298796" y="289368"/>
                </a:lnTo>
                <a:lnTo>
                  <a:pt x="306240" y="277726"/>
                </a:lnTo>
                <a:lnTo>
                  <a:pt x="310983" y="264494"/>
                </a:lnTo>
                <a:lnTo>
                  <a:pt x="312648" y="250050"/>
                </a:lnTo>
                <a:lnTo>
                  <a:pt x="312648" y="62534"/>
                </a:lnTo>
                <a:lnTo>
                  <a:pt x="311103" y="48609"/>
                </a:lnTo>
                <a:lnTo>
                  <a:pt x="306470" y="35324"/>
                </a:lnTo>
                <a:lnTo>
                  <a:pt x="299124" y="23610"/>
                </a:lnTo>
                <a:lnTo>
                  <a:pt x="289439" y="13845"/>
                </a:lnTo>
                <a:lnTo>
                  <a:pt x="277794" y="6404"/>
                </a:lnTo>
                <a:lnTo>
                  <a:pt x="264564" y="1663"/>
                </a:lnTo>
                <a:lnTo>
                  <a:pt x="250126" y="0"/>
                </a:lnTo>
                <a:lnTo>
                  <a:pt x="6253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455357" y="4056064"/>
            <a:ext cx="312648" cy="312559"/>
          </a:xfrm>
          <a:custGeom>
            <a:avLst/>
            <a:gdLst/>
            <a:ahLst/>
            <a:cxnLst/>
            <a:rect l="l" t="t" r="r" b="b"/>
            <a:pathLst>
              <a:path w="312648" h="312559">
                <a:moveTo>
                  <a:pt x="62534" y="0"/>
                </a:moveTo>
                <a:lnTo>
                  <a:pt x="250126" y="0"/>
                </a:lnTo>
                <a:lnTo>
                  <a:pt x="264564" y="1663"/>
                </a:lnTo>
                <a:lnTo>
                  <a:pt x="277794" y="6404"/>
                </a:lnTo>
                <a:lnTo>
                  <a:pt x="289439" y="13845"/>
                </a:lnTo>
                <a:lnTo>
                  <a:pt x="299124" y="23610"/>
                </a:lnTo>
                <a:lnTo>
                  <a:pt x="306470" y="35324"/>
                </a:lnTo>
                <a:lnTo>
                  <a:pt x="311103" y="48609"/>
                </a:lnTo>
                <a:lnTo>
                  <a:pt x="312648" y="62534"/>
                </a:lnTo>
                <a:lnTo>
                  <a:pt x="312648" y="250050"/>
                </a:lnTo>
                <a:lnTo>
                  <a:pt x="310984" y="264494"/>
                </a:lnTo>
                <a:lnTo>
                  <a:pt x="306241" y="277726"/>
                </a:lnTo>
                <a:lnTo>
                  <a:pt x="298798" y="289370"/>
                </a:lnTo>
                <a:lnTo>
                  <a:pt x="289031" y="299051"/>
                </a:lnTo>
                <a:lnTo>
                  <a:pt x="277316" y="306392"/>
                </a:lnTo>
                <a:lnTo>
                  <a:pt x="264030" y="311020"/>
                </a:lnTo>
                <a:lnTo>
                  <a:pt x="250126" y="312559"/>
                </a:lnTo>
                <a:lnTo>
                  <a:pt x="62534" y="312559"/>
                </a:lnTo>
                <a:lnTo>
                  <a:pt x="48090" y="310896"/>
                </a:lnTo>
                <a:lnTo>
                  <a:pt x="34856" y="306159"/>
                </a:lnTo>
                <a:lnTo>
                  <a:pt x="23208" y="298721"/>
                </a:lnTo>
                <a:lnTo>
                  <a:pt x="13522" y="288959"/>
                </a:lnTo>
                <a:lnTo>
                  <a:pt x="6174" y="277249"/>
                </a:lnTo>
                <a:lnTo>
                  <a:pt x="1542" y="263966"/>
                </a:lnTo>
                <a:lnTo>
                  <a:pt x="0" y="250050"/>
                </a:lnTo>
                <a:lnTo>
                  <a:pt x="0" y="62534"/>
                </a:lnTo>
                <a:lnTo>
                  <a:pt x="1663" y="48093"/>
                </a:lnTo>
                <a:lnTo>
                  <a:pt x="6403" y="34861"/>
                </a:lnTo>
                <a:lnTo>
                  <a:pt x="13842" y="23214"/>
                </a:lnTo>
                <a:lnTo>
                  <a:pt x="23606" y="13528"/>
                </a:lnTo>
                <a:lnTo>
                  <a:pt x="35317" y="6180"/>
                </a:lnTo>
                <a:lnTo>
                  <a:pt x="48600" y="1546"/>
                </a:lnTo>
                <a:lnTo>
                  <a:pt x="62534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39016" y="2777403"/>
            <a:ext cx="1913229" cy="2550985"/>
          </a:xfrm>
          <a:custGeom>
            <a:avLst/>
            <a:gdLst/>
            <a:ahLst/>
            <a:cxnLst/>
            <a:rect l="l" t="t" r="r" b="b"/>
            <a:pathLst>
              <a:path w="1913229" h="2550985">
                <a:moveTo>
                  <a:pt x="0" y="0"/>
                </a:moveTo>
                <a:lnTo>
                  <a:pt x="0" y="2550985"/>
                </a:lnTo>
                <a:lnTo>
                  <a:pt x="318871" y="2550985"/>
                </a:lnTo>
                <a:lnTo>
                  <a:pt x="318871" y="0"/>
                </a:lnTo>
                <a:lnTo>
                  <a:pt x="637743" y="0"/>
                </a:lnTo>
                <a:lnTo>
                  <a:pt x="637743" y="2550985"/>
                </a:lnTo>
                <a:lnTo>
                  <a:pt x="956614" y="2550985"/>
                </a:lnTo>
                <a:lnTo>
                  <a:pt x="956614" y="0"/>
                </a:lnTo>
                <a:lnTo>
                  <a:pt x="1275486" y="0"/>
                </a:lnTo>
                <a:lnTo>
                  <a:pt x="1275486" y="2550985"/>
                </a:lnTo>
                <a:lnTo>
                  <a:pt x="1594357" y="2550985"/>
                </a:lnTo>
                <a:lnTo>
                  <a:pt x="1594357" y="0"/>
                </a:lnTo>
                <a:lnTo>
                  <a:pt x="1913229" y="0"/>
                </a:lnTo>
                <a:lnTo>
                  <a:pt x="1913229" y="2550985"/>
                </a:lnTo>
              </a:path>
            </a:pathLst>
          </a:custGeom>
          <a:ln w="637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20144" y="3096274"/>
            <a:ext cx="2550972" cy="0"/>
          </a:xfrm>
          <a:custGeom>
            <a:avLst/>
            <a:gdLst/>
            <a:ahLst/>
            <a:cxnLst/>
            <a:rect l="l" t="t" r="r" b="b"/>
            <a:pathLst>
              <a:path w="2550972">
                <a:moveTo>
                  <a:pt x="0" y="0"/>
                </a:moveTo>
                <a:lnTo>
                  <a:pt x="2550972" y="0"/>
                </a:lnTo>
              </a:path>
            </a:pathLst>
          </a:custGeom>
          <a:ln w="637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0144" y="3415159"/>
            <a:ext cx="2550972" cy="0"/>
          </a:xfrm>
          <a:custGeom>
            <a:avLst/>
            <a:gdLst/>
            <a:ahLst/>
            <a:cxnLst/>
            <a:rect l="l" t="t" r="r" b="b"/>
            <a:pathLst>
              <a:path w="2550972">
                <a:moveTo>
                  <a:pt x="0" y="0"/>
                </a:moveTo>
                <a:lnTo>
                  <a:pt x="2550972" y="0"/>
                </a:lnTo>
              </a:path>
            </a:pathLst>
          </a:custGeom>
          <a:ln w="637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20144" y="3734018"/>
            <a:ext cx="2550972" cy="0"/>
          </a:xfrm>
          <a:custGeom>
            <a:avLst/>
            <a:gdLst/>
            <a:ahLst/>
            <a:cxnLst/>
            <a:rect l="l" t="t" r="r" b="b"/>
            <a:pathLst>
              <a:path w="2550972">
                <a:moveTo>
                  <a:pt x="0" y="0"/>
                </a:moveTo>
                <a:lnTo>
                  <a:pt x="2550972" y="0"/>
                </a:lnTo>
              </a:path>
            </a:pathLst>
          </a:custGeom>
          <a:ln w="637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20144" y="4052902"/>
            <a:ext cx="2550972" cy="0"/>
          </a:xfrm>
          <a:custGeom>
            <a:avLst/>
            <a:gdLst/>
            <a:ahLst/>
            <a:cxnLst/>
            <a:rect l="l" t="t" r="r" b="b"/>
            <a:pathLst>
              <a:path w="2550972">
                <a:moveTo>
                  <a:pt x="0" y="0"/>
                </a:moveTo>
                <a:lnTo>
                  <a:pt x="2550972" y="0"/>
                </a:lnTo>
              </a:path>
            </a:pathLst>
          </a:custGeom>
          <a:ln w="637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20144" y="4371761"/>
            <a:ext cx="2550972" cy="0"/>
          </a:xfrm>
          <a:custGeom>
            <a:avLst/>
            <a:gdLst/>
            <a:ahLst/>
            <a:cxnLst/>
            <a:rect l="l" t="t" r="r" b="b"/>
            <a:pathLst>
              <a:path w="2550972">
                <a:moveTo>
                  <a:pt x="0" y="0"/>
                </a:moveTo>
                <a:lnTo>
                  <a:pt x="2550972" y="0"/>
                </a:lnTo>
              </a:path>
            </a:pathLst>
          </a:custGeom>
          <a:ln w="637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20144" y="4690645"/>
            <a:ext cx="2550972" cy="0"/>
          </a:xfrm>
          <a:custGeom>
            <a:avLst/>
            <a:gdLst/>
            <a:ahLst/>
            <a:cxnLst/>
            <a:rect l="l" t="t" r="r" b="b"/>
            <a:pathLst>
              <a:path w="2550972">
                <a:moveTo>
                  <a:pt x="0" y="0"/>
                </a:moveTo>
                <a:lnTo>
                  <a:pt x="2550972" y="0"/>
                </a:lnTo>
              </a:path>
            </a:pathLst>
          </a:custGeom>
          <a:ln w="637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20144" y="5009504"/>
            <a:ext cx="2550972" cy="0"/>
          </a:xfrm>
          <a:custGeom>
            <a:avLst/>
            <a:gdLst/>
            <a:ahLst/>
            <a:cxnLst/>
            <a:rect l="l" t="t" r="r" b="b"/>
            <a:pathLst>
              <a:path w="2550972">
                <a:moveTo>
                  <a:pt x="0" y="0"/>
                </a:moveTo>
                <a:lnTo>
                  <a:pt x="2550972" y="0"/>
                </a:lnTo>
              </a:path>
            </a:pathLst>
          </a:custGeom>
          <a:ln w="637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23319" y="2780578"/>
            <a:ext cx="2544622" cy="2544622"/>
          </a:xfrm>
          <a:custGeom>
            <a:avLst/>
            <a:gdLst/>
            <a:ahLst/>
            <a:cxnLst/>
            <a:rect l="l" t="t" r="r" b="b"/>
            <a:pathLst>
              <a:path w="2544622" h="2544622">
                <a:moveTo>
                  <a:pt x="0" y="0"/>
                </a:moveTo>
                <a:lnTo>
                  <a:pt x="0" y="2544622"/>
                </a:lnTo>
                <a:lnTo>
                  <a:pt x="2544622" y="2544622"/>
                </a:lnTo>
                <a:lnTo>
                  <a:pt x="2544622" y="0"/>
                </a:lnTo>
                <a:lnTo>
                  <a:pt x="0" y="0"/>
                </a:lnTo>
                <a:close/>
              </a:path>
            </a:pathLst>
          </a:custGeom>
          <a:ln w="318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98755" y="4056064"/>
            <a:ext cx="312635" cy="312547"/>
          </a:xfrm>
          <a:custGeom>
            <a:avLst/>
            <a:gdLst/>
            <a:ahLst/>
            <a:cxnLst/>
            <a:rect l="l" t="t" r="r" b="b"/>
            <a:pathLst>
              <a:path w="312635" h="312547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38" y="263948"/>
                </a:lnTo>
                <a:lnTo>
                  <a:pt x="6168" y="277234"/>
                </a:lnTo>
                <a:lnTo>
                  <a:pt x="13514" y="288946"/>
                </a:lnTo>
                <a:lnTo>
                  <a:pt x="23199" y="298708"/>
                </a:lnTo>
                <a:lnTo>
                  <a:pt x="34846" y="306146"/>
                </a:lnTo>
                <a:lnTo>
                  <a:pt x="48080" y="310884"/>
                </a:lnTo>
                <a:lnTo>
                  <a:pt x="62522" y="312547"/>
                </a:lnTo>
                <a:lnTo>
                  <a:pt x="250113" y="312547"/>
                </a:lnTo>
                <a:lnTo>
                  <a:pt x="264009" y="311009"/>
                </a:lnTo>
                <a:lnTo>
                  <a:pt x="277297" y="306385"/>
                </a:lnTo>
                <a:lnTo>
                  <a:pt x="289014" y="299046"/>
                </a:lnTo>
                <a:lnTo>
                  <a:pt x="298783" y="289368"/>
                </a:lnTo>
                <a:lnTo>
                  <a:pt x="306228" y="277726"/>
                </a:lnTo>
                <a:lnTo>
                  <a:pt x="310971" y="264494"/>
                </a:lnTo>
                <a:lnTo>
                  <a:pt x="312635" y="250050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498743" y="4056067"/>
            <a:ext cx="312641" cy="312553"/>
          </a:xfrm>
          <a:custGeom>
            <a:avLst/>
            <a:gdLst/>
            <a:ahLst/>
            <a:cxnLst/>
            <a:rect l="l" t="t" r="r" b="b"/>
            <a:pathLst>
              <a:path w="312641" h="312553">
                <a:moveTo>
                  <a:pt x="62528" y="0"/>
                </a:moveTo>
                <a:lnTo>
                  <a:pt x="250126" y="0"/>
                </a:lnTo>
                <a:lnTo>
                  <a:pt x="264562" y="1664"/>
                </a:lnTo>
                <a:lnTo>
                  <a:pt x="277791" y="6407"/>
                </a:lnTo>
                <a:lnTo>
                  <a:pt x="289436" y="13850"/>
                </a:lnTo>
                <a:lnTo>
                  <a:pt x="299120" y="23618"/>
                </a:lnTo>
                <a:lnTo>
                  <a:pt x="306466" y="35332"/>
                </a:lnTo>
                <a:lnTo>
                  <a:pt x="311098" y="48616"/>
                </a:lnTo>
                <a:lnTo>
                  <a:pt x="312641" y="62528"/>
                </a:lnTo>
                <a:lnTo>
                  <a:pt x="312641" y="250063"/>
                </a:lnTo>
                <a:lnTo>
                  <a:pt x="310976" y="264504"/>
                </a:lnTo>
                <a:lnTo>
                  <a:pt x="306232" y="277733"/>
                </a:lnTo>
                <a:lnTo>
                  <a:pt x="298786" y="289375"/>
                </a:lnTo>
                <a:lnTo>
                  <a:pt x="289015" y="299054"/>
                </a:lnTo>
                <a:lnTo>
                  <a:pt x="277297" y="306394"/>
                </a:lnTo>
                <a:lnTo>
                  <a:pt x="264010" y="311018"/>
                </a:lnTo>
                <a:lnTo>
                  <a:pt x="250126" y="312553"/>
                </a:lnTo>
                <a:lnTo>
                  <a:pt x="62528" y="312553"/>
                </a:lnTo>
                <a:lnTo>
                  <a:pt x="48084" y="310890"/>
                </a:lnTo>
                <a:lnTo>
                  <a:pt x="34850" y="306151"/>
                </a:lnTo>
                <a:lnTo>
                  <a:pt x="23201" y="298712"/>
                </a:lnTo>
                <a:lnTo>
                  <a:pt x="13515" y="288950"/>
                </a:lnTo>
                <a:lnTo>
                  <a:pt x="6169" y="277239"/>
                </a:lnTo>
                <a:lnTo>
                  <a:pt x="1539" y="263956"/>
                </a:lnTo>
                <a:lnTo>
                  <a:pt x="0" y="250063"/>
                </a:lnTo>
                <a:lnTo>
                  <a:pt x="0" y="62528"/>
                </a:lnTo>
                <a:lnTo>
                  <a:pt x="1663" y="48091"/>
                </a:lnTo>
                <a:lnTo>
                  <a:pt x="6404" y="34861"/>
                </a:lnTo>
                <a:lnTo>
                  <a:pt x="13845" y="23214"/>
                </a:lnTo>
                <a:lnTo>
                  <a:pt x="23610" y="13528"/>
                </a:lnTo>
                <a:lnTo>
                  <a:pt x="35322" y="6179"/>
                </a:lnTo>
                <a:lnTo>
                  <a:pt x="48605" y="1545"/>
                </a:lnTo>
                <a:lnTo>
                  <a:pt x="62528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498755" y="4374936"/>
            <a:ext cx="312635" cy="312559"/>
          </a:xfrm>
          <a:custGeom>
            <a:avLst/>
            <a:gdLst/>
            <a:ahLst/>
            <a:cxnLst/>
            <a:rect l="l" t="t" r="r" b="b"/>
            <a:pathLst>
              <a:path w="312635" h="312559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63"/>
                </a:lnTo>
                <a:lnTo>
                  <a:pt x="1538" y="263957"/>
                </a:lnTo>
                <a:lnTo>
                  <a:pt x="6168" y="277241"/>
                </a:lnTo>
                <a:lnTo>
                  <a:pt x="13514" y="288953"/>
                </a:lnTo>
                <a:lnTo>
                  <a:pt x="23199" y="298717"/>
                </a:lnTo>
                <a:lnTo>
                  <a:pt x="34846" y="306156"/>
                </a:lnTo>
                <a:lnTo>
                  <a:pt x="48080" y="310896"/>
                </a:lnTo>
                <a:lnTo>
                  <a:pt x="62522" y="312559"/>
                </a:lnTo>
                <a:lnTo>
                  <a:pt x="250113" y="312559"/>
                </a:lnTo>
                <a:lnTo>
                  <a:pt x="264009" y="311022"/>
                </a:lnTo>
                <a:lnTo>
                  <a:pt x="277297" y="306396"/>
                </a:lnTo>
                <a:lnTo>
                  <a:pt x="289014" y="299055"/>
                </a:lnTo>
                <a:lnTo>
                  <a:pt x="298783" y="289375"/>
                </a:lnTo>
                <a:lnTo>
                  <a:pt x="306228" y="277733"/>
                </a:lnTo>
                <a:lnTo>
                  <a:pt x="310971" y="264503"/>
                </a:lnTo>
                <a:lnTo>
                  <a:pt x="312635" y="250062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98743" y="4374945"/>
            <a:ext cx="312641" cy="312553"/>
          </a:xfrm>
          <a:custGeom>
            <a:avLst/>
            <a:gdLst/>
            <a:ahLst/>
            <a:cxnLst/>
            <a:rect l="l" t="t" r="r" b="b"/>
            <a:pathLst>
              <a:path w="312641" h="312553">
                <a:moveTo>
                  <a:pt x="62528" y="0"/>
                </a:moveTo>
                <a:lnTo>
                  <a:pt x="250126" y="0"/>
                </a:lnTo>
                <a:lnTo>
                  <a:pt x="264562" y="1663"/>
                </a:lnTo>
                <a:lnTo>
                  <a:pt x="277791" y="6405"/>
                </a:lnTo>
                <a:lnTo>
                  <a:pt x="289436" y="13846"/>
                </a:lnTo>
                <a:lnTo>
                  <a:pt x="299120" y="23612"/>
                </a:lnTo>
                <a:lnTo>
                  <a:pt x="306466" y="35327"/>
                </a:lnTo>
                <a:lnTo>
                  <a:pt x="311098" y="48612"/>
                </a:lnTo>
                <a:lnTo>
                  <a:pt x="312641" y="62528"/>
                </a:lnTo>
                <a:lnTo>
                  <a:pt x="312641" y="250050"/>
                </a:lnTo>
                <a:lnTo>
                  <a:pt x="310976" y="264494"/>
                </a:lnTo>
                <a:lnTo>
                  <a:pt x="306233" y="277726"/>
                </a:lnTo>
                <a:lnTo>
                  <a:pt x="298788" y="289369"/>
                </a:lnTo>
                <a:lnTo>
                  <a:pt x="289020" y="299050"/>
                </a:lnTo>
                <a:lnTo>
                  <a:pt x="277304" y="306390"/>
                </a:lnTo>
                <a:lnTo>
                  <a:pt x="264018" y="311016"/>
                </a:lnTo>
                <a:lnTo>
                  <a:pt x="250126" y="312553"/>
                </a:lnTo>
                <a:lnTo>
                  <a:pt x="62528" y="312553"/>
                </a:lnTo>
                <a:lnTo>
                  <a:pt x="48086" y="310890"/>
                </a:lnTo>
                <a:lnTo>
                  <a:pt x="34852" y="306152"/>
                </a:lnTo>
                <a:lnTo>
                  <a:pt x="23204" y="298714"/>
                </a:lnTo>
                <a:lnTo>
                  <a:pt x="13518" y="288952"/>
                </a:lnTo>
                <a:lnTo>
                  <a:pt x="6172" y="277240"/>
                </a:lnTo>
                <a:lnTo>
                  <a:pt x="1541" y="263956"/>
                </a:lnTo>
                <a:lnTo>
                  <a:pt x="0" y="250050"/>
                </a:lnTo>
                <a:lnTo>
                  <a:pt x="0" y="62528"/>
                </a:lnTo>
                <a:lnTo>
                  <a:pt x="1663" y="48087"/>
                </a:lnTo>
                <a:lnTo>
                  <a:pt x="6404" y="34855"/>
                </a:lnTo>
                <a:lnTo>
                  <a:pt x="13845" y="23208"/>
                </a:lnTo>
                <a:lnTo>
                  <a:pt x="23610" y="13524"/>
                </a:lnTo>
                <a:lnTo>
                  <a:pt x="35322" y="6177"/>
                </a:lnTo>
                <a:lnTo>
                  <a:pt x="48605" y="1544"/>
                </a:lnTo>
                <a:lnTo>
                  <a:pt x="62528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98755" y="4693807"/>
            <a:ext cx="312635" cy="312547"/>
          </a:xfrm>
          <a:custGeom>
            <a:avLst/>
            <a:gdLst/>
            <a:ahLst/>
            <a:cxnLst/>
            <a:rect l="l" t="t" r="r" b="b"/>
            <a:pathLst>
              <a:path w="312635" h="312547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38" y="263948"/>
                </a:lnTo>
                <a:lnTo>
                  <a:pt x="6168" y="277234"/>
                </a:lnTo>
                <a:lnTo>
                  <a:pt x="13514" y="288946"/>
                </a:lnTo>
                <a:lnTo>
                  <a:pt x="23199" y="298708"/>
                </a:lnTo>
                <a:lnTo>
                  <a:pt x="34846" y="306146"/>
                </a:lnTo>
                <a:lnTo>
                  <a:pt x="48080" y="310884"/>
                </a:lnTo>
                <a:lnTo>
                  <a:pt x="62522" y="312547"/>
                </a:lnTo>
                <a:lnTo>
                  <a:pt x="250113" y="312547"/>
                </a:lnTo>
                <a:lnTo>
                  <a:pt x="264009" y="311009"/>
                </a:lnTo>
                <a:lnTo>
                  <a:pt x="277297" y="306385"/>
                </a:lnTo>
                <a:lnTo>
                  <a:pt x="289014" y="299046"/>
                </a:lnTo>
                <a:lnTo>
                  <a:pt x="298783" y="289368"/>
                </a:lnTo>
                <a:lnTo>
                  <a:pt x="306228" y="277726"/>
                </a:lnTo>
                <a:lnTo>
                  <a:pt x="310971" y="264494"/>
                </a:lnTo>
                <a:lnTo>
                  <a:pt x="312635" y="250050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98743" y="4693810"/>
            <a:ext cx="312641" cy="312553"/>
          </a:xfrm>
          <a:custGeom>
            <a:avLst/>
            <a:gdLst/>
            <a:ahLst/>
            <a:cxnLst/>
            <a:rect l="l" t="t" r="r" b="b"/>
            <a:pathLst>
              <a:path w="312641" h="312553">
                <a:moveTo>
                  <a:pt x="62528" y="0"/>
                </a:moveTo>
                <a:lnTo>
                  <a:pt x="250126" y="0"/>
                </a:lnTo>
                <a:lnTo>
                  <a:pt x="264560" y="1664"/>
                </a:lnTo>
                <a:lnTo>
                  <a:pt x="277788" y="6406"/>
                </a:lnTo>
                <a:lnTo>
                  <a:pt x="289432" y="13849"/>
                </a:lnTo>
                <a:lnTo>
                  <a:pt x="299116" y="23616"/>
                </a:lnTo>
                <a:lnTo>
                  <a:pt x="306463" y="35330"/>
                </a:lnTo>
                <a:lnTo>
                  <a:pt x="311096" y="48616"/>
                </a:lnTo>
                <a:lnTo>
                  <a:pt x="312641" y="62541"/>
                </a:lnTo>
                <a:lnTo>
                  <a:pt x="312641" y="250063"/>
                </a:lnTo>
                <a:lnTo>
                  <a:pt x="310976" y="264504"/>
                </a:lnTo>
                <a:lnTo>
                  <a:pt x="306232" y="277733"/>
                </a:lnTo>
                <a:lnTo>
                  <a:pt x="298786" y="289375"/>
                </a:lnTo>
                <a:lnTo>
                  <a:pt x="289015" y="299054"/>
                </a:lnTo>
                <a:lnTo>
                  <a:pt x="277297" y="306394"/>
                </a:lnTo>
                <a:lnTo>
                  <a:pt x="264010" y="311018"/>
                </a:lnTo>
                <a:lnTo>
                  <a:pt x="250126" y="312553"/>
                </a:lnTo>
                <a:lnTo>
                  <a:pt x="62528" y="312553"/>
                </a:lnTo>
                <a:lnTo>
                  <a:pt x="48084" y="310890"/>
                </a:lnTo>
                <a:lnTo>
                  <a:pt x="34850" y="306151"/>
                </a:lnTo>
                <a:lnTo>
                  <a:pt x="23201" y="298712"/>
                </a:lnTo>
                <a:lnTo>
                  <a:pt x="13515" y="288950"/>
                </a:lnTo>
                <a:lnTo>
                  <a:pt x="6169" y="277239"/>
                </a:lnTo>
                <a:lnTo>
                  <a:pt x="1539" y="263956"/>
                </a:lnTo>
                <a:lnTo>
                  <a:pt x="0" y="250063"/>
                </a:lnTo>
                <a:lnTo>
                  <a:pt x="0" y="62541"/>
                </a:lnTo>
                <a:lnTo>
                  <a:pt x="1663" y="48100"/>
                </a:lnTo>
                <a:lnTo>
                  <a:pt x="6403" y="34868"/>
                </a:lnTo>
                <a:lnTo>
                  <a:pt x="13843" y="23219"/>
                </a:lnTo>
                <a:lnTo>
                  <a:pt x="23606" y="13532"/>
                </a:lnTo>
                <a:lnTo>
                  <a:pt x="35316" y="6182"/>
                </a:lnTo>
                <a:lnTo>
                  <a:pt x="48597" y="1547"/>
                </a:lnTo>
                <a:lnTo>
                  <a:pt x="62528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542127" y="3099449"/>
            <a:ext cx="312648" cy="312547"/>
          </a:xfrm>
          <a:custGeom>
            <a:avLst/>
            <a:gdLst/>
            <a:ahLst/>
            <a:cxnLst/>
            <a:rect l="l" t="t" r="r" b="b"/>
            <a:pathLst>
              <a:path w="312648" h="312547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38" y="263948"/>
                </a:lnTo>
                <a:lnTo>
                  <a:pt x="6168" y="277234"/>
                </a:lnTo>
                <a:lnTo>
                  <a:pt x="13514" y="288946"/>
                </a:lnTo>
                <a:lnTo>
                  <a:pt x="23199" y="298708"/>
                </a:lnTo>
                <a:lnTo>
                  <a:pt x="34846" y="306146"/>
                </a:lnTo>
                <a:lnTo>
                  <a:pt x="48080" y="310884"/>
                </a:lnTo>
                <a:lnTo>
                  <a:pt x="62522" y="312547"/>
                </a:lnTo>
                <a:lnTo>
                  <a:pt x="250126" y="312547"/>
                </a:lnTo>
                <a:lnTo>
                  <a:pt x="264022" y="311009"/>
                </a:lnTo>
                <a:lnTo>
                  <a:pt x="277310" y="306385"/>
                </a:lnTo>
                <a:lnTo>
                  <a:pt x="289026" y="299046"/>
                </a:lnTo>
                <a:lnTo>
                  <a:pt x="298796" y="289368"/>
                </a:lnTo>
                <a:lnTo>
                  <a:pt x="306240" y="277726"/>
                </a:lnTo>
                <a:lnTo>
                  <a:pt x="310983" y="264494"/>
                </a:lnTo>
                <a:lnTo>
                  <a:pt x="312648" y="250050"/>
                </a:lnTo>
                <a:lnTo>
                  <a:pt x="312648" y="62534"/>
                </a:lnTo>
                <a:lnTo>
                  <a:pt x="311103" y="48609"/>
                </a:lnTo>
                <a:lnTo>
                  <a:pt x="306470" y="35324"/>
                </a:lnTo>
                <a:lnTo>
                  <a:pt x="299124" y="23610"/>
                </a:lnTo>
                <a:lnTo>
                  <a:pt x="289439" y="13845"/>
                </a:lnTo>
                <a:lnTo>
                  <a:pt x="277794" y="6404"/>
                </a:lnTo>
                <a:lnTo>
                  <a:pt x="264564" y="1663"/>
                </a:lnTo>
                <a:lnTo>
                  <a:pt x="250126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42127" y="3099449"/>
            <a:ext cx="312648" cy="312559"/>
          </a:xfrm>
          <a:custGeom>
            <a:avLst/>
            <a:gdLst/>
            <a:ahLst/>
            <a:cxnLst/>
            <a:rect l="l" t="t" r="r" b="b"/>
            <a:pathLst>
              <a:path w="312648" h="312559">
                <a:moveTo>
                  <a:pt x="62522" y="0"/>
                </a:moveTo>
                <a:lnTo>
                  <a:pt x="250126" y="0"/>
                </a:lnTo>
                <a:lnTo>
                  <a:pt x="264564" y="1663"/>
                </a:lnTo>
                <a:lnTo>
                  <a:pt x="277794" y="6404"/>
                </a:lnTo>
                <a:lnTo>
                  <a:pt x="289439" y="13845"/>
                </a:lnTo>
                <a:lnTo>
                  <a:pt x="299124" y="23610"/>
                </a:lnTo>
                <a:lnTo>
                  <a:pt x="306470" y="35324"/>
                </a:lnTo>
                <a:lnTo>
                  <a:pt x="311103" y="48609"/>
                </a:lnTo>
                <a:lnTo>
                  <a:pt x="312648" y="62534"/>
                </a:lnTo>
                <a:lnTo>
                  <a:pt x="312648" y="250050"/>
                </a:lnTo>
                <a:lnTo>
                  <a:pt x="310984" y="264494"/>
                </a:lnTo>
                <a:lnTo>
                  <a:pt x="306241" y="277726"/>
                </a:lnTo>
                <a:lnTo>
                  <a:pt x="298798" y="289370"/>
                </a:lnTo>
                <a:lnTo>
                  <a:pt x="289031" y="299051"/>
                </a:lnTo>
                <a:lnTo>
                  <a:pt x="277316" y="306392"/>
                </a:lnTo>
                <a:lnTo>
                  <a:pt x="264030" y="311020"/>
                </a:lnTo>
                <a:lnTo>
                  <a:pt x="250126" y="312559"/>
                </a:lnTo>
                <a:lnTo>
                  <a:pt x="62522" y="312559"/>
                </a:lnTo>
                <a:lnTo>
                  <a:pt x="48081" y="310896"/>
                </a:lnTo>
                <a:lnTo>
                  <a:pt x="34849" y="306157"/>
                </a:lnTo>
                <a:lnTo>
                  <a:pt x="23202" y="298718"/>
                </a:lnTo>
                <a:lnTo>
                  <a:pt x="13517" y="288955"/>
                </a:lnTo>
                <a:lnTo>
                  <a:pt x="6171" y="277243"/>
                </a:lnTo>
                <a:lnTo>
                  <a:pt x="1540" y="263957"/>
                </a:lnTo>
                <a:lnTo>
                  <a:pt x="0" y="250050"/>
                </a:lnTo>
                <a:lnTo>
                  <a:pt x="0" y="62534"/>
                </a:lnTo>
                <a:lnTo>
                  <a:pt x="1663" y="48092"/>
                </a:lnTo>
                <a:lnTo>
                  <a:pt x="6404" y="34858"/>
                </a:lnTo>
                <a:lnTo>
                  <a:pt x="13844" y="23211"/>
                </a:lnTo>
                <a:lnTo>
                  <a:pt x="23608" y="13525"/>
                </a:lnTo>
                <a:lnTo>
                  <a:pt x="35319" y="6177"/>
                </a:lnTo>
                <a:lnTo>
                  <a:pt x="48600" y="1544"/>
                </a:lnTo>
                <a:lnTo>
                  <a:pt x="62522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860999" y="4374936"/>
            <a:ext cx="312635" cy="312559"/>
          </a:xfrm>
          <a:custGeom>
            <a:avLst/>
            <a:gdLst/>
            <a:ahLst/>
            <a:cxnLst/>
            <a:rect l="l" t="t" r="r" b="b"/>
            <a:pathLst>
              <a:path w="312635" h="312559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62"/>
                </a:lnTo>
                <a:lnTo>
                  <a:pt x="1538" y="263957"/>
                </a:lnTo>
                <a:lnTo>
                  <a:pt x="6168" y="277241"/>
                </a:lnTo>
                <a:lnTo>
                  <a:pt x="13514" y="288953"/>
                </a:lnTo>
                <a:lnTo>
                  <a:pt x="23199" y="298717"/>
                </a:lnTo>
                <a:lnTo>
                  <a:pt x="34846" y="306156"/>
                </a:lnTo>
                <a:lnTo>
                  <a:pt x="48080" y="310896"/>
                </a:lnTo>
                <a:lnTo>
                  <a:pt x="62522" y="312559"/>
                </a:lnTo>
                <a:lnTo>
                  <a:pt x="250113" y="312559"/>
                </a:lnTo>
                <a:lnTo>
                  <a:pt x="264013" y="311022"/>
                </a:lnTo>
                <a:lnTo>
                  <a:pt x="277302" y="306396"/>
                </a:lnTo>
                <a:lnTo>
                  <a:pt x="289019" y="299055"/>
                </a:lnTo>
                <a:lnTo>
                  <a:pt x="298787" y="289375"/>
                </a:lnTo>
                <a:lnTo>
                  <a:pt x="306230" y="277733"/>
                </a:lnTo>
                <a:lnTo>
                  <a:pt x="310971" y="264503"/>
                </a:lnTo>
                <a:lnTo>
                  <a:pt x="312635" y="250062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60" y="35324"/>
                </a:lnTo>
                <a:lnTo>
                  <a:pt x="299115" y="23610"/>
                </a:lnTo>
                <a:lnTo>
                  <a:pt x="289432" y="13845"/>
                </a:lnTo>
                <a:lnTo>
                  <a:pt x="277787" y="6404"/>
                </a:lnTo>
                <a:lnTo>
                  <a:pt x="264555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860999" y="4374936"/>
            <a:ext cx="312635" cy="312559"/>
          </a:xfrm>
          <a:custGeom>
            <a:avLst/>
            <a:gdLst/>
            <a:ahLst/>
            <a:cxnLst/>
            <a:rect l="l" t="t" r="r" b="b"/>
            <a:pathLst>
              <a:path w="312635" h="312559">
                <a:moveTo>
                  <a:pt x="62522" y="0"/>
                </a:moveTo>
                <a:lnTo>
                  <a:pt x="250113" y="0"/>
                </a:lnTo>
                <a:lnTo>
                  <a:pt x="264555" y="1663"/>
                </a:lnTo>
                <a:lnTo>
                  <a:pt x="277787" y="6404"/>
                </a:lnTo>
                <a:lnTo>
                  <a:pt x="289432" y="13845"/>
                </a:lnTo>
                <a:lnTo>
                  <a:pt x="299115" y="23610"/>
                </a:lnTo>
                <a:lnTo>
                  <a:pt x="306460" y="35324"/>
                </a:lnTo>
                <a:lnTo>
                  <a:pt x="311091" y="48609"/>
                </a:lnTo>
                <a:lnTo>
                  <a:pt x="312635" y="62534"/>
                </a:lnTo>
                <a:lnTo>
                  <a:pt x="312635" y="250062"/>
                </a:lnTo>
                <a:lnTo>
                  <a:pt x="310971" y="264503"/>
                </a:lnTo>
                <a:lnTo>
                  <a:pt x="306230" y="277733"/>
                </a:lnTo>
                <a:lnTo>
                  <a:pt x="298787" y="289375"/>
                </a:lnTo>
                <a:lnTo>
                  <a:pt x="289019" y="299055"/>
                </a:lnTo>
                <a:lnTo>
                  <a:pt x="277302" y="306396"/>
                </a:lnTo>
                <a:lnTo>
                  <a:pt x="264013" y="311022"/>
                </a:lnTo>
                <a:lnTo>
                  <a:pt x="250113" y="312559"/>
                </a:lnTo>
                <a:lnTo>
                  <a:pt x="62522" y="312559"/>
                </a:lnTo>
                <a:lnTo>
                  <a:pt x="48080" y="310896"/>
                </a:lnTo>
                <a:lnTo>
                  <a:pt x="34846" y="306156"/>
                </a:lnTo>
                <a:lnTo>
                  <a:pt x="23199" y="298717"/>
                </a:lnTo>
                <a:lnTo>
                  <a:pt x="13514" y="288953"/>
                </a:lnTo>
                <a:lnTo>
                  <a:pt x="6168" y="277241"/>
                </a:lnTo>
                <a:lnTo>
                  <a:pt x="1538" y="263957"/>
                </a:lnTo>
                <a:lnTo>
                  <a:pt x="0" y="250062"/>
                </a:lnTo>
                <a:lnTo>
                  <a:pt x="0" y="62534"/>
                </a:lnTo>
                <a:lnTo>
                  <a:pt x="1663" y="48092"/>
                </a:lnTo>
                <a:lnTo>
                  <a:pt x="6404" y="34858"/>
                </a:lnTo>
                <a:lnTo>
                  <a:pt x="13844" y="23211"/>
                </a:lnTo>
                <a:lnTo>
                  <a:pt x="23608" y="13525"/>
                </a:lnTo>
                <a:lnTo>
                  <a:pt x="35319" y="6177"/>
                </a:lnTo>
                <a:lnTo>
                  <a:pt x="48600" y="1544"/>
                </a:lnTo>
                <a:lnTo>
                  <a:pt x="62522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179870" y="4374936"/>
            <a:ext cx="312648" cy="312559"/>
          </a:xfrm>
          <a:custGeom>
            <a:avLst/>
            <a:gdLst/>
            <a:ahLst/>
            <a:cxnLst/>
            <a:rect l="l" t="t" r="r" b="b"/>
            <a:pathLst>
              <a:path w="312648" h="312559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62"/>
                </a:lnTo>
                <a:lnTo>
                  <a:pt x="1538" y="263957"/>
                </a:lnTo>
                <a:lnTo>
                  <a:pt x="6168" y="277241"/>
                </a:lnTo>
                <a:lnTo>
                  <a:pt x="13514" y="288953"/>
                </a:lnTo>
                <a:lnTo>
                  <a:pt x="23199" y="298717"/>
                </a:lnTo>
                <a:lnTo>
                  <a:pt x="34846" y="306156"/>
                </a:lnTo>
                <a:lnTo>
                  <a:pt x="48080" y="310896"/>
                </a:lnTo>
                <a:lnTo>
                  <a:pt x="62522" y="312559"/>
                </a:lnTo>
                <a:lnTo>
                  <a:pt x="250126" y="312559"/>
                </a:lnTo>
                <a:lnTo>
                  <a:pt x="264022" y="311022"/>
                </a:lnTo>
                <a:lnTo>
                  <a:pt x="277310" y="306396"/>
                </a:lnTo>
                <a:lnTo>
                  <a:pt x="289026" y="299055"/>
                </a:lnTo>
                <a:lnTo>
                  <a:pt x="298796" y="289375"/>
                </a:lnTo>
                <a:lnTo>
                  <a:pt x="306240" y="277733"/>
                </a:lnTo>
                <a:lnTo>
                  <a:pt x="310983" y="264503"/>
                </a:lnTo>
                <a:lnTo>
                  <a:pt x="312648" y="250062"/>
                </a:lnTo>
                <a:lnTo>
                  <a:pt x="312648" y="62534"/>
                </a:lnTo>
                <a:lnTo>
                  <a:pt x="311103" y="48609"/>
                </a:lnTo>
                <a:lnTo>
                  <a:pt x="306470" y="35324"/>
                </a:lnTo>
                <a:lnTo>
                  <a:pt x="299124" y="23610"/>
                </a:lnTo>
                <a:lnTo>
                  <a:pt x="289439" y="13845"/>
                </a:lnTo>
                <a:lnTo>
                  <a:pt x="277794" y="6404"/>
                </a:lnTo>
                <a:lnTo>
                  <a:pt x="264564" y="1663"/>
                </a:lnTo>
                <a:lnTo>
                  <a:pt x="250126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179870" y="4374936"/>
            <a:ext cx="312648" cy="312559"/>
          </a:xfrm>
          <a:custGeom>
            <a:avLst/>
            <a:gdLst/>
            <a:ahLst/>
            <a:cxnLst/>
            <a:rect l="l" t="t" r="r" b="b"/>
            <a:pathLst>
              <a:path w="312648" h="312559">
                <a:moveTo>
                  <a:pt x="62522" y="0"/>
                </a:moveTo>
                <a:lnTo>
                  <a:pt x="250126" y="0"/>
                </a:lnTo>
                <a:lnTo>
                  <a:pt x="264564" y="1663"/>
                </a:lnTo>
                <a:lnTo>
                  <a:pt x="277794" y="6404"/>
                </a:lnTo>
                <a:lnTo>
                  <a:pt x="289439" y="13845"/>
                </a:lnTo>
                <a:lnTo>
                  <a:pt x="299124" y="23610"/>
                </a:lnTo>
                <a:lnTo>
                  <a:pt x="306470" y="35324"/>
                </a:lnTo>
                <a:lnTo>
                  <a:pt x="311103" y="48609"/>
                </a:lnTo>
                <a:lnTo>
                  <a:pt x="312648" y="62534"/>
                </a:lnTo>
                <a:lnTo>
                  <a:pt x="312648" y="250062"/>
                </a:lnTo>
                <a:lnTo>
                  <a:pt x="310983" y="264503"/>
                </a:lnTo>
                <a:lnTo>
                  <a:pt x="306240" y="277733"/>
                </a:lnTo>
                <a:lnTo>
                  <a:pt x="298796" y="289375"/>
                </a:lnTo>
                <a:lnTo>
                  <a:pt x="289026" y="299055"/>
                </a:lnTo>
                <a:lnTo>
                  <a:pt x="277310" y="306396"/>
                </a:lnTo>
                <a:lnTo>
                  <a:pt x="264022" y="311022"/>
                </a:lnTo>
                <a:lnTo>
                  <a:pt x="250126" y="312559"/>
                </a:lnTo>
                <a:lnTo>
                  <a:pt x="62522" y="312559"/>
                </a:lnTo>
                <a:lnTo>
                  <a:pt x="48080" y="310896"/>
                </a:lnTo>
                <a:lnTo>
                  <a:pt x="34846" y="306156"/>
                </a:lnTo>
                <a:lnTo>
                  <a:pt x="23199" y="298717"/>
                </a:lnTo>
                <a:lnTo>
                  <a:pt x="13514" y="288953"/>
                </a:lnTo>
                <a:lnTo>
                  <a:pt x="6168" y="277241"/>
                </a:lnTo>
                <a:lnTo>
                  <a:pt x="1538" y="263957"/>
                </a:lnTo>
                <a:lnTo>
                  <a:pt x="0" y="250062"/>
                </a:lnTo>
                <a:lnTo>
                  <a:pt x="0" y="62534"/>
                </a:lnTo>
                <a:lnTo>
                  <a:pt x="1663" y="48092"/>
                </a:lnTo>
                <a:lnTo>
                  <a:pt x="6404" y="34858"/>
                </a:lnTo>
                <a:lnTo>
                  <a:pt x="13844" y="23211"/>
                </a:lnTo>
                <a:lnTo>
                  <a:pt x="23608" y="13525"/>
                </a:lnTo>
                <a:lnTo>
                  <a:pt x="35319" y="6177"/>
                </a:lnTo>
                <a:lnTo>
                  <a:pt x="48600" y="1544"/>
                </a:lnTo>
                <a:lnTo>
                  <a:pt x="62522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817614" y="3418321"/>
            <a:ext cx="312648" cy="312547"/>
          </a:xfrm>
          <a:custGeom>
            <a:avLst/>
            <a:gdLst/>
            <a:ahLst/>
            <a:cxnLst/>
            <a:rect l="l" t="t" r="r" b="b"/>
            <a:pathLst>
              <a:path w="312648" h="312547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38" y="263948"/>
                </a:lnTo>
                <a:lnTo>
                  <a:pt x="6168" y="277234"/>
                </a:lnTo>
                <a:lnTo>
                  <a:pt x="13514" y="288946"/>
                </a:lnTo>
                <a:lnTo>
                  <a:pt x="23199" y="298708"/>
                </a:lnTo>
                <a:lnTo>
                  <a:pt x="34846" y="306146"/>
                </a:lnTo>
                <a:lnTo>
                  <a:pt x="48080" y="310884"/>
                </a:lnTo>
                <a:lnTo>
                  <a:pt x="62522" y="312547"/>
                </a:lnTo>
                <a:lnTo>
                  <a:pt x="250126" y="312547"/>
                </a:lnTo>
                <a:lnTo>
                  <a:pt x="264022" y="311009"/>
                </a:lnTo>
                <a:lnTo>
                  <a:pt x="277310" y="306385"/>
                </a:lnTo>
                <a:lnTo>
                  <a:pt x="289026" y="299046"/>
                </a:lnTo>
                <a:lnTo>
                  <a:pt x="298796" y="289368"/>
                </a:lnTo>
                <a:lnTo>
                  <a:pt x="306240" y="277726"/>
                </a:lnTo>
                <a:lnTo>
                  <a:pt x="310983" y="264494"/>
                </a:lnTo>
                <a:lnTo>
                  <a:pt x="312648" y="250050"/>
                </a:lnTo>
                <a:lnTo>
                  <a:pt x="312648" y="62534"/>
                </a:lnTo>
                <a:lnTo>
                  <a:pt x="311103" y="48609"/>
                </a:lnTo>
                <a:lnTo>
                  <a:pt x="306470" y="35324"/>
                </a:lnTo>
                <a:lnTo>
                  <a:pt x="299124" y="23610"/>
                </a:lnTo>
                <a:lnTo>
                  <a:pt x="289439" y="13845"/>
                </a:lnTo>
                <a:lnTo>
                  <a:pt x="277794" y="6404"/>
                </a:lnTo>
                <a:lnTo>
                  <a:pt x="264564" y="1663"/>
                </a:lnTo>
                <a:lnTo>
                  <a:pt x="250126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817614" y="3418321"/>
            <a:ext cx="312648" cy="312547"/>
          </a:xfrm>
          <a:custGeom>
            <a:avLst/>
            <a:gdLst/>
            <a:ahLst/>
            <a:cxnLst/>
            <a:rect l="l" t="t" r="r" b="b"/>
            <a:pathLst>
              <a:path w="312648" h="312547">
                <a:moveTo>
                  <a:pt x="62522" y="0"/>
                </a:moveTo>
                <a:lnTo>
                  <a:pt x="250126" y="0"/>
                </a:lnTo>
                <a:lnTo>
                  <a:pt x="264564" y="1663"/>
                </a:lnTo>
                <a:lnTo>
                  <a:pt x="277794" y="6404"/>
                </a:lnTo>
                <a:lnTo>
                  <a:pt x="289439" y="13845"/>
                </a:lnTo>
                <a:lnTo>
                  <a:pt x="299124" y="23610"/>
                </a:lnTo>
                <a:lnTo>
                  <a:pt x="306470" y="35324"/>
                </a:lnTo>
                <a:lnTo>
                  <a:pt x="311103" y="48609"/>
                </a:lnTo>
                <a:lnTo>
                  <a:pt x="312648" y="62534"/>
                </a:lnTo>
                <a:lnTo>
                  <a:pt x="312648" y="250050"/>
                </a:lnTo>
                <a:lnTo>
                  <a:pt x="310983" y="264494"/>
                </a:lnTo>
                <a:lnTo>
                  <a:pt x="306240" y="277726"/>
                </a:lnTo>
                <a:lnTo>
                  <a:pt x="298796" y="289368"/>
                </a:lnTo>
                <a:lnTo>
                  <a:pt x="289026" y="299046"/>
                </a:lnTo>
                <a:lnTo>
                  <a:pt x="277310" y="306385"/>
                </a:lnTo>
                <a:lnTo>
                  <a:pt x="264022" y="311009"/>
                </a:lnTo>
                <a:lnTo>
                  <a:pt x="250126" y="312547"/>
                </a:lnTo>
                <a:lnTo>
                  <a:pt x="62522" y="312547"/>
                </a:lnTo>
                <a:lnTo>
                  <a:pt x="48080" y="310884"/>
                </a:lnTo>
                <a:lnTo>
                  <a:pt x="34846" y="306146"/>
                </a:lnTo>
                <a:lnTo>
                  <a:pt x="23199" y="298708"/>
                </a:lnTo>
                <a:lnTo>
                  <a:pt x="13514" y="288946"/>
                </a:lnTo>
                <a:lnTo>
                  <a:pt x="6168" y="277234"/>
                </a:lnTo>
                <a:lnTo>
                  <a:pt x="1538" y="263948"/>
                </a:lnTo>
                <a:lnTo>
                  <a:pt x="0" y="250050"/>
                </a:lnTo>
                <a:lnTo>
                  <a:pt x="0" y="62534"/>
                </a:lnTo>
                <a:lnTo>
                  <a:pt x="1663" y="48092"/>
                </a:lnTo>
                <a:lnTo>
                  <a:pt x="6404" y="34858"/>
                </a:lnTo>
                <a:lnTo>
                  <a:pt x="13844" y="23211"/>
                </a:lnTo>
                <a:lnTo>
                  <a:pt x="23608" y="13525"/>
                </a:lnTo>
                <a:lnTo>
                  <a:pt x="35319" y="6177"/>
                </a:lnTo>
                <a:lnTo>
                  <a:pt x="48600" y="1544"/>
                </a:lnTo>
                <a:lnTo>
                  <a:pt x="62522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475757" y="374291"/>
            <a:ext cx="4158139" cy="462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29"/>
              </a:lnSpc>
              <a:spcBef>
                <a:spcPts val="171"/>
              </a:spcBef>
            </a:pPr>
            <a:r>
              <a:rPr sz="345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450" spc="34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2900" b="1" spc="-4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sus</a:t>
            </a:r>
            <a:r>
              <a:rPr sz="2900" b="1" spc="4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1-ce</a:t>
            </a:r>
            <a:r>
              <a:rPr sz="2900" b="1" spc="5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tificates</a:t>
            </a:r>
            <a:endParaRPr sz="29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032294" y="1502752"/>
            <a:ext cx="7338547" cy="377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48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Function</a:t>
            </a:r>
            <a:r>
              <a:rPr sz="4800" spc="86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8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o</a:t>
            </a:r>
            <a:r>
              <a:rPr lang="lv-LV" sz="48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f</a:t>
            </a:r>
            <a:r>
              <a:rPr sz="4800" spc="32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60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nm</a:t>
            </a:r>
            <a:r>
              <a:rPr sz="6000" spc="324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4800" spc="-50" baseline="1449" dirty="0" smtClean="0">
                <a:solidFill>
                  <a:srgbClr val="232F3B"/>
                </a:solidFill>
                <a:latin typeface="Arial"/>
                <a:cs typeface="Arial"/>
              </a:rPr>
              <a:t>v</a:t>
            </a:r>
            <a:r>
              <a:rPr sz="48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a</a:t>
            </a:r>
            <a:r>
              <a:rPr sz="4800" spc="30" baseline="1449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48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ia</a:t>
            </a:r>
            <a:r>
              <a:rPr sz="4800" spc="-40" baseline="1449" dirty="0" smtClean="0">
                <a:solidFill>
                  <a:srgbClr val="232F3B"/>
                </a:solidFill>
                <a:latin typeface="Arial"/>
                <a:cs typeface="Arial"/>
              </a:rPr>
              <a:t>b</a:t>
            </a:r>
            <a:r>
              <a:rPr sz="48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les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 flipH="1">
            <a:off x="4953727" y="3814044"/>
            <a:ext cx="568075" cy="545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4800" i="1" spc="0" dirty="0" smtClean="0">
                <a:latin typeface="Times New Roman"/>
                <a:cs typeface="Times New Roman"/>
              </a:rPr>
              <a:t>n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82813" y="6012859"/>
            <a:ext cx="259978" cy="645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64"/>
              </a:lnSpc>
              <a:spcBef>
                <a:spcPts val="590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47854" y="6012859"/>
            <a:ext cx="3653952" cy="696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9"/>
              </a:spcBef>
            </a:pP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sho</a:t>
            </a:r>
            <a:r>
              <a:rPr sz="3200" spc="79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t</a:t>
            </a:r>
            <a:r>
              <a:rPr sz="3200" spc="54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1-ce</a:t>
            </a:r>
            <a:r>
              <a:rPr sz="3200" spc="79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tificates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56041" y="6159545"/>
            <a:ext cx="4510332" cy="402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4800" b="1" spc="-19" baseline="1449" dirty="0" smtClean="0">
                <a:solidFill>
                  <a:srgbClr val="009C5D"/>
                </a:solidFill>
                <a:latin typeface="Arial"/>
                <a:cs typeface="Arial"/>
              </a:rPr>
              <a:t>B</a:t>
            </a:r>
            <a:r>
              <a:rPr sz="4800" b="1" spc="0" baseline="1449" dirty="0" smtClean="0">
                <a:solidFill>
                  <a:srgbClr val="009C5D"/>
                </a:solidFill>
                <a:latin typeface="Arial"/>
                <a:cs typeface="Arial"/>
              </a:rPr>
              <a:t>UT</a:t>
            </a:r>
            <a:r>
              <a:rPr sz="4800" b="1" spc="50" baseline="1449" dirty="0" smtClean="0">
                <a:solidFill>
                  <a:srgbClr val="009C5D"/>
                </a:solidFill>
                <a:latin typeface="Arial"/>
                <a:cs typeface="Arial"/>
              </a:rPr>
              <a:t> </a:t>
            </a:r>
            <a:r>
              <a:rPr sz="4800" b="1" spc="0" baseline="1449" dirty="0" smtClean="0">
                <a:solidFill>
                  <a:srgbClr val="009C5D"/>
                </a:solidFill>
                <a:latin typeface="Arial"/>
                <a:cs typeface="Arial"/>
              </a:rPr>
              <a:t>not</a:t>
            </a:r>
            <a:r>
              <a:rPr sz="4800" b="1" spc="41" baseline="1449" dirty="0" smtClean="0">
                <a:solidFill>
                  <a:srgbClr val="009C5D"/>
                </a:solidFill>
                <a:latin typeface="Arial"/>
                <a:cs typeface="Arial"/>
              </a:rPr>
              <a:t> </a:t>
            </a:r>
            <a:r>
              <a:rPr sz="48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unambiguou</a:t>
            </a:r>
            <a:r>
              <a:rPr sz="4800" spc="-30" baseline="1449" dirty="0" smtClean="0">
                <a:solidFill>
                  <a:srgbClr val="232F3B"/>
                </a:solidFill>
                <a:latin typeface="Arial"/>
                <a:cs typeface="Arial"/>
              </a:rPr>
              <a:t>s</a:t>
            </a:r>
            <a:r>
              <a:rPr sz="32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 rot="16200000">
            <a:off x="4109126" y="1362414"/>
            <a:ext cx="3265921" cy="28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30"/>
              </a:lnSpc>
              <a:spcBef>
                <a:spcPts val="1116"/>
              </a:spcBef>
            </a:pPr>
            <a:endParaRPr sz="22100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23319" y="2780578"/>
            <a:ext cx="315696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2539016" y="2780578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2857887" y="2780578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3176759" y="2780578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3495631" y="2780578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00"/>
              </a:spcBef>
            </a:pPr>
            <a:r>
              <a:rPr sz="1700" b="1" spc="0" dirty="0" smtClean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14502" y="2780578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4133374" y="2780578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4452245" y="2780578"/>
            <a:ext cx="315696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2223319" y="3096274"/>
            <a:ext cx="315696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2539016" y="3096274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57887" y="3096274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3176759" y="3096274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3495631" y="3096274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14502" y="3096274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4133374" y="3096274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4452245" y="3096274"/>
            <a:ext cx="315696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2223319" y="3415159"/>
            <a:ext cx="315696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2539016" y="3415159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2857887" y="3415159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3176759" y="3415159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3495631" y="3415159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14502" y="3415159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33374" y="3415159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4452245" y="3415159"/>
            <a:ext cx="315696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2223319" y="3734018"/>
            <a:ext cx="315696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2539016" y="3734018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2857887" y="3734018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3176759" y="3734018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3495631" y="3734018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14502" y="3734018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4133374" y="3734018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4452245" y="3734018"/>
            <a:ext cx="315696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2223319" y="4052902"/>
            <a:ext cx="315696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332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39016" y="4052902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2857887" y="4052902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3176759" y="4052902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3495631" y="4052902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14502" y="4052902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4133374" y="4052902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4452245" y="4052902"/>
            <a:ext cx="315696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3319" y="4371761"/>
            <a:ext cx="315696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2539016" y="4371761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2857887" y="4371761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76759" y="4371761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95631" y="4371761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14502" y="4371761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133374" y="4371761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452245" y="4371761"/>
            <a:ext cx="315696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223319" y="4690645"/>
            <a:ext cx="315696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2539016" y="4690645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857887" y="4690645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176759" y="4690645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495631" y="4690645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4502" y="4690645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133374" y="4690645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452245" y="4690645"/>
            <a:ext cx="315696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223319" y="5009504"/>
            <a:ext cx="315696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539016" y="5009504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857887" y="5009504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176759" y="5009504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495631" y="5009504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4502" y="5009504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133374" y="5009504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2245" y="5009504"/>
            <a:ext cx="315696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7" name="object 93"/>
          <p:cNvSpPr txBox="1"/>
          <p:nvPr/>
        </p:nvSpPr>
        <p:spPr>
          <a:xfrm>
            <a:off x="911522" y="2177993"/>
            <a:ext cx="8746003" cy="600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lang="lv-LV" sz="4800" spc="0" baseline="1449" dirty="0" smtClean="0">
                <a:solidFill>
                  <a:srgbClr val="00B050"/>
                </a:solidFill>
                <a:latin typeface="Arial"/>
                <a:cs typeface="Arial"/>
              </a:rPr>
              <a:t>f=1</a:t>
            </a:r>
            <a:r>
              <a:rPr lang="lv-LV" sz="3200" spc="0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lang="lv-LV" sz="3200" spc="0" dirty="0" smtClean="0">
                <a:solidFill>
                  <a:srgbClr val="232F3B"/>
                </a:solidFill>
                <a:latin typeface="Arial"/>
                <a:cs typeface="Arial"/>
              </a:rPr>
              <a:t>iff there exists unique all-1 column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28" name="object 76"/>
          <p:cNvSpPr txBox="1"/>
          <p:nvPr/>
        </p:nvSpPr>
        <p:spPr>
          <a:xfrm rot="10800000" flipH="1" flipV="1">
            <a:off x="3173634" y="5554173"/>
            <a:ext cx="568075" cy="93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lang="lv-LV" sz="4800" i="1" dirty="0">
                <a:latin typeface="Times New Roman"/>
                <a:cs typeface="Times New Roman"/>
              </a:rPr>
              <a:t>m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6633295" y="3478270"/>
            <a:ext cx="15488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i="1" dirty="0" smtClean="0">
                <a:solidFill>
                  <a:srgbClr val="FFC000"/>
                </a:solidFill>
              </a:rPr>
              <a:t>D=nm</a:t>
            </a:r>
            <a:endParaRPr lang="en-US" sz="4400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object 402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13963" y="7240788"/>
            <a:ext cx="481791" cy="197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sz="1350" spc="0" dirty="0" smtClean="0">
                <a:solidFill>
                  <a:srgbClr val="232F3B"/>
                </a:solidFill>
                <a:latin typeface="Arial"/>
                <a:cs typeface="Arial"/>
              </a:rPr>
              <a:t>2 / 39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8" name="object 27"/>
          <p:cNvSpPr txBox="1"/>
          <p:nvPr/>
        </p:nvSpPr>
        <p:spPr>
          <a:xfrm>
            <a:off x="5181600" y="401063"/>
            <a:ext cx="4214022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lang="lv-LV"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Models of 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Computation</a:t>
            </a:r>
            <a:endParaRPr sz="2900" dirty="0">
              <a:latin typeface="Arial"/>
              <a:cs typeface="Arial"/>
            </a:endParaRPr>
          </a:p>
        </p:txBody>
      </p:sp>
      <p:pic>
        <p:nvPicPr>
          <p:cNvPr id="409" name="Picture 40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464903"/>
            <a:ext cx="3352800" cy="2514600"/>
          </a:xfrm>
          <a:prstGeom prst="rect">
            <a:avLst/>
          </a:prstGeom>
        </p:spPr>
      </p:pic>
      <p:pic>
        <p:nvPicPr>
          <p:cNvPr id="411" name="Picture 4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11" y="1390174"/>
            <a:ext cx="2590800" cy="2453285"/>
          </a:xfrm>
          <a:prstGeom prst="rect">
            <a:avLst/>
          </a:prstGeom>
        </p:spPr>
      </p:pic>
      <p:sp>
        <p:nvSpPr>
          <p:cNvPr id="412" name="TextBox 411"/>
          <p:cNvSpPr txBox="1"/>
          <p:nvPr/>
        </p:nvSpPr>
        <p:spPr>
          <a:xfrm>
            <a:off x="1441643" y="4145376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Deterministic</a:t>
            </a:r>
            <a:endParaRPr lang="en-US" sz="3200" dirty="0"/>
          </a:p>
        </p:txBody>
      </p:sp>
      <p:sp>
        <p:nvSpPr>
          <p:cNvPr id="413" name="TextBox 412"/>
          <p:cNvSpPr txBox="1"/>
          <p:nvPr/>
        </p:nvSpPr>
        <p:spPr>
          <a:xfrm>
            <a:off x="6163752" y="4145377"/>
            <a:ext cx="2249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Randomized</a:t>
            </a:r>
            <a:endParaRPr lang="en-US" sz="3200" dirty="0"/>
          </a:p>
        </p:txBody>
      </p:sp>
      <p:sp>
        <p:nvSpPr>
          <p:cNvPr id="414" name="TextBox 413"/>
          <p:cNvSpPr txBox="1"/>
          <p:nvPr/>
        </p:nvSpPr>
        <p:spPr>
          <a:xfrm>
            <a:off x="3856086" y="4762006"/>
            <a:ext cx="2620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1000" dirty="0" smtClean="0">
                <a:solidFill>
                  <a:srgbClr val="00B0F0"/>
                </a:solidFill>
              </a:rPr>
              <a:t>|</a:t>
            </a:r>
            <a:r>
              <a:rPr lang="lv-LV" sz="11000" dirty="0" smtClean="0">
                <a:solidFill>
                  <a:srgbClr val="00B0F0"/>
                </a:solidFill>
                <a:sym typeface="Symbol" panose="05050102010706020507" pitchFamily="18" charset="2"/>
              </a:rPr>
              <a:t></a:t>
            </a:r>
            <a:endParaRPr lang="en-US" sz="11000" dirty="0">
              <a:solidFill>
                <a:srgbClr val="00B0F0"/>
              </a:solidFill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4223752" y="6362700"/>
            <a:ext cx="1769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Quantum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9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object 521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136498" y="5012679"/>
            <a:ext cx="312635" cy="312559"/>
          </a:xfrm>
          <a:custGeom>
            <a:avLst/>
            <a:gdLst/>
            <a:ahLst/>
            <a:cxnLst/>
            <a:rect l="l" t="t" r="r" b="b"/>
            <a:pathLst>
              <a:path w="312635" h="312559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62"/>
                </a:lnTo>
                <a:lnTo>
                  <a:pt x="1538" y="263957"/>
                </a:lnTo>
                <a:lnTo>
                  <a:pt x="6168" y="277241"/>
                </a:lnTo>
                <a:lnTo>
                  <a:pt x="13514" y="288953"/>
                </a:lnTo>
                <a:lnTo>
                  <a:pt x="23199" y="298717"/>
                </a:lnTo>
                <a:lnTo>
                  <a:pt x="34846" y="306156"/>
                </a:lnTo>
                <a:lnTo>
                  <a:pt x="48080" y="310896"/>
                </a:lnTo>
                <a:lnTo>
                  <a:pt x="62522" y="312559"/>
                </a:lnTo>
                <a:lnTo>
                  <a:pt x="250113" y="312559"/>
                </a:lnTo>
                <a:lnTo>
                  <a:pt x="264009" y="311022"/>
                </a:lnTo>
                <a:lnTo>
                  <a:pt x="277297" y="306396"/>
                </a:lnTo>
                <a:lnTo>
                  <a:pt x="289014" y="299055"/>
                </a:lnTo>
                <a:lnTo>
                  <a:pt x="298783" y="289375"/>
                </a:lnTo>
                <a:lnTo>
                  <a:pt x="306228" y="277733"/>
                </a:lnTo>
                <a:lnTo>
                  <a:pt x="310971" y="264503"/>
                </a:lnTo>
                <a:lnTo>
                  <a:pt x="312635" y="250062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36498" y="5012679"/>
            <a:ext cx="312635" cy="312559"/>
          </a:xfrm>
          <a:custGeom>
            <a:avLst/>
            <a:gdLst/>
            <a:ahLst/>
            <a:cxnLst/>
            <a:rect l="l" t="t" r="r" b="b"/>
            <a:pathLst>
              <a:path w="312635" h="312559">
                <a:moveTo>
                  <a:pt x="62522" y="0"/>
                </a:moveTo>
                <a:lnTo>
                  <a:pt x="250113" y="0"/>
                </a:lnTo>
                <a:lnTo>
                  <a:pt x="264551" y="1663"/>
                </a:lnTo>
                <a:lnTo>
                  <a:pt x="277781" y="6404"/>
                </a:lnTo>
                <a:lnTo>
                  <a:pt x="289426" y="13845"/>
                </a:lnTo>
                <a:lnTo>
                  <a:pt x="299111" y="23610"/>
                </a:lnTo>
                <a:lnTo>
                  <a:pt x="306458" y="35324"/>
                </a:lnTo>
                <a:lnTo>
                  <a:pt x="311091" y="48609"/>
                </a:lnTo>
                <a:lnTo>
                  <a:pt x="312635" y="62534"/>
                </a:lnTo>
                <a:lnTo>
                  <a:pt x="312635" y="250062"/>
                </a:lnTo>
                <a:lnTo>
                  <a:pt x="310971" y="264503"/>
                </a:lnTo>
                <a:lnTo>
                  <a:pt x="306228" y="277733"/>
                </a:lnTo>
                <a:lnTo>
                  <a:pt x="298783" y="289375"/>
                </a:lnTo>
                <a:lnTo>
                  <a:pt x="289014" y="299055"/>
                </a:lnTo>
                <a:lnTo>
                  <a:pt x="277297" y="306396"/>
                </a:lnTo>
                <a:lnTo>
                  <a:pt x="264009" y="311022"/>
                </a:lnTo>
                <a:lnTo>
                  <a:pt x="250113" y="312559"/>
                </a:lnTo>
                <a:lnTo>
                  <a:pt x="62522" y="312559"/>
                </a:lnTo>
                <a:lnTo>
                  <a:pt x="48080" y="310896"/>
                </a:lnTo>
                <a:lnTo>
                  <a:pt x="34846" y="306156"/>
                </a:lnTo>
                <a:lnTo>
                  <a:pt x="23199" y="298717"/>
                </a:lnTo>
                <a:lnTo>
                  <a:pt x="13514" y="288953"/>
                </a:lnTo>
                <a:lnTo>
                  <a:pt x="6168" y="277241"/>
                </a:lnTo>
                <a:lnTo>
                  <a:pt x="1538" y="263957"/>
                </a:lnTo>
                <a:lnTo>
                  <a:pt x="0" y="250062"/>
                </a:lnTo>
                <a:lnTo>
                  <a:pt x="0" y="62534"/>
                </a:lnTo>
                <a:lnTo>
                  <a:pt x="1663" y="48092"/>
                </a:lnTo>
                <a:lnTo>
                  <a:pt x="6404" y="34858"/>
                </a:lnTo>
                <a:lnTo>
                  <a:pt x="13844" y="23211"/>
                </a:lnTo>
                <a:lnTo>
                  <a:pt x="23608" y="13525"/>
                </a:lnTo>
                <a:lnTo>
                  <a:pt x="35319" y="6177"/>
                </a:lnTo>
                <a:lnTo>
                  <a:pt x="48600" y="1544"/>
                </a:lnTo>
                <a:lnTo>
                  <a:pt x="62522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98755" y="2780578"/>
            <a:ext cx="312635" cy="312547"/>
          </a:xfrm>
          <a:custGeom>
            <a:avLst/>
            <a:gdLst/>
            <a:ahLst/>
            <a:cxnLst/>
            <a:rect l="l" t="t" r="r" b="b"/>
            <a:pathLst>
              <a:path w="312635" h="312547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38" y="263948"/>
                </a:lnTo>
                <a:lnTo>
                  <a:pt x="6168" y="277234"/>
                </a:lnTo>
                <a:lnTo>
                  <a:pt x="13514" y="288946"/>
                </a:lnTo>
                <a:lnTo>
                  <a:pt x="23199" y="298708"/>
                </a:lnTo>
                <a:lnTo>
                  <a:pt x="34846" y="306146"/>
                </a:lnTo>
                <a:lnTo>
                  <a:pt x="48080" y="310884"/>
                </a:lnTo>
                <a:lnTo>
                  <a:pt x="62522" y="312546"/>
                </a:lnTo>
                <a:lnTo>
                  <a:pt x="250113" y="312546"/>
                </a:lnTo>
                <a:lnTo>
                  <a:pt x="264009" y="311009"/>
                </a:lnTo>
                <a:lnTo>
                  <a:pt x="277297" y="306385"/>
                </a:lnTo>
                <a:lnTo>
                  <a:pt x="289014" y="299046"/>
                </a:lnTo>
                <a:lnTo>
                  <a:pt x="298783" y="289368"/>
                </a:lnTo>
                <a:lnTo>
                  <a:pt x="306228" y="277726"/>
                </a:lnTo>
                <a:lnTo>
                  <a:pt x="310971" y="264494"/>
                </a:lnTo>
                <a:lnTo>
                  <a:pt x="312635" y="250050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498743" y="2780581"/>
            <a:ext cx="312641" cy="312553"/>
          </a:xfrm>
          <a:custGeom>
            <a:avLst/>
            <a:gdLst/>
            <a:ahLst/>
            <a:cxnLst/>
            <a:rect l="l" t="t" r="r" b="b"/>
            <a:pathLst>
              <a:path w="312641" h="312553">
                <a:moveTo>
                  <a:pt x="62528" y="0"/>
                </a:moveTo>
                <a:lnTo>
                  <a:pt x="250126" y="0"/>
                </a:lnTo>
                <a:lnTo>
                  <a:pt x="264562" y="1664"/>
                </a:lnTo>
                <a:lnTo>
                  <a:pt x="277791" y="6407"/>
                </a:lnTo>
                <a:lnTo>
                  <a:pt x="289436" y="13850"/>
                </a:lnTo>
                <a:lnTo>
                  <a:pt x="299120" y="23618"/>
                </a:lnTo>
                <a:lnTo>
                  <a:pt x="306466" y="35332"/>
                </a:lnTo>
                <a:lnTo>
                  <a:pt x="311098" y="48616"/>
                </a:lnTo>
                <a:lnTo>
                  <a:pt x="312641" y="62528"/>
                </a:lnTo>
                <a:lnTo>
                  <a:pt x="312641" y="250050"/>
                </a:lnTo>
                <a:lnTo>
                  <a:pt x="310976" y="264494"/>
                </a:lnTo>
                <a:lnTo>
                  <a:pt x="306233" y="277726"/>
                </a:lnTo>
                <a:lnTo>
                  <a:pt x="298788" y="289369"/>
                </a:lnTo>
                <a:lnTo>
                  <a:pt x="289020" y="299050"/>
                </a:lnTo>
                <a:lnTo>
                  <a:pt x="277304" y="306390"/>
                </a:lnTo>
                <a:lnTo>
                  <a:pt x="264018" y="311016"/>
                </a:lnTo>
                <a:lnTo>
                  <a:pt x="250126" y="312553"/>
                </a:lnTo>
                <a:lnTo>
                  <a:pt x="62528" y="312553"/>
                </a:lnTo>
                <a:lnTo>
                  <a:pt x="48086" y="310890"/>
                </a:lnTo>
                <a:lnTo>
                  <a:pt x="34852" y="306152"/>
                </a:lnTo>
                <a:lnTo>
                  <a:pt x="23204" y="298714"/>
                </a:lnTo>
                <a:lnTo>
                  <a:pt x="13518" y="288952"/>
                </a:lnTo>
                <a:lnTo>
                  <a:pt x="6172" y="277240"/>
                </a:lnTo>
                <a:lnTo>
                  <a:pt x="1541" y="263956"/>
                </a:lnTo>
                <a:lnTo>
                  <a:pt x="0" y="250050"/>
                </a:lnTo>
                <a:lnTo>
                  <a:pt x="0" y="62528"/>
                </a:lnTo>
                <a:lnTo>
                  <a:pt x="1663" y="48091"/>
                </a:lnTo>
                <a:lnTo>
                  <a:pt x="6404" y="34861"/>
                </a:lnTo>
                <a:lnTo>
                  <a:pt x="13845" y="23214"/>
                </a:lnTo>
                <a:lnTo>
                  <a:pt x="23610" y="13528"/>
                </a:lnTo>
                <a:lnTo>
                  <a:pt x="35322" y="6179"/>
                </a:lnTo>
                <a:lnTo>
                  <a:pt x="48605" y="1545"/>
                </a:lnTo>
                <a:lnTo>
                  <a:pt x="62528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498755" y="3099449"/>
            <a:ext cx="312635" cy="312547"/>
          </a:xfrm>
          <a:custGeom>
            <a:avLst/>
            <a:gdLst/>
            <a:ahLst/>
            <a:cxnLst/>
            <a:rect l="l" t="t" r="r" b="b"/>
            <a:pathLst>
              <a:path w="312635" h="312547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38" y="263948"/>
                </a:lnTo>
                <a:lnTo>
                  <a:pt x="6168" y="277234"/>
                </a:lnTo>
                <a:lnTo>
                  <a:pt x="13514" y="288946"/>
                </a:lnTo>
                <a:lnTo>
                  <a:pt x="23199" y="298708"/>
                </a:lnTo>
                <a:lnTo>
                  <a:pt x="34846" y="306146"/>
                </a:lnTo>
                <a:lnTo>
                  <a:pt x="48080" y="310884"/>
                </a:lnTo>
                <a:lnTo>
                  <a:pt x="62522" y="312547"/>
                </a:lnTo>
                <a:lnTo>
                  <a:pt x="250113" y="312546"/>
                </a:lnTo>
                <a:lnTo>
                  <a:pt x="264009" y="311009"/>
                </a:lnTo>
                <a:lnTo>
                  <a:pt x="277297" y="306385"/>
                </a:lnTo>
                <a:lnTo>
                  <a:pt x="289014" y="299046"/>
                </a:lnTo>
                <a:lnTo>
                  <a:pt x="298783" y="289368"/>
                </a:lnTo>
                <a:lnTo>
                  <a:pt x="306228" y="277726"/>
                </a:lnTo>
                <a:lnTo>
                  <a:pt x="310971" y="264494"/>
                </a:lnTo>
                <a:lnTo>
                  <a:pt x="312635" y="250050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98743" y="3099447"/>
            <a:ext cx="312641" cy="312553"/>
          </a:xfrm>
          <a:custGeom>
            <a:avLst/>
            <a:gdLst/>
            <a:ahLst/>
            <a:cxnLst/>
            <a:rect l="l" t="t" r="r" b="b"/>
            <a:pathLst>
              <a:path w="312641" h="312553">
                <a:moveTo>
                  <a:pt x="62528" y="0"/>
                </a:moveTo>
                <a:lnTo>
                  <a:pt x="250126" y="0"/>
                </a:lnTo>
                <a:lnTo>
                  <a:pt x="264562" y="1664"/>
                </a:lnTo>
                <a:lnTo>
                  <a:pt x="277791" y="6407"/>
                </a:lnTo>
                <a:lnTo>
                  <a:pt x="289436" y="13850"/>
                </a:lnTo>
                <a:lnTo>
                  <a:pt x="299120" y="23618"/>
                </a:lnTo>
                <a:lnTo>
                  <a:pt x="306466" y="35332"/>
                </a:lnTo>
                <a:lnTo>
                  <a:pt x="311098" y="48616"/>
                </a:lnTo>
                <a:lnTo>
                  <a:pt x="312641" y="62528"/>
                </a:lnTo>
                <a:lnTo>
                  <a:pt x="312641" y="250063"/>
                </a:lnTo>
                <a:lnTo>
                  <a:pt x="310976" y="264508"/>
                </a:lnTo>
                <a:lnTo>
                  <a:pt x="306232" y="277738"/>
                </a:lnTo>
                <a:lnTo>
                  <a:pt x="298786" y="289380"/>
                </a:lnTo>
                <a:lnTo>
                  <a:pt x="289015" y="299058"/>
                </a:lnTo>
                <a:lnTo>
                  <a:pt x="277297" y="306396"/>
                </a:lnTo>
                <a:lnTo>
                  <a:pt x="264010" y="311018"/>
                </a:lnTo>
                <a:lnTo>
                  <a:pt x="250126" y="312553"/>
                </a:lnTo>
                <a:lnTo>
                  <a:pt x="62528" y="312553"/>
                </a:lnTo>
                <a:lnTo>
                  <a:pt x="48084" y="310891"/>
                </a:lnTo>
                <a:lnTo>
                  <a:pt x="34850" y="306153"/>
                </a:lnTo>
                <a:lnTo>
                  <a:pt x="23201" y="298716"/>
                </a:lnTo>
                <a:lnTo>
                  <a:pt x="13515" y="288955"/>
                </a:lnTo>
                <a:lnTo>
                  <a:pt x="6169" y="277244"/>
                </a:lnTo>
                <a:lnTo>
                  <a:pt x="1539" y="263960"/>
                </a:lnTo>
                <a:lnTo>
                  <a:pt x="0" y="250063"/>
                </a:lnTo>
                <a:lnTo>
                  <a:pt x="0" y="62528"/>
                </a:lnTo>
                <a:lnTo>
                  <a:pt x="1663" y="48091"/>
                </a:lnTo>
                <a:lnTo>
                  <a:pt x="6404" y="34861"/>
                </a:lnTo>
                <a:lnTo>
                  <a:pt x="13845" y="23214"/>
                </a:lnTo>
                <a:lnTo>
                  <a:pt x="23610" y="13528"/>
                </a:lnTo>
                <a:lnTo>
                  <a:pt x="35322" y="6179"/>
                </a:lnTo>
                <a:lnTo>
                  <a:pt x="48605" y="1545"/>
                </a:lnTo>
                <a:lnTo>
                  <a:pt x="62528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498755" y="3418321"/>
            <a:ext cx="312635" cy="312547"/>
          </a:xfrm>
          <a:custGeom>
            <a:avLst/>
            <a:gdLst/>
            <a:ahLst/>
            <a:cxnLst/>
            <a:rect l="l" t="t" r="r" b="b"/>
            <a:pathLst>
              <a:path w="312635" h="312547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38" y="263948"/>
                </a:lnTo>
                <a:lnTo>
                  <a:pt x="6168" y="277234"/>
                </a:lnTo>
                <a:lnTo>
                  <a:pt x="13514" y="288946"/>
                </a:lnTo>
                <a:lnTo>
                  <a:pt x="23199" y="298708"/>
                </a:lnTo>
                <a:lnTo>
                  <a:pt x="34846" y="306146"/>
                </a:lnTo>
                <a:lnTo>
                  <a:pt x="48080" y="310884"/>
                </a:lnTo>
                <a:lnTo>
                  <a:pt x="62522" y="312547"/>
                </a:lnTo>
                <a:lnTo>
                  <a:pt x="250113" y="312547"/>
                </a:lnTo>
                <a:lnTo>
                  <a:pt x="264009" y="311009"/>
                </a:lnTo>
                <a:lnTo>
                  <a:pt x="277297" y="306385"/>
                </a:lnTo>
                <a:lnTo>
                  <a:pt x="289014" y="299046"/>
                </a:lnTo>
                <a:lnTo>
                  <a:pt x="298783" y="289368"/>
                </a:lnTo>
                <a:lnTo>
                  <a:pt x="306228" y="277726"/>
                </a:lnTo>
                <a:lnTo>
                  <a:pt x="310971" y="264494"/>
                </a:lnTo>
                <a:lnTo>
                  <a:pt x="312635" y="250050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98743" y="3418324"/>
            <a:ext cx="312641" cy="312553"/>
          </a:xfrm>
          <a:custGeom>
            <a:avLst/>
            <a:gdLst/>
            <a:ahLst/>
            <a:cxnLst/>
            <a:rect l="l" t="t" r="r" b="b"/>
            <a:pathLst>
              <a:path w="312641" h="312553">
                <a:moveTo>
                  <a:pt x="62528" y="0"/>
                </a:moveTo>
                <a:lnTo>
                  <a:pt x="250126" y="0"/>
                </a:lnTo>
                <a:lnTo>
                  <a:pt x="264562" y="1664"/>
                </a:lnTo>
                <a:lnTo>
                  <a:pt x="277791" y="6407"/>
                </a:lnTo>
                <a:lnTo>
                  <a:pt x="289436" y="13850"/>
                </a:lnTo>
                <a:lnTo>
                  <a:pt x="299120" y="23618"/>
                </a:lnTo>
                <a:lnTo>
                  <a:pt x="306466" y="35332"/>
                </a:lnTo>
                <a:lnTo>
                  <a:pt x="311098" y="48616"/>
                </a:lnTo>
                <a:lnTo>
                  <a:pt x="312641" y="62528"/>
                </a:lnTo>
                <a:lnTo>
                  <a:pt x="312641" y="250063"/>
                </a:lnTo>
                <a:lnTo>
                  <a:pt x="310976" y="264504"/>
                </a:lnTo>
                <a:lnTo>
                  <a:pt x="306232" y="277733"/>
                </a:lnTo>
                <a:lnTo>
                  <a:pt x="298786" y="289375"/>
                </a:lnTo>
                <a:lnTo>
                  <a:pt x="289015" y="299054"/>
                </a:lnTo>
                <a:lnTo>
                  <a:pt x="277297" y="306394"/>
                </a:lnTo>
                <a:lnTo>
                  <a:pt x="264010" y="311018"/>
                </a:lnTo>
                <a:lnTo>
                  <a:pt x="250126" y="312553"/>
                </a:lnTo>
                <a:lnTo>
                  <a:pt x="62528" y="312553"/>
                </a:lnTo>
                <a:lnTo>
                  <a:pt x="48084" y="310890"/>
                </a:lnTo>
                <a:lnTo>
                  <a:pt x="34850" y="306151"/>
                </a:lnTo>
                <a:lnTo>
                  <a:pt x="23201" y="298712"/>
                </a:lnTo>
                <a:lnTo>
                  <a:pt x="13515" y="288950"/>
                </a:lnTo>
                <a:lnTo>
                  <a:pt x="6169" y="277239"/>
                </a:lnTo>
                <a:lnTo>
                  <a:pt x="1539" y="263956"/>
                </a:lnTo>
                <a:lnTo>
                  <a:pt x="0" y="250063"/>
                </a:lnTo>
                <a:lnTo>
                  <a:pt x="0" y="62528"/>
                </a:lnTo>
                <a:lnTo>
                  <a:pt x="1663" y="48091"/>
                </a:lnTo>
                <a:lnTo>
                  <a:pt x="6404" y="34861"/>
                </a:lnTo>
                <a:lnTo>
                  <a:pt x="13845" y="23214"/>
                </a:lnTo>
                <a:lnTo>
                  <a:pt x="23610" y="13528"/>
                </a:lnTo>
                <a:lnTo>
                  <a:pt x="35322" y="6179"/>
                </a:lnTo>
                <a:lnTo>
                  <a:pt x="48605" y="1545"/>
                </a:lnTo>
                <a:lnTo>
                  <a:pt x="62528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98755" y="3737193"/>
            <a:ext cx="312635" cy="312559"/>
          </a:xfrm>
          <a:custGeom>
            <a:avLst/>
            <a:gdLst/>
            <a:ahLst/>
            <a:cxnLst/>
            <a:rect l="l" t="t" r="r" b="b"/>
            <a:pathLst>
              <a:path w="312635" h="312559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40" y="263957"/>
                </a:lnTo>
                <a:lnTo>
                  <a:pt x="6171" y="277243"/>
                </a:lnTo>
                <a:lnTo>
                  <a:pt x="13517" y="288955"/>
                </a:lnTo>
                <a:lnTo>
                  <a:pt x="23202" y="298718"/>
                </a:lnTo>
                <a:lnTo>
                  <a:pt x="34849" y="306157"/>
                </a:lnTo>
                <a:lnTo>
                  <a:pt x="48081" y="310896"/>
                </a:lnTo>
                <a:lnTo>
                  <a:pt x="62522" y="312559"/>
                </a:lnTo>
                <a:lnTo>
                  <a:pt x="250113" y="312559"/>
                </a:lnTo>
                <a:lnTo>
                  <a:pt x="264017" y="311020"/>
                </a:lnTo>
                <a:lnTo>
                  <a:pt x="277303" y="306392"/>
                </a:lnTo>
                <a:lnTo>
                  <a:pt x="289018" y="299051"/>
                </a:lnTo>
                <a:lnTo>
                  <a:pt x="298786" y="289370"/>
                </a:lnTo>
                <a:lnTo>
                  <a:pt x="306229" y="277726"/>
                </a:lnTo>
                <a:lnTo>
                  <a:pt x="310971" y="264494"/>
                </a:lnTo>
                <a:lnTo>
                  <a:pt x="312635" y="250050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98743" y="3737202"/>
            <a:ext cx="312641" cy="312541"/>
          </a:xfrm>
          <a:custGeom>
            <a:avLst/>
            <a:gdLst/>
            <a:ahLst/>
            <a:cxnLst/>
            <a:rect l="l" t="t" r="r" b="b"/>
            <a:pathLst>
              <a:path w="312641" h="312541">
                <a:moveTo>
                  <a:pt x="62528" y="0"/>
                </a:moveTo>
                <a:lnTo>
                  <a:pt x="250126" y="0"/>
                </a:lnTo>
                <a:lnTo>
                  <a:pt x="264563" y="1664"/>
                </a:lnTo>
                <a:lnTo>
                  <a:pt x="277793" y="6406"/>
                </a:lnTo>
                <a:lnTo>
                  <a:pt x="289439" y="13848"/>
                </a:lnTo>
                <a:lnTo>
                  <a:pt x="299123" y="23614"/>
                </a:lnTo>
                <a:lnTo>
                  <a:pt x="306469" y="35328"/>
                </a:lnTo>
                <a:lnTo>
                  <a:pt x="311100" y="48613"/>
                </a:lnTo>
                <a:lnTo>
                  <a:pt x="312641" y="62515"/>
                </a:lnTo>
                <a:lnTo>
                  <a:pt x="312641" y="250050"/>
                </a:lnTo>
                <a:lnTo>
                  <a:pt x="310976" y="264495"/>
                </a:lnTo>
                <a:lnTo>
                  <a:pt x="306232" y="277726"/>
                </a:lnTo>
                <a:lnTo>
                  <a:pt x="298786" y="289368"/>
                </a:lnTo>
                <a:lnTo>
                  <a:pt x="289015" y="299045"/>
                </a:lnTo>
                <a:lnTo>
                  <a:pt x="277297" y="306383"/>
                </a:lnTo>
                <a:lnTo>
                  <a:pt x="264010" y="311006"/>
                </a:lnTo>
                <a:lnTo>
                  <a:pt x="250126" y="312541"/>
                </a:lnTo>
                <a:lnTo>
                  <a:pt x="62528" y="312541"/>
                </a:lnTo>
                <a:lnTo>
                  <a:pt x="48084" y="310878"/>
                </a:lnTo>
                <a:lnTo>
                  <a:pt x="34850" y="306141"/>
                </a:lnTo>
                <a:lnTo>
                  <a:pt x="23201" y="298704"/>
                </a:lnTo>
                <a:lnTo>
                  <a:pt x="13515" y="288942"/>
                </a:lnTo>
                <a:lnTo>
                  <a:pt x="6169" y="277232"/>
                </a:lnTo>
                <a:lnTo>
                  <a:pt x="1539" y="263947"/>
                </a:lnTo>
                <a:lnTo>
                  <a:pt x="0" y="250050"/>
                </a:lnTo>
                <a:lnTo>
                  <a:pt x="0" y="62515"/>
                </a:lnTo>
                <a:lnTo>
                  <a:pt x="1664" y="48078"/>
                </a:lnTo>
                <a:lnTo>
                  <a:pt x="6406" y="34848"/>
                </a:lnTo>
                <a:lnTo>
                  <a:pt x="13848" y="23203"/>
                </a:lnTo>
                <a:lnTo>
                  <a:pt x="23615" y="13519"/>
                </a:lnTo>
                <a:lnTo>
                  <a:pt x="35329" y="6173"/>
                </a:lnTo>
                <a:lnTo>
                  <a:pt x="48614" y="1542"/>
                </a:lnTo>
                <a:lnTo>
                  <a:pt x="62528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98755" y="5012679"/>
            <a:ext cx="312635" cy="312559"/>
          </a:xfrm>
          <a:custGeom>
            <a:avLst/>
            <a:gdLst/>
            <a:ahLst/>
            <a:cxnLst/>
            <a:rect l="l" t="t" r="r" b="b"/>
            <a:pathLst>
              <a:path w="312635" h="312559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63"/>
                </a:lnTo>
                <a:lnTo>
                  <a:pt x="1538" y="263957"/>
                </a:lnTo>
                <a:lnTo>
                  <a:pt x="6168" y="277241"/>
                </a:lnTo>
                <a:lnTo>
                  <a:pt x="13514" y="288953"/>
                </a:lnTo>
                <a:lnTo>
                  <a:pt x="23199" y="298717"/>
                </a:lnTo>
                <a:lnTo>
                  <a:pt x="34846" y="306156"/>
                </a:lnTo>
                <a:lnTo>
                  <a:pt x="48080" y="310896"/>
                </a:lnTo>
                <a:lnTo>
                  <a:pt x="62522" y="312559"/>
                </a:lnTo>
                <a:lnTo>
                  <a:pt x="250113" y="312559"/>
                </a:lnTo>
                <a:lnTo>
                  <a:pt x="264009" y="311022"/>
                </a:lnTo>
                <a:lnTo>
                  <a:pt x="277297" y="306396"/>
                </a:lnTo>
                <a:lnTo>
                  <a:pt x="289014" y="299055"/>
                </a:lnTo>
                <a:lnTo>
                  <a:pt x="298783" y="289375"/>
                </a:lnTo>
                <a:lnTo>
                  <a:pt x="306228" y="277733"/>
                </a:lnTo>
                <a:lnTo>
                  <a:pt x="310971" y="264503"/>
                </a:lnTo>
                <a:lnTo>
                  <a:pt x="312635" y="250062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98743" y="5012688"/>
            <a:ext cx="312641" cy="312553"/>
          </a:xfrm>
          <a:custGeom>
            <a:avLst/>
            <a:gdLst/>
            <a:ahLst/>
            <a:cxnLst/>
            <a:rect l="l" t="t" r="r" b="b"/>
            <a:pathLst>
              <a:path w="312641" h="312553">
                <a:moveTo>
                  <a:pt x="62528" y="0"/>
                </a:moveTo>
                <a:lnTo>
                  <a:pt x="250126" y="0"/>
                </a:lnTo>
                <a:lnTo>
                  <a:pt x="264562" y="1663"/>
                </a:lnTo>
                <a:lnTo>
                  <a:pt x="277791" y="6405"/>
                </a:lnTo>
                <a:lnTo>
                  <a:pt x="289436" y="13846"/>
                </a:lnTo>
                <a:lnTo>
                  <a:pt x="299120" y="23612"/>
                </a:lnTo>
                <a:lnTo>
                  <a:pt x="306466" y="35327"/>
                </a:lnTo>
                <a:lnTo>
                  <a:pt x="311098" y="48612"/>
                </a:lnTo>
                <a:lnTo>
                  <a:pt x="312641" y="62528"/>
                </a:lnTo>
                <a:lnTo>
                  <a:pt x="312641" y="250050"/>
                </a:lnTo>
                <a:lnTo>
                  <a:pt x="310976" y="264494"/>
                </a:lnTo>
                <a:lnTo>
                  <a:pt x="306233" y="277726"/>
                </a:lnTo>
                <a:lnTo>
                  <a:pt x="298788" y="289369"/>
                </a:lnTo>
                <a:lnTo>
                  <a:pt x="289020" y="299050"/>
                </a:lnTo>
                <a:lnTo>
                  <a:pt x="277304" y="306390"/>
                </a:lnTo>
                <a:lnTo>
                  <a:pt x="264018" y="311016"/>
                </a:lnTo>
                <a:lnTo>
                  <a:pt x="250126" y="312553"/>
                </a:lnTo>
                <a:lnTo>
                  <a:pt x="62528" y="312553"/>
                </a:lnTo>
                <a:lnTo>
                  <a:pt x="48086" y="310890"/>
                </a:lnTo>
                <a:lnTo>
                  <a:pt x="34852" y="306152"/>
                </a:lnTo>
                <a:lnTo>
                  <a:pt x="23204" y="298714"/>
                </a:lnTo>
                <a:lnTo>
                  <a:pt x="13518" y="288952"/>
                </a:lnTo>
                <a:lnTo>
                  <a:pt x="6172" y="277240"/>
                </a:lnTo>
                <a:lnTo>
                  <a:pt x="1541" y="263956"/>
                </a:lnTo>
                <a:lnTo>
                  <a:pt x="0" y="250050"/>
                </a:lnTo>
                <a:lnTo>
                  <a:pt x="0" y="62528"/>
                </a:lnTo>
                <a:lnTo>
                  <a:pt x="1663" y="48087"/>
                </a:lnTo>
                <a:lnTo>
                  <a:pt x="6404" y="34855"/>
                </a:lnTo>
                <a:lnTo>
                  <a:pt x="13845" y="23208"/>
                </a:lnTo>
                <a:lnTo>
                  <a:pt x="23610" y="13524"/>
                </a:lnTo>
                <a:lnTo>
                  <a:pt x="35322" y="6177"/>
                </a:lnTo>
                <a:lnTo>
                  <a:pt x="48605" y="1544"/>
                </a:lnTo>
                <a:lnTo>
                  <a:pt x="62528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3256" y="4056064"/>
            <a:ext cx="312635" cy="312547"/>
          </a:xfrm>
          <a:custGeom>
            <a:avLst/>
            <a:gdLst/>
            <a:ahLst/>
            <a:cxnLst/>
            <a:rect l="l" t="t" r="r" b="b"/>
            <a:pathLst>
              <a:path w="312635" h="312547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38" y="263948"/>
                </a:lnTo>
                <a:lnTo>
                  <a:pt x="6168" y="277234"/>
                </a:lnTo>
                <a:lnTo>
                  <a:pt x="13514" y="288946"/>
                </a:lnTo>
                <a:lnTo>
                  <a:pt x="23199" y="298708"/>
                </a:lnTo>
                <a:lnTo>
                  <a:pt x="34846" y="306146"/>
                </a:lnTo>
                <a:lnTo>
                  <a:pt x="48080" y="310884"/>
                </a:lnTo>
                <a:lnTo>
                  <a:pt x="62522" y="312547"/>
                </a:lnTo>
                <a:lnTo>
                  <a:pt x="250113" y="312547"/>
                </a:lnTo>
                <a:lnTo>
                  <a:pt x="264013" y="311009"/>
                </a:lnTo>
                <a:lnTo>
                  <a:pt x="277302" y="306385"/>
                </a:lnTo>
                <a:lnTo>
                  <a:pt x="289019" y="299046"/>
                </a:lnTo>
                <a:lnTo>
                  <a:pt x="298787" y="289368"/>
                </a:lnTo>
                <a:lnTo>
                  <a:pt x="306230" y="277726"/>
                </a:lnTo>
                <a:lnTo>
                  <a:pt x="310971" y="264494"/>
                </a:lnTo>
                <a:lnTo>
                  <a:pt x="312635" y="250050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60" y="35324"/>
                </a:lnTo>
                <a:lnTo>
                  <a:pt x="299115" y="23610"/>
                </a:lnTo>
                <a:lnTo>
                  <a:pt x="289432" y="13845"/>
                </a:lnTo>
                <a:lnTo>
                  <a:pt x="277787" y="6404"/>
                </a:lnTo>
                <a:lnTo>
                  <a:pt x="264555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23256" y="4056064"/>
            <a:ext cx="312635" cy="312559"/>
          </a:xfrm>
          <a:custGeom>
            <a:avLst/>
            <a:gdLst/>
            <a:ahLst/>
            <a:cxnLst/>
            <a:rect l="l" t="t" r="r" b="b"/>
            <a:pathLst>
              <a:path w="312635" h="312559">
                <a:moveTo>
                  <a:pt x="62522" y="0"/>
                </a:moveTo>
                <a:lnTo>
                  <a:pt x="250113" y="0"/>
                </a:lnTo>
                <a:lnTo>
                  <a:pt x="264555" y="1663"/>
                </a:lnTo>
                <a:lnTo>
                  <a:pt x="277787" y="6404"/>
                </a:lnTo>
                <a:lnTo>
                  <a:pt x="289432" y="13845"/>
                </a:lnTo>
                <a:lnTo>
                  <a:pt x="299115" y="23610"/>
                </a:lnTo>
                <a:lnTo>
                  <a:pt x="306460" y="35324"/>
                </a:lnTo>
                <a:lnTo>
                  <a:pt x="311091" y="48609"/>
                </a:lnTo>
                <a:lnTo>
                  <a:pt x="312635" y="62534"/>
                </a:lnTo>
                <a:lnTo>
                  <a:pt x="312635" y="250050"/>
                </a:lnTo>
                <a:lnTo>
                  <a:pt x="310972" y="264494"/>
                </a:lnTo>
                <a:lnTo>
                  <a:pt x="306231" y="277726"/>
                </a:lnTo>
                <a:lnTo>
                  <a:pt x="298790" y="289370"/>
                </a:lnTo>
                <a:lnTo>
                  <a:pt x="289023" y="299051"/>
                </a:lnTo>
                <a:lnTo>
                  <a:pt x="277309" y="306392"/>
                </a:lnTo>
                <a:lnTo>
                  <a:pt x="264021" y="311020"/>
                </a:lnTo>
                <a:lnTo>
                  <a:pt x="250113" y="312559"/>
                </a:lnTo>
                <a:lnTo>
                  <a:pt x="62522" y="312559"/>
                </a:lnTo>
                <a:lnTo>
                  <a:pt x="48081" y="310896"/>
                </a:lnTo>
                <a:lnTo>
                  <a:pt x="34849" y="306157"/>
                </a:lnTo>
                <a:lnTo>
                  <a:pt x="23202" y="298718"/>
                </a:lnTo>
                <a:lnTo>
                  <a:pt x="13517" y="288955"/>
                </a:lnTo>
                <a:lnTo>
                  <a:pt x="6171" y="277243"/>
                </a:lnTo>
                <a:lnTo>
                  <a:pt x="1540" y="263957"/>
                </a:lnTo>
                <a:lnTo>
                  <a:pt x="0" y="250050"/>
                </a:lnTo>
                <a:lnTo>
                  <a:pt x="0" y="62534"/>
                </a:lnTo>
                <a:lnTo>
                  <a:pt x="1663" y="48092"/>
                </a:lnTo>
                <a:lnTo>
                  <a:pt x="6404" y="34858"/>
                </a:lnTo>
                <a:lnTo>
                  <a:pt x="13844" y="23211"/>
                </a:lnTo>
                <a:lnTo>
                  <a:pt x="23608" y="13525"/>
                </a:lnTo>
                <a:lnTo>
                  <a:pt x="35319" y="6177"/>
                </a:lnTo>
                <a:lnTo>
                  <a:pt x="48600" y="1544"/>
                </a:lnTo>
                <a:lnTo>
                  <a:pt x="62522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455357" y="4056064"/>
            <a:ext cx="312648" cy="312547"/>
          </a:xfrm>
          <a:custGeom>
            <a:avLst/>
            <a:gdLst/>
            <a:ahLst/>
            <a:cxnLst/>
            <a:rect l="l" t="t" r="r" b="b"/>
            <a:pathLst>
              <a:path w="312648" h="312547">
                <a:moveTo>
                  <a:pt x="62534" y="0"/>
                </a:moveTo>
                <a:lnTo>
                  <a:pt x="48600" y="1546"/>
                </a:lnTo>
                <a:lnTo>
                  <a:pt x="35317" y="6180"/>
                </a:lnTo>
                <a:lnTo>
                  <a:pt x="23606" y="13528"/>
                </a:lnTo>
                <a:lnTo>
                  <a:pt x="13842" y="23214"/>
                </a:lnTo>
                <a:lnTo>
                  <a:pt x="6403" y="34861"/>
                </a:lnTo>
                <a:lnTo>
                  <a:pt x="1663" y="48093"/>
                </a:lnTo>
                <a:lnTo>
                  <a:pt x="0" y="62534"/>
                </a:lnTo>
                <a:lnTo>
                  <a:pt x="0" y="250050"/>
                </a:lnTo>
                <a:lnTo>
                  <a:pt x="1540" y="263957"/>
                </a:lnTo>
                <a:lnTo>
                  <a:pt x="6171" y="277240"/>
                </a:lnTo>
                <a:lnTo>
                  <a:pt x="13518" y="288950"/>
                </a:lnTo>
                <a:lnTo>
                  <a:pt x="23204" y="298711"/>
                </a:lnTo>
                <a:lnTo>
                  <a:pt x="34853" y="306147"/>
                </a:lnTo>
                <a:lnTo>
                  <a:pt x="48089" y="310884"/>
                </a:lnTo>
                <a:lnTo>
                  <a:pt x="62534" y="312547"/>
                </a:lnTo>
                <a:lnTo>
                  <a:pt x="250126" y="312547"/>
                </a:lnTo>
                <a:lnTo>
                  <a:pt x="264022" y="311009"/>
                </a:lnTo>
                <a:lnTo>
                  <a:pt x="277310" y="306385"/>
                </a:lnTo>
                <a:lnTo>
                  <a:pt x="289026" y="299046"/>
                </a:lnTo>
                <a:lnTo>
                  <a:pt x="298796" y="289368"/>
                </a:lnTo>
                <a:lnTo>
                  <a:pt x="306240" y="277726"/>
                </a:lnTo>
                <a:lnTo>
                  <a:pt x="310983" y="264494"/>
                </a:lnTo>
                <a:lnTo>
                  <a:pt x="312648" y="250050"/>
                </a:lnTo>
                <a:lnTo>
                  <a:pt x="312648" y="62534"/>
                </a:lnTo>
                <a:lnTo>
                  <a:pt x="311103" y="48609"/>
                </a:lnTo>
                <a:lnTo>
                  <a:pt x="306470" y="35324"/>
                </a:lnTo>
                <a:lnTo>
                  <a:pt x="299124" y="23610"/>
                </a:lnTo>
                <a:lnTo>
                  <a:pt x="289439" y="13845"/>
                </a:lnTo>
                <a:lnTo>
                  <a:pt x="277794" y="6404"/>
                </a:lnTo>
                <a:lnTo>
                  <a:pt x="264564" y="1663"/>
                </a:lnTo>
                <a:lnTo>
                  <a:pt x="250126" y="0"/>
                </a:lnTo>
                <a:lnTo>
                  <a:pt x="6253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455357" y="4056064"/>
            <a:ext cx="312648" cy="312559"/>
          </a:xfrm>
          <a:custGeom>
            <a:avLst/>
            <a:gdLst/>
            <a:ahLst/>
            <a:cxnLst/>
            <a:rect l="l" t="t" r="r" b="b"/>
            <a:pathLst>
              <a:path w="312648" h="312559">
                <a:moveTo>
                  <a:pt x="62534" y="0"/>
                </a:moveTo>
                <a:lnTo>
                  <a:pt x="250126" y="0"/>
                </a:lnTo>
                <a:lnTo>
                  <a:pt x="264564" y="1663"/>
                </a:lnTo>
                <a:lnTo>
                  <a:pt x="277794" y="6404"/>
                </a:lnTo>
                <a:lnTo>
                  <a:pt x="289439" y="13845"/>
                </a:lnTo>
                <a:lnTo>
                  <a:pt x="299124" y="23610"/>
                </a:lnTo>
                <a:lnTo>
                  <a:pt x="306470" y="35324"/>
                </a:lnTo>
                <a:lnTo>
                  <a:pt x="311103" y="48609"/>
                </a:lnTo>
                <a:lnTo>
                  <a:pt x="312648" y="62534"/>
                </a:lnTo>
                <a:lnTo>
                  <a:pt x="312648" y="250050"/>
                </a:lnTo>
                <a:lnTo>
                  <a:pt x="310984" y="264494"/>
                </a:lnTo>
                <a:lnTo>
                  <a:pt x="306241" y="277726"/>
                </a:lnTo>
                <a:lnTo>
                  <a:pt x="298798" y="289370"/>
                </a:lnTo>
                <a:lnTo>
                  <a:pt x="289031" y="299051"/>
                </a:lnTo>
                <a:lnTo>
                  <a:pt x="277316" y="306392"/>
                </a:lnTo>
                <a:lnTo>
                  <a:pt x="264030" y="311020"/>
                </a:lnTo>
                <a:lnTo>
                  <a:pt x="250126" y="312559"/>
                </a:lnTo>
                <a:lnTo>
                  <a:pt x="62534" y="312559"/>
                </a:lnTo>
                <a:lnTo>
                  <a:pt x="48090" y="310896"/>
                </a:lnTo>
                <a:lnTo>
                  <a:pt x="34856" y="306159"/>
                </a:lnTo>
                <a:lnTo>
                  <a:pt x="23208" y="298721"/>
                </a:lnTo>
                <a:lnTo>
                  <a:pt x="13522" y="288959"/>
                </a:lnTo>
                <a:lnTo>
                  <a:pt x="6174" y="277249"/>
                </a:lnTo>
                <a:lnTo>
                  <a:pt x="1542" y="263966"/>
                </a:lnTo>
                <a:lnTo>
                  <a:pt x="0" y="250050"/>
                </a:lnTo>
                <a:lnTo>
                  <a:pt x="0" y="62534"/>
                </a:lnTo>
                <a:lnTo>
                  <a:pt x="1663" y="48093"/>
                </a:lnTo>
                <a:lnTo>
                  <a:pt x="6403" y="34861"/>
                </a:lnTo>
                <a:lnTo>
                  <a:pt x="13842" y="23214"/>
                </a:lnTo>
                <a:lnTo>
                  <a:pt x="23606" y="13528"/>
                </a:lnTo>
                <a:lnTo>
                  <a:pt x="35317" y="6180"/>
                </a:lnTo>
                <a:lnTo>
                  <a:pt x="48600" y="1546"/>
                </a:lnTo>
                <a:lnTo>
                  <a:pt x="62534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39016" y="2777403"/>
            <a:ext cx="1913229" cy="2550985"/>
          </a:xfrm>
          <a:custGeom>
            <a:avLst/>
            <a:gdLst/>
            <a:ahLst/>
            <a:cxnLst/>
            <a:rect l="l" t="t" r="r" b="b"/>
            <a:pathLst>
              <a:path w="1913229" h="2550985">
                <a:moveTo>
                  <a:pt x="0" y="0"/>
                </a:moveTo>
                <a:lnTo>
                  <a:pt x="0" y="2550985"/>
                </a:lnTo>
                <a:lnTo>
                  <a:pt x="318871" y="2550985"/>
                </a:lnTo>
                <a:lnTo>
                  <a:pt x="318871" y="0"/>
                </a:lnTo>
                <a:lnTo>
                  <a:pt x="637743" y="0"/>
                </a:lnTo>
                <a:lnTo>
                  <a:pt x="637743" y="2550985"/>
                </a:lnTo>
                <a:lnTo>
                  <a:pt x="956614" y="2550985"/>
                </a:lnTo>
                <a:lnTo>
                  <a:pt x="956614" y="0"/>
                </a:lnTo>
                <a:lnTo>
                  <a:pt x="1275486" y="0"/>
                </a:lnTo>
                <a:lnTo>
                  <a:pt x="1275486" y="2550985"/>
                </a:lnTo>
                <a:lnTo>
                  <a:pt x="1594357" y="2550985"/>
                </a:lnTo>
                <a:lnTo>
                  <a:pt x="1594357" y="0"/>
                </a:lnTo>
                <a:lnTo>
                  <a:pt x="1913229" y="0"/>
                </a:lnTo>
                <a:lnTo>
                  <a:pt x="1913229" y="2550985"/>
                </a:lnTo>
              </a:path>
            </a:pathLst>
          </a:custGeom>
          <a:ln w="637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20144" y="3096274"/>
            <a:ext cx="2550972" cy="0"/>
          </a:xfrm>
          <a:custGeom>
            <a:avLst/>
            <a:gdLst/>
            <a:ahLst/>
            <a:cxnLst/>
            <a:rect l="l" t="t" r="r" b="b"/>
            <a:pathLst>
              <a:path w="2550972">
                <a:moveTo>
                  <a:pt x="0" y="0"/>
                </a:moveTo>
                <a:lnTo>
                  <a:pt x="2550972" y="0"/>
                </a:lnTo>
              </a:path>
            </a:pathLst>
          </a:custGeom>
          <a:ln w="637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0144" y="3415159"/>
            <a:ext cx="2550972" cy="0"/>
          </a:xfrm>
          <a:custGeom>
            <a:avLst/>
            <a:gdLst/>
            <a:ahLst/>
            <a:cxnLst/>
            <a:rect l="l" t="t" r="r" b="b"/>
            <a:pathLst>
              <a:path w="2550972">
                <a:moveTo>
                  <a:pt x="0" y="0"/>
                </a:moveTo>
                <a:lnTo>
                  <a:pt x="2550972" y="0"/>
                </a:lnTo>
              </a:path>
            </a:pathLst>
          </a:custGeom>
          <a:ln w="637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20144" y="3734018"/>
            <a:ext cx="2550972" cy="0"/>
          </a:xfrm>
          <a:custGeom>
            <a:avLst/>
            <a:gdLst/>
            <a:ahLst/>
            <a:cxnLst/>
            <a:rect l="l" t="t" r="r" b="b"/>
            <a:pathLst>
              <a:path w="2550972">
                <a:moveTo>
                  <a:pt x="0" y="0"/>
                </a:moveTo>
                <a:lnTo>
                  <a:pt x="2550972" y="0"/>
                </a:lnTo>
              </a:path>
            </a:pathLst>
          </a:custGeom>
          <a:ln w="637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20144" y="4052902"/>
            <a:ext cx="2550972" cy="0"/>
          </a:xfrm>
          <a:custGeom>
            <a:avLst/>
            <a:gdLst/>
            <a:ahLst/>
            <a:cxnLst/>
            <a:rect l="l" t="t" r="r" b="b"/>
            <a:pathLst>
              <a:path w="2550972">
                <a:moveTo>
                  <a:pt x="0" y="0"/>
                </a:moveTo>
                <a:lnTo>
                  <a:pt x="2550972" y="0"/>
                </a:lnTo>
              </a:path>
            </a:pathLst>
          </a:custGeom>
          <a:ln w="637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20144" y="4371761"/>
            <a:ext cx="2550972" cy="0"/>
          </a:xfrm>
          <a:custGeom>
            <a:avLst/>
            <a:gdLst/>
            <a:ahLst/>
            <a:cxnLst/>
            <a:rect l="l" t="t" r="r" b="b"/>
            <a:pathLst>
              <a:path w="2550972">
                <a:moveTo>
                  <a:pt x="0" y="0"/>
                </a:moveTo>
                <a:lnTo>
                  <a:pt x="2550972" y="0"/>
                </a:lnTo>
              </a:path>
            </a:pathLst>
          </a:custGeom>
          <a:ln w="637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20144" y="4690645"/>
            <a:ext cx="2550972" cy="0"/>
          </a:xfrm>
          <a:custGeom>
            <a:avLst/>
            <a:gdLst/>
            <a:ahLst/>
            <a:cxnLst/>
            <a:rect l="l" t="t" r="r" b="b"/>
            <a:pathLst>
              <a:path w="2550972">
                <a:moveTo>
                  <a:pt x="0" y="0"/>
                </a:moveTo>
                <a:lnTo>
                  <a:pt x="2550972" y="0"/>
                </a:lnTo>
              </a:path>
            </a:pathLst>
          </a:custGeom>
          <a:ln w="637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20144" y="5009504"/>
            <a:ext cx="2550972" cy="0"/>
          </a:xfrm>
          <a:custGeom>
            <a:avLst/>
            <a:gdLst/>
            <a:ahLst/>
            <a:cxnLst/>
            <a:rect l="l" t="t" r="r" b="b"/>
            <a:pathLst>
              <a:path w="2550972">
                <a:moveTo>
                  <a:pt x="0" y="0"/>
                </a:moveTo>
                <a:lnTo>
                  <a:pt x="2550972" y="0"/>
                </a:lnTo>
              </a:path>
            </a:pathLst>
          </a:custGeom>
          <a:ln w="6377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23319" y="2780578"/>
            <a:ext cx="2544622" cy="2544622"/>
          </a:xfrm>
          <a:custGeom>
            <a:avLst/>
            <a:gdLst/>
            <a:ahLst/>
            <a:cxnLst/>
            <a:rect l="l" t="t" r="r" b="b"/>
            <a:pathLst>
              <a:path w="2544622" h="2544622">
                <a:moveTo>
                  <a:pt x="0" y="0"/>
                </a:moveTo>
                <a:lnTo>
                  <a:pt x="0" y="2544622"/>
                </a:lnTo>
                <a:lnTo>
                  <a:pt x="2544622" y="2544622"/>
                </a:lnTo>
                <a:lnTo>
                  <a:pt x="2544622" y="0"/>
                </a:lnTo>
                <a:lnTo>
                  <a:pt x="0" y="0"/>
                </a:lnTo>
                <a:close/>
              </a:path>
            </a:pathLst>
          </a:custGeom>
          <a:ln w="318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98755" y="4056064"/>
            <a:ext cx="312635" cy="312547"/>
          </a:xfrm>
          <a:custGeom>
            <a:avLst/>
            <a:gdLst/>
            <a:ahLst/>
            <a:cxnLst/>
            <a:rect l="l" t="t" r="r" b="b"/>
            <a:pathLst>
              <a:path w="312635" h="312547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38" y="263948"/>
                </a:lnTo>
                <a:lnTo>
                  <a:pt x="6168" y="277234"/>
                </a:lnTo>
                <a:lnTo>
                  <a:pt x="13514" y="288946"/>
                </a:lnTo>
                <a:lnTo>
                  <a:pt x="23199" y="298708"/>
                </a:lnTo>
                <a:lnTo>
                  <a:pt x="34846" y="306146"/>
                </a:lnTo>
                <a:lnTo>
                  <a:pt x="48080" y="310884"/>
                </a:lnTo>
                <a:lnTo>
                  <a:pt x="62522" y="312547"/>
                </a:lnTo>
                <a:lnTo>
                  <a:pt x="250113" y="312547"/>
                </a:lnTo>
                <a:lnTo>
                  <a:pt x="264009" y="311009"/>
                </a:lnTo>
                <a:lnTo>
                  <a:pt x="277297" y="306385"/>
                </a:lnTo>
                <a:lnTo>
                  <a:pt x="289014" y="299046"/>
                </a:lnTo>
                <a:lnTo>
                  <a:pt x="298783" y="289368"/>
                </a:lnTo>
                <a:lnTo>
                  <a:pt x="306228" y="277726"/>
                </a:lnTo>
                <a:lnTo>
                  <a:pt x="310971" y="264494"/>
                </a:lnTo>
                <a:lnTo>
                  <a:pt x="312635" y="250050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498743" y="4056067"/>
            <a:ext cx="312641" cy="312553"/>
          </a:xfrm>
          <a:custGeom>
            <a:avLst/>
            <a:gdLst/>
            <a:ahLst/>
            <a:cxnLst/>
            <a:rect l="l" t="t" r="r" b="b"/>
            <a:pathLst>
              <a:path w="312641" h="312553">
                <a:moveTo>
                  <a:pt x="62528" y="0"/>
                </a:moveTo>
                <a:lnTo>
                  <a:pt x="250126" y="0"/>
                </a:lnTo>
                <a:lnTo>
                  <a:pt x="264562" y="1664"/>
                </a:lnTo>
                <a:lnTo>
                  <a:pt x="277791" y="6407"/>
                </a:lnTo>
                <a:lnTo>
                  <a:pt x="289436" y="13850"/>
                </a:lnTo>
                <a:lnTo>
                  <a:pt x="299120" y="23618"/>
                </a:lnTo>
                <a:lnTo>
                  <a:pt x="306466" y="35332"/>
                </a:lnTo>
                <a:lnTo>
                  <a:pt x="311098" y="48616"/>
                </a:lnTo>
                <a:lnTo>
                  <a:pt x="312641" y="62528"/>
                </a:lnTo>
                <a:lnTo>
                  <a:pt x="312641" y="250063"/>
                </a:lnTo>
                <a:lnTo>
                  <a:pt x="310976" y="264504"/>
                </a:lnTo>
                <a:lnTo>
                  <a:pt x="306232" y="277733"/>
                </a:lnTo>
                <a:lnTo>
                  <a:pt x="298786" y="289375"/>
                </a:lnTo>
                <a:lnTo>
                  <a:pt x="289015" y="299054"/>
                </a:lnTo>
                <a:lnTo>
                  <a:pt x="277297" y="306394"/>
                </a:lnTo>
                <a:lnTo>
                  <a:pt x="264010" y="311018"/>
                </a:lnTo>
                <a:lnTo>
                  <a:pt x="250126" y="312553"/>
                </a:lnTo>
                <a:lnTo>
                  <a:pt x="62528" y="312553"/>
                </a:lnTo>
                <a:lnTo>
                  <a:pt x="48084" y="310890"/>
                </a:lnTo>
                <a:lnTo>
                  <a:pt x="34850" y="306151"/>
                </a:lnTo>
                <a:lnTo>
                  <a:pt x="23201" y="298712"/>
                </a:lnTo>
                <a:lnTo>
                  <a:pt x="13515" y="288950"/>
                </a:lnTo>
                <a:lnTo>
                  <a:pt x="6169" y="277239"/>
                </a:lnTo>
                <a:lnTo>
                  <a:pt x="1539" y="263956"/>
                </a:lnTo>
                <a:lnTo>
                  <a:pt x="0" y="250063"/>
                </a:lnTo>
                <a:lnTo>
                  <a:pt x="0" y="62528"/>
                </a:lnTo>
                <a:lnTo>
                  <a:pt x="1663" y="48091"/>
                </a:lnTo>
                <a:lnTo>
                  <a:pt x="6404" y="34861"/>
                </a:lnTo>
                <a:lnTo>
                  <a:pt x="13845" y="23214"/>
                </a:lnTo>
                <a:lnTo>
                  <a:pt x="23610" y="13528"/>
                </a:lnTo>
                <a:lnTo>
                  <a:pt x="35322" y="6179"/>
                </a:lnTo>
                <a:lnTo>
                  <a:pt x="48605" y="1545"/>
                </a:lnTo>
                <a:lnTo>
                  <a:pt x="62528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498755" y="4374936"/>
            <a:ext cx="312635" cy="312559"/>
          </a:xfrm>
          <a:custGeom>
            <a:avLst/>
            <a:gdLst/>
            <a:ahLst/>
            <a:cxnLst/>
            <a:rect l="l" t="t" r="r" b="b"/>
            <a:pathLst>
              <a:path w="312635" h="312559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63"/>
                </a:lnTo>
                <a:lnTo>
                  <a:pt x="1538" y="263957"/>
                </a:lnTo>
                <a:lnTo>
                  <a:pt x="6168" y="277241"/>
                </a:lnTo>
                <a:lnTo>
                  <a:pt x="13514" y="288953"/>
                </a:lnTo>
                <a:lnTo>
                  <a:pt x="23199" y="298717"/>
                </a:lnTo>
                <a:lnTo>
                  <a:pt x="34846" y="306156"/>
                </a:lnTo>
                <a:lnTo>
                  <a:pt x="48080" y="310896"/>
                </a:lnTo>
                <a:lnTo>
                  <a:pt x="62522" y="312559"/>
                </a:lnTo>
                <a:lnTo>
                  <a:pt x="250113" y="312559"/>
                </a:lnTo>
                <a:lnTo>
                  <a:pt x="264009" y="311022"/>
                </a:lnTo>
                <a:lnTo>
                  <a:pt x="277297" y="306396"/>
                </a:lnTo>
                <a:lnTo>
                  <a:pt x="289014" y="299055"/>
                </a:lnTo>
                <a:lnTo>
                  <a:pt x="298783" y="289375"/>
                </a:lnTo>
                <a:lnTo>
                  <a:pt x="306228" y="277733"/>
                </a:lnTo>
                <a:lnTo>
                  <a:pt x="310971" y="264503"/>
                </a:lnTo>
                <a:lnTo>
                  <a:pt x="312635" y="250062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98743" y="4374945"/>
            <a:ext cx="312641" cy="312553"/>
          </a:xfrm>
          <a:custGeom>
            <a:avLst/>
            <a:gdLst/>
            <a:ahLst/>
            <a:cxnLst/>
            <a:rect l="l" t="t" r="r" b="b"/>
            <a:pathLst>
              <a:path w="312641" h="312553">
                <a:moveTo>
                  <a:pt x="62528" y="0"/>
                </a:moveTo>
                <a:lnTo>
                  <a:pt x="250126" y="0"/>
                </a:lnTo>
                <a:lnTo>
                  <a:pt x="264562" y="1663"/>
                </a:lnTo>
                <a:lnTo>
                  <a:pt x="277791" y="6405"/>
                </a:lnTo>
                <a:lnTo>
                  <a:pt x="289436" y="13846"/>
                </a:lnTo>
                <a:lnTo>
                  <a:pt x="299120" y="23612"/>
                </a:lnTo>
                <a:lnTo>
                  <a:pt x="306466" y="35327"/>
                </a:lnTo>
                <a:lnTo>
                  <a:pt x="311098" y="48612"/>
                </a:lnTo>
                <a:lnTo>
                  <a:pt x="312641" y="62528"/>
                </a:lnTo>
                <a:lnTo>
                  <a:pt x="312641" y="250050"/>
                </a:lnTo>
                <a:lnTo>
                  <a:pt x="310976" y="264494"/>
                </a:lnTo>
                <a:lnTo>
                  <a:pt x="306233" y="277726"/>
                </a:lnTo>
                <a:lnTo>
                  <a:pt x="298788" y="289369"/>
                </a:lnTo>
                <a:lnTo>
                  <a:pt x="289020" y="299050"/>
                </a:lnTo>
                <a:lnTo>
                  <a:pt x="277304" y="306390"/>
                </a:lnTo>
                <a:lnTo>
                  <a:pt x="264018" y="311016"/>
                </a:lnTo>
                <a:lnTo>
                  <a:pt x="250126" y="312553"/>
                </a:lnTo>
                <a:lnTo>
                  <a:pt x="62528" y="312553"/>
                </a:lnTo>
                <a:lnTo>
                  <a:pt x="48086" y="310890"/>
                </a:lnTo>
                <a:lnTo>
                  <a:pt x="34852" y="306152"/>
                </a:lnTo>
                <a:lnTo>
                  <a:pt x="23204" y="298714"/>
                </a:lnTo>
                <a:lnTo>
                  <a:pt x="13518" y="288952"/>
                </a:lnTo>
                <a:lnTo>
                  <a:pt x="6172" y="277240"/>
                </a:lnTo>
                <a:lnTo>
                  <a:pt x="1541" y="263956"/>
                </a:lnTo>
                <a:lnTo>
                  <a:pt x="0" y="250050"/>
                </a:lnTo>
                <a:lnTo>
                  <a:pt x="0" y="62528"/>
                </a:lnTo>
                <a:lnTo>
                  <a:pt x="1663" y="48087"/>
                </a:lnTo>
                <a:lnTo>
                  <a:pt x="6404" y="34855"/>
                </a:lnTo>
                <a:lnTo>
                  <a:pt x="13845" y="23208"/>
                </a:lnTo>
                <a:lnTo>
                  <a:pt x="23610" y="13524"/>
                </a:lnTo>
                <a:lnTo>
                  <a:pt x="35322" y="6177"/>
                </a:lnTo>
                <a:lnTo>
                  <a:pt x="48605" y="1544"/>
                </a:lnTo>
                <a:lnTo>
                  <a:pt x="62528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98755" y="4693807"/>
            <a:ext cx="312635" cy="312547"/>
          </a:xfrm>
          <a:custGeom>
            <a:avLst/>
            <a:gdLst/>
            <a:ahLst/>
            <a:cxnLst/>
            <a:rect l="l" t="t" r="r" b="b"/>
            <a:pathLst>
              <a:path w="312635" h="312547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38" y="263948"/>
                </a:lnTo>
                <a:lnTo>
                  <a:pt x="6168" y="277234"/>
                </a:lnTo>
                <a:lnTo>
                  <a:pt x="13514" y="288946"/>
                </a:lnTo>
                <a:lnTo>
                  <a:pt x="23199" y="298708"/>
                </a:lnTo>
                <a:lnTo>
                  <a:pt x="34846" y="306146"/>
                </a:lnTo>
                <a:lnTo>
                  <a:pt x="48080" y="310884"/>
                </a:lnTo>
                <a:lnTo>
                  <a:pt x="62522" y="312547"/>
                </a:lnTo>
                <a:lnTo>
                  <a:pt x="250113" y="312547"/>
                </a:lnTo>
                <a:lnTo>
                  <a:pt x="264009" y="311009"/>
                </a:lnTo>
                <a:lnTo>
                  <a:pt x="277297" y="306385"/>
                </a:lnTo>
                <a:lnTo>
                  <a:pt x="289014" y="299046"/>
                </a:lnTo>
                <a:lnTo>
                  <a:pt x="298783" y="289368"/>
                </a:lnTo>
                <a:lnTo>
                  <a:pt x="306228" y="277726"/>
                </a:lnTo>
                <a:lnTo>
                  <a:pt x="310971" y="264494"/>
                </a:lnTo>
                <a:lnTo>
                  <a:pt x="312635" y="250050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58" y="35324"/>
                </a:lnTo>
                <a:lnTo>
                  <a:pt x="299111" y="23610"/>
                </a:lnTo>
                <a:lnTo>
                  <a:pt x="289426" y="13845"/>
                </a:lnTo>
                <a:lnTo>
                  <a:pt x="277781" y="6404"/>
                </a:lnTo>
                <a:lnTo>
                  <a:pt x="264551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98743" y="4693810"/>
            <a:ext cx="312641" cy="312553"/>
          </a:xfrm>
          <a:custGeom>
            <a:avLst/>
            <a:gdLst/>
            <a:ahLst/>
            <a:cxnLst/>
            <a:rect l="l" t="t" r="r" b="b"/>
            <a:pathLst>
              <a:path w="312641" h="312553">
                <a:moveTo>
                  <a:pt x="62528" y="0"/>
                </a:moveTo>
                <a:lnTo>
                  <a:pt x="250126" y="0"/>
                </a:lnTo>
                <a:lnTo>
                  <a:pt x="264560" y="1664"/>
                </a:lnTo>
                <a:lnTo>
                  <a:pt x="277788" y="6406"/>
                </a:lnTo>
                <a:lnTo>
                  <a:pt x="289432" y="13849"/>
                </a:lnTo>
                <a:lnTo>
                  <a:pt x="299116" y="23616"/>
                </a:lnTo>
                <a:lnTo>
                  <a:pt x="306463" y="35330"/>
                </a:lnTo>
                <a:lnTo>
                  <a:pt x="311096" y="48616"/>
                </a:lnTo>
                <a:lnTo>
                  <a:pt x="312641" y="62541"/>
                </a:lnTo>
                <a:lnTo>
                  <a:pt x="312641" y="250063"/>
                </a:lnTo>
                <a:lnTo>
                  <a:pt x="310976" y="264504"/>
                </a:lnTo>
                <a:lnTo>
                  <a:pt x="306232" y="277733"/>
                </a:lnTo>
                <a:lnTo>
                  <a:pt x="298786" y="289375"/>
                </a:lnTo>
                <a:lnTo>
                  <a:pt x="289015" y="299054"/>
                </a:lnTo>
                <a:lnTo>
                  <a:pt x="277297" y="306394"/>
                </a:lnTo>
                <a:lnTo>
                  <a:pt x="264010" y="311018"/>
                </a:lnTo>
                <a:lnTo>
                  <a:pt x="250126" y="312553"/>
                </a:lnTo>
                <a:lnTo>
                  <a:pt x="62528" y="312553"/>
                </a:lnTo>
                <a:lnTo>
                  <a:pt x="48084" y="310890"/>
                </a:lnTo>
                <a:lnTo>
                  <a:pt x="34850" y="306151"/>
                </a:lnTo>
                <a:lnTo>
                  <a:pt x="23201" y="298712"/>
                </a:lnTo>
                <a:lnTo>
                  <a:pt x="13515" y="288950"/>
                </a:lnTo>
                <a:lnTo>
                  <a:pt x="6169" y="277239"/>
                </a:lnTo>
                <a:lnTo>
                  <a:pt x="1539" y="263956"/>
                </a:lnTo>
                <a:lnTo>
                  <a:pt x="0" y="250063"/>
                </a:lnTo>
                <a:lnTo>
                  <a:pt x="0" y="62541"/>
                </a:lnTo>
                <a:lnTo>
                  <a:pt x="1663" y="48100"/>
                </a:lnTo>
                <a:lnTo>
                  <a:pt x="6403" y="34868"/>
                </a:lnTo>
                <a:lnTo>
                  <a:pt x="13843" y="23219"/>
                </a:lnTo>
                <a:lnTo>
                  <a:pt x="23606" y="13532"/>
                </a:lnTo>
                <a:lnTo>
                  <a:pt x="35316" y="6182"/>
                </a:lnTo>
                <a:lnTo>
                  <a:pt x="48597" y="1547"/>
                </a:lnTo>
                <a:lnTo>
                  <a:pt x="62528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542127" y="3099449"/>
            <a:ext cx="312648" cy="312547"/>
          </a:xfrm>
          <a:custGeom>
            <a:avLst/>
            <a:gdLst/>
            <a:ahLst/>
            <a:cxnLst/>
            <a:rect l="l" t="t" r="r" b="b"/>
            <a:pathLst>
              <a:path w="312648" h="312547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38" y="263948"/>
                </a:lnTo>
                <a:lnTo>
                  <a:pt x="6168" y="277234"/>
                </a:lnTo>
                <a:lnTo>
                  <a:pt x="13514" y="288946"/>
                </a:lnTo>
                <a:lnTo>
                  <a:pt x="23199" y="298708"/>
                </a:lnTo>
                <a:lnTo>
                  <a:pt x="34846" y="306146"/>
                </a:lnTo>
                <a:lnTo>
                  <a:pt x="48080" y="310884"/>
                </a:lnTo>
                <a:lnTo>
                  <a:pt x="62522" y="312547"/>
                </a:lnTo>
                <a:lnTo>
                  <a:pt x="250126" y="312547"/>
                </a:lnTo>
                <a:lnTo>
                  <a:pt x="264022" y="311009"/>
                </a:lnTo>
                <a:lnTo>
                  <a:pt x="277310" y="306385"/>
                </a:lnTo>
                <a:lnTo>
                  <a:pt x="289026" y="299046"/>
                </a:lnTo>
                <a:lnTo>
                  <a:pt x="298796" y="289368"/>
                </a:lnTo>
                <a:lnTo>
                  <a:pt x="306240" y="277726"/>
                </a:lnTo>
                <a:lnTo>
                  <a:pt x="310983" y="264494"/>
                </a:lnTo>
                <a:lnTo>
                  <a:pt x="312648" y="250050"/>
                </a:lnTo>
                <a:lnTo>
                  <a:pt x="312648" y="62534"/>
                </a:lnTo>
                <a:lnTo>
                  <a:pt x="311103" y="48609"/>
                </a:lnTo>
                <a:lnTo>
                  <a:pt x="306470" y="35324"/>
                </a:lnTo>
                <a:lnTo>
                  <a:pt x="299124" y="23610"/>
                </a:lnTo>
                <a:lnTo>
                  <a:pt x="289439" y="13845"/>
                </a:lnTo>
                <a:lnTo>
                  <a:pt x="277794" y="6404"/>
                </a:lnTo>
                <a:lnTo>
                  <a:pt x="264564" y="1663"/>
                </a:lnTo>
                <a:lnTo>
                  <a:pt x="250126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42127" y="3099449"/>
            <a:ext cx="312648" cy="312559"/>
          </a:xfrm>
          <a:custGeom>
            <a:avLst/>
            <a:gdLst/>
            <a:ahLst/>
            <a:cxnLst/>
            <a:rect l="l" t="t" r="r" b="b"/>
            <a:pathLst>
              <a:path w="312648" h="312559">
                <a:moveTo>
                  <a:pt x="62522" y="0"/>
                </a:moveTo>
                <a:lnTo>
                  <a:pt x="250126" y="0"/>
                </a:lnTo>
                <a:lnTo>
                  <a:pt x="264564" y="1663"/>
                </a:lnTo>
                <a:lnTo>
                  <a:pt x="277794" y="6404"/>
                </a:lnTo>
                <a:lnTo>
                  <a:pt x="289439" y="13845"/>
                </a:lnTo>
                <a:lnTo>
                  <a:pt x="299124" y="23610"/>
                </a:lnTo>
                <a:lnTo>
                  <a:pt x="306470" y="35324"/>
                </a:lnTo>
                <a:lnTo>
                  <a:pt x="311103" y="48609"/>
                </a:lnTo>
                <a:lnTo>
                  <a:pt x="312648" y="62534"/>
                </a:lnTo>
                <a:lnTo>
                  <a:pt x="312648" y="250050"/>
                </a:lnTo>
                <a:lnTo>
                  <a:pt x="310984" y="264494"/>
                </a:lnTo>
                <a:lnTo>
                  <a:pt x="306241" y="277726"/>
                </a:lnTo>
                <a:lnTo>
                  <a:pt x="298798" y="289370"/>
                </a:lnTo>
                <a:lnTo>
                  <a:pt x="289031" y="299051"/>
                </a:lnTo>
                <a:lnTo>
                  <a:pt x="277316" y="306392"/>
                </a:lnTo>
                <a:lnTo>
                  <a:pt x="264030" y="311020"/>
                </a:lnTo>
                <a:lnTo>
                  <a:pt x="250126" y="312559"/>
                </a:lnTo>
                <a:lnTo>
                  <a:pt x="62522" y="312559"/>
                </a:lnTo>
                <a:lnTo>
                  <a:pt x="48081" y="310896"/>
                </a:lnTo>
                <a:lnTo>
                  <a:pt x="34849" y="306157"/>
                </a:lnTo>
                <a:lnTo>
                  <a:pt x="23202" y="298718"/>
                </a:lnTo>
                <a:lnTo>
                  <a:pt x="13517" y="288955"/>
                </a:lnTo>
                <a:lnTo>
                  <a:pt x="6171" y="277243"/>
                </a:lnTo>
                <a:lnTo>
                  <a:pt x="1540" y="263957"/>
                </a:lnTo>
                <a:lnTo>
                  <a:pt x="0" y="250050"/>
                </a:lnTo>
                <a:lnTo>
                  <a:pt x="0" y="62534"/>
                </a:lnTo>
                <a:lnTo>
                  <a:pt x="1663" y="48092"/>
                </a:lnTo>
                <a:lnTo>
                  <a:pt x="6404" y="34858"/>
                </a:lnTo>
                <a:lnTo>
                  <a:pt x="13844" y="23211"/>
                </a:lnTo>
                <a:lnTo>
                  <a:pt x="23608" y="13525"/>
                </a:lnTo>
                <a:lnTo>
                  <a:pt x="35319" y="6177"/>
                </a:lnTo>
                <a:lnTo>
                  <a:pt x="48600" y="1544"/>
                </a:lnTo>
                <a:lnTo>
                  <a:pt x="62522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860999" y="4374936"/>
            <a:ext cx="312635" cy="312559"/>
          </a:xfrm>
          <a:custGeom>
            <a:avLst/>
            <a:gdLst/>
            <a:ahLst/>
            <a:cxnLst/>
            <a:rect l="l" t="t" r="r" b="b"/>
            <a:pathLst>
              <a:path w="312635" h="312559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62"/>
                </a:lnTo>
                <a:lnTo>
                  <a:pt x="1538" y="263957"/>
                </a:lnTo>
                <a:lnTo>
                  <a:pt x="6168" y="277241"/>
                </a:lnTo>
                <a:lnTo>
                  <a:pt x="13514" y="288953"/>
                </a:lnTo>
                <a:lnTo>
                  <a:pt x="23199" y="298717"/>
                </a:lnTo>
                <a:lnTo>
                  <a:pt x="34846" y="306156"/>
                </a:lnTo>
                <a:lnTo>
                  <a:pt x="48080" y="310896"/>
                </a:lnTo>
                <a:lnTo>
                  <a:pt x="62522" y="312559"/>
                </a:lnTo>
                <a:lnTo>
                  <a:pt x="250113" y="312559"/>
                </a:lnTo>
                <a:lnTo>
                  <a:pt x="264013" y="311022"/>
                </a:lnTo>
                <a:lnTo>
                  <a:pt x="277302" y="306396"/>
                </a:lnTo>
                <a:lnTo>
                  <a:pt x="289019" y="299055"/>
                </a:lnTo>
                <a:lnTo>
                  <a:pt x="298787" y="289375"/>
                </a:lnTo>
                <a:lnTo>
                  <a:pt x="306230" y="277733"/>
                </a:lnTo>
                <a:lnTo>
                  <a:pt x="310971" y="264503"/>
                </a:lnTo>
                <a:lnTo>
                  <a:pt x="312635" y="250062"/>
                </a:lnTo>
                <a:lnTo>
                  <a:pt x="312635" y="62534"/>
                </a:lnTo>
                <a:lnTo>
                  <a:pt x="311091" y="48609"/>
                </a:lnTo>
                <a:lnTo>
                  <a:pt x="306460" y="35324"/>
                </a:lnTo>
                <a:lnTo>
                  <a:pt x="299115" y="23610"/>
                </a:lnTo>
                <a:lnTo>
                  <a:pt x="289432" y="13845"/>
                </a:lnTo>
                <a:lnTo>
                  <a:pt x="277787" y="6404"/>
                </a:lnTo>
                <a:lnTo>
                  <a:pt x="264555" y="1663"/>
                </a:lnTo>
                <a:lnTo>
                  <a:pt x="250113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860999" y="4374936"/>
            <a:ext cx="312635" cy="312559"/>
          </a:xfrm>
          <a:custGeom>
            <a:avLst/>
            <a:gdLst/>
            <a:ahLst/>
            <a:cxnLst/>
            <a:rect l="l" t="t" r="r" b="b"/>
            <a:pathLst>
              <a:path w="312635" h="312559">
                <a:moveTo>
                  <a:pt x="62522" y="0"/>
                </a:moveTo>
                <a:lnTo>
                  <a:pt x="250113" y="0"/>
                </a:lnTo>
                <a:lnTo>
                  <a:pt x="264555" y="1663"/>
                </a:lnTo>
                <a:lnTo>
                  <a:pt x="277787" y="6404"/>
                </a:lnTo>
                <a:lnTo>
                  <a:pt x="289432" y="13845"/>
                </a:lnTo>
                <a:lnTo>
                  <a:pt x="299115" y="23610"/>
                </a:lnTo>
                <a:lnTo>
                  <a:pt x="306460" y="35324"/>
                </a:lnTo>
                <a:lnTo>
                  <a:pt x="311091" y="48609"/>
                </a:lnTo>
                <a:lnTo>
                  <a:pt x="312635" y="62534"/>
                </a:lnTo>
                <a:lnTo>
                  <a:pt x="312635" y="250062"/>
                </a:lnTo>
                <a:lnTo>
                  <a:pt x="310971" y="264503"/>
                </a:lnTo>
                <a:lnTo>
                  <a:pt x="306230" y="277733"/>
                </a:lnTo>
                <a:lnTo>
                  <a:pt x="298787" y="289375"/>
                </a:lnTo>
                <a:lnTo>
                  <a:pt x="289019" y="299055"/>
                </a:lnTo>
                <a:lnTo>
                  <a:pt x="277302" y="306396"/>
                </a:lnTo>
                <a:lnTo>
                  <a:pt x="264013" y="311022"/>
                </a:lnTo>
                <a:lnTo>
                  <a:pt x="250113" y="312559"/>
                </a:lnTo>
                <a:lnTo>
                  <a:pt x="62522" y="312559"/>
                </a:lnTo>
                <a:lnTo>
                  <a:pt x="48080" y="310896"/>
                </a:lnTo>
                <a:lnTo>
                  <a:pt x="34846" y="306156"/>
                </a:lnTo>
                <a:lnTo>
                  <a:pt x="23199" y="298717"/>
                </a:lnTo>
                <a:lnTo>
                  <a:pt x="13514" y="288953"/>
                </a:lnTo>
                <a:lnTo>
                  <a:pt x="6168" y="277241"/>
                </a:lnTo>
                <a:lnTo>
                  <a:pt x="1538" y="263957"/>
                </a:lnTo>
                <a:lnTo>
                  <a:pt x="0" y="250062"/>
                </a:lnTo>
                <a:lnTo>
                  <a:pt x="0" y="62534"/>
                </a:lnTo>
                <a:lnTo>
                  <a:pt x="1663" y="48092"/>
                </a:lnTo>
                <a:lnTo>
                  <a:pt x="6404" y="34858"/>
                </a:lnTo>
                <a:lnTo>
                  <a:pt x="13844" y="23211"/>
                </a:lnTo>
                <a:lnTo>
                  <a:pt x="23608" y="13525"/>
                </a:lnTo>
                <a:lnTo>
                  <a:pt x="35319" y="6177"/>
                </a:lnTo>
                <a:lnTo>
                  <a:pt x="48600" y="1544"/>
                </a:lnTo>
                <a:lnTo>
                  <a:pt x="62522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179870" y="4374936"/>
            <a:ext cx="312648" cy="312559"/>
          </a:xfrm>
          <a:custGeom>
            <a:avLst/>
            <a:gdLst/>
            <a:ahLst/>
            <a:cxnLst/>
            <a:rect l="l" t="t" r="r" b="b"/>
            <a:pathLst>
              <a:path w="312648" h="312559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62"/>
                </a:lnTo>
                <a:lnTo>
                  <a:pt x="1538" y="263957"/>
                </a:lnTo>
                <a:lnTo>
                  <a:pt x="6168" y="277241"/>
                </a:lnTo>
                <a:lnTo>
                  <a:pt x="13514" y="288953"/>
                </a:lnTo>
                <a:lnTo>
                  <a:pt x="23199" y="298717"/>
                </a:lnTo>
                <a:lnTo>
                  <a:pt x="34846" y="306156"/>
                </a:lnTo>
                <a:lnTo>
                  <a:pt x="48080" y="310896"/>
                </a:lnTo>
                <a:lnTo>
                  <a:pt x="62522" y="312559"/>
                </a:lnTo>
                <a:lnTo>
                  <a:pt x="250126" y="312559"/>
                </a:lnTo>
                <a:lnTo>
                  <a:pt x="264022" y="311022"/>
                </a:lnTo>
                <a:lnTo>
                  <a:pt x="277310" y="306396"/>
                </a:lnTo>
                <a:lnTo>
                  <a:pt x="289026" y="299055"/>
                </a:lnTo>
                <a:lnTo>
                  <a:pt x="298796" y="289375"/>
                </a:lnTo>
                <a:lnTo>
                  <a:pt x="306240" y="277733"/>
                </a:lnTo>
                <a:lnTo>
                  <a:pt x="310983" y="264503"/>
                </a:lnTo>
                <a:lnTo>
                  <a:pt x="312648" y="250062"/>
                </a:lnTo>
                <a:lnTo>
                  <a:pt x="312648" y="62534"/>
                </a:lnTo>
                <a:lnTo>
                  <a:pt x="311103" y="48609"/>
                </a:lnTo>
                <a:lnTo>
                  <a:pt x="306470" y="35324"/>
                </a:lnTo>
                <a:lnTo>
                  <a:pt x="299124" y="23610"/>
                </a:lnTo>
                <a:lnTo>
                  <a:pt x="289439" y="13845"/>
                </a:lnTo>
                <a:lnTo>
                  <a:pt x="277794" y="6404"/>
                </a:lnTo>
                <a:lnTo>
                  <a:pt x="264564" y="1663"/>
                </a:lnTo>
                <a:lnTo>
                  <a:pt x="250126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179870" y="4374936"/>
            <a:ext cx="312648" cy="312559"/>
          </a:xfrm>
          <a:custGeom>
            <a:avLst/>
            <a:gdLst/>
            <a:ahLst/>
            <a:cxnLst/>
            <a:rect l="l" t="t" r="r" b="b"/>
            <a:pathLst>
              <a:path w="312648" h="312559">
                <a:moveTo>
                  <a:pt x="62522" y="0"/>
                </a:moveTo>
                <a:lnTo>
                  <a:pt x="250126" y="0"/>
                </a:lnTo>
                <a:lnTo>
                  <a:pt x="264564" y="1663"/>
                </a:lnTo>
                <a:lnTo>
                  <a:pt x="277794" y="6404"/>
                </a:lnTo>
                <a:lnTo>
                  <a:pt x="289439" y="13845"/>
                </a:lnTo>
                <a:lnTo>
                  <a:pt x="299124" y="23610"/>
                </a:lnTo>
                <a:lnTo>
                  <a:pt x="306470" y="35324"/>
                </a:lnTo>
                <a:lnTo>
                  <a:pt x="311103" y="48609"/>
                </a:lnTo>
                <a:lnTo>
                  <a:pt x="312648" y="62534"/>
                </a:lnTo>
                <a:lnTo>
                  <a:pt x="312648" y="250062"/>
                </a:lnTo>
                <a:lnTo>
                  <a:pt x="310983" y="264503"/>
                </a:lnTo>
                <a:lnTo>
                  <a:pt x="306240" y="277733"/>
                </a:lnTo>
                <a:lnTo>
                  <a:pt x="298796" y="289375"/>
                </a:lnTo>
                <a:lnTo>
                  <a:pt x="289026" y="299055"/>
                </a:lnTo>
                <a:lnTo>
                  <a:pt x="277310" y="306396"/>
                </a:lnTo>
                <a:lnTo>
                  <a:pt x="264022" y="311022"/>
                </a:lnTo>
                <a:lnTo>
                  <a:pt x="250126" y="312559"/>
                </a:lnTo>
                <a:lnTo>
                  <a:pt x="62522" y="312559"/>
                </a:lnTo>
                <a:lnTo>
                  <a:pt x="48080" y="310896"/>
                </a:lnTo>
                <a:lnTo>
                  <a:pt x="34846" y="306156"/>
                </a:lnTo>
                <a:lnTo>
                  <a:pt x="23199" y="298717"/>
                </a:lnTo>
                <a:lnTo>
                  <a:pt x="13514" y="288953"/>
                </a:lnTo>
                <a:lnTo>
                  <a:pt x="6168" y="277241"/>
                </a:lnTo>
                <a:lnTo>
                  <a:pt x="1538" y="263957"/>
                </a:lnTo>
                <a:lnTo>
                  <a:pt x="0" y="250062"/>
                </a:lnTo>
                <a:lnTo>
                  <a:pt x="0" y="62534"/>
                </a:lnTo>
                <a:lnTo>
                  <a:pt x="1663" y="48092"/>
                </a:lnTo>
                <a:lnTo>
                  <a:pt x="6404" y="34858"/>
                </a:lnTo>
                <a:lnTo>
                  <a:pt x="13844" y="23211"/>
                </a:lnTo>
                <a:lnTo>
                  <a:pt x="23608" y="13525"/>
                </a:lnTo>
                <a:lnTo>
                  <a:pt x="35319" y="6177"/>
                </a:lnTo>
                <a:lnTo>
                  <a:pt x="48600" y="1544"/>
                </a:lnTo>
                <a:lnTo>
                  <a:pt x="62522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817614" y="3418321"/>
            <a:ext cx="312648" cy="312547"/>
          </a:xfrm>
          <a:custGeom>
            <a:avLst/>
            <a:gdLst/>
            <a:ahLst/>
            <a:cxnLst/>
            <a:rect l="l" t="t" r="r" b="b"/>
            <a:pathLst>
              <a:path w="312648" h="312547">
                <a:moveTo>
                  <a:pt x="62522" y="0"/>
                </a:moveTo>
                <a:lnTo>
                  <a:pt x="48600" y="1544"/>
                </a:lnTo>
                <a:lnTo>
                  <a:pt x="35319" y="6177"/>
                </a:lnTo>
                <a:lnTo>
                  <a:pt x="23608" y="13525"/>
                </a:lnTo>
                <a:lnTo>
                  <a:pt x="13844" y="23211"/>
                </a:lnTo>
                <a:lnTo>
                  <a:pt x="6404" y="34858"/>
                </a:lnTo>
                <a:lnTo>
                  <a:pt x="1663" y="48092"/>
                </a:lnTo>
                <a:lnTo>
                  <a:pt x="0" y="62534"/>
                </a:lnTo>
                <a:lnTo>
                  <a:pt x="0" y="250050"/>
                </a:lnTo>
                <a:lnTo>
                  <a:pt x="1538" y="263948"/>
                </a:lnTo>
                <a:lnTo>
                  <a:pt x="6168" y="277234"/>
                </a:lnTo>
                <a:lnTo>
                  <a:pt x="13514" y="288946"/>
                </a:lnTo>
                <a:lnTo>
                  <a:pt x="23199" y="298708"/>
                </a:lnTo>
                <a:lnTo>
                  <a:pt x="34846" y="306146"/>
                </a:lnTo>
                <a:lnTo>
                  <a:pt x="48080" y="310884"/>
                </a:lnTo>
                <a:lnTo>
                  <a:pt x="62522" y="312547"/>
                </a:lnTo>
                <a:lnTo>
                  <a:pt x="250126" y="312547"/>
                </a:lnTo>
                <a:lnTo>
                  <a:pt x="264022" y="311009"/>
                </a:lnTo>
                <a:lnTo>
                  <a:pt x="277310" y="306385"/>
                </a:lnTo>
                <a:lnTo>
                  <a:pt x="289026" y="299046"/>
                </a:lnTo>
                <a:lnTo>
                  <a:pt x="298796" y="289368"/>
                </a:lnTo>
                <a:lnTo>
                  <a:pt x="306240" y="277726"/>
                </a:lnTo>
                <a:lnTo>
                  <a:pt x="310983" y="264494"/>
                </a:lnTo>
                <a:lnTo>
                  <a:pt x="312648" y="250050"/>
                </a:lnTo>
                <a:lnTo>
                  <a:pt x="312648" y="62534"/>
                </a:lnTo>
                <a:lnTo>
                  <a:pt x="311103" y="48609"/>
                </a:lnTo>
                <a:lnTo>
                  <a:pt x="306470" y="35324"/>
                </a:lnTo>
                <a:lnTo>
                  <a:pt x="299124" y="23610"/>
                </a:lnTo>
                <a:lnTo>
                  <a:pt x="289439" y="13845"/>
                </a:lnTo>
                <a:lnTo>
                  <a:pt x="277794" y="6404"/>
                </a:lnTo>
                <a:lnTo>
                  <a:pt x="264564" y="1663"/>
                </a:lnTo>
                <a:lnTo>
                  <a:pt x="250126" y="0"/>
                </a:lnTo>
                <a:lnTo>
                  <a:pt x="6252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817614" y="3418321"/>
            <a:ext cx="312648" cy="312547"/>
          </a:xfrm>
          <a:custGeom>
            <a:avLst/>
            <a:gdLst/>
            <a:ahLst/>
            <a:cxnLst/>
            <a:rect l="l" t="t" r="r" b="b"/>
            <a:pathLst>
              <a:path w="312648" h="312547">
                <a:moveTo>
                  <a:pt x="62522" y="0"/>
                </a:moveTo>
                <a:lnTo>
                  <a:pt x="250126" y="0"/>
                </a:lnTo>
                <a:lnTo>
                  <a:pt x="264564" y="1663"/>
                </a:lnTo>
                <a:lnTo>
                  <a:pt x="277794" y="6404"/>
                </a:lnTo>
                <a:lnTo>
                  <a:pt x="289439" y="13845"/>
                </a:lnTo>
                <a:lnTo>
                  <a:pt x="299124" y="23610"/>
                </a:lnTo>
                <a:lnTo>
                  <a:pt x="306470" y="35324"/>
                </a:lnTo>
                <a:lnTo>
                  <a:pt x="311103" y="48609"/>
                </a:lnTo>
                <a:lnTo>
                  <a:pt x="312648" y="62534"/>
                </a:lnTo>
                <a:lnTo>
                  <a:pt x="312648" y="250050"/>
                </a:lnTo>
                <a:lnTo>
                  <a:pt x="310983" y="264494"/>
                </a:lnTo>
                <a:lnTo>
                  <a:pt x="306240" y="277726"/>
                </a:lnTo>
                <a:lnTo>
                  <a:pt x="298796" y="289368"/>
                </a:lnTo>
                <a:lnTo>
                  <a:pt x="289026" y="299046"/>
                </a:lnTo>
                <a:lnTo>
                  <a:pt x="277310" y="306385"/>
                </a:lnTo>
                <a:lnTo>
                  <a:pt x="264022" y="311009"/>
                </a:lnTo>
                <a:lnTo>
                  <a:pt x="250126" y="312547"/>
                </a:lnTo>
                <a:lnTo>
                  <a:pt x="62522" y="312547"/>
                </a:lnTo>
                <a:lnTo>
                  <a:pt x="48080" y="310884"/>
                </a:lnTo>
                <a:lnTo>
                  <a:pt x="34846" y="306146"/>
                </a:lnTo>
                <a:lnTo>
                  <a:pt x="23199" y="298708"/>
                </a:lnTo>
                <a:lnTo>
                  <a:pt x="13514" y="288946"/>
                </a:lnTo>
                <a:lnTo>
                  <a:pt x="6168" y="277234"/>
                </a:lnTo>
                <a:lnTo>
                  <a:pt x="1538" y="263948"/>
                </a:lnTo>
                <a:lnTo>
                  <a:pt x="0" y="250050"/>
                </a:lnTo>
                <a:lnTo>
                  <a:pt x="0" y="62534"/>
                </a:lnTo>
                <a:lnTo>
                  <a:pt x="1663" y="48092"/>
                </a:lnTo>
                <a:lnTo>
                  <a:pt x="6404" y="34858"/>
                </a:lnTo>
                <a:lnTo>
                  <a:pt x="13844" y="23211"/>
                </a:lnTo>
                <a:lnTo>
                  <a:pt x="23608" y="13525"/>
                </a:lnTo>
                <a:lnTo>
                  <a:pt x="35319" y="6177"/>
                </a:lnTo>
                <a:lnTo>
                  <a:pt x="48600" y="1544"/>
                </a:lnTo>
                <a:lnTo>
                  <a:pt x="62522" y="0"/>
                </a:lnTo>
                <a:close/>
              </a:path>
            </a:pathLst>
          </a:custGeom>
          <a:ln w="62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475757" y="374291"/>
            <a:ext cx="4158139" cy="462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29"/>
              </a:lnSpc>
              <a:spcBef>
                <a:spcPts val="171"/>
              </a:spcBef>
            </a:pPr>
            <a:r>
              <a:rPr sz="345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450" spc="34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2900" b="1" spc="-4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sus</a:t>
            </a:r>
            <a:r>
              <a:rPr sz="2900" b="1" spc="4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1-ce</a:t>
            </a:r>
            <a:r>
              <a:rPr sz="2900" b="1" spc="5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tificates</a:t>
            </a:r>
            <a:endParaRPr sz="29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032294" y="1502752"/>
            <a:ext cx="7338547" cy="377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48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Function</a:t>
            </a:r>
            <a:r>
              <a:rPr sz="4800" spc="86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8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o</a:t>
            </a:r>
            <a:r>
              <a:rPr lang="lv-LV" sz="48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f</a:t>
            </a:r>
            <a:r>
              <a:rPr sz="4800" spc="32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60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nm</a:t>
            </a:r>
            <a:r>
              <a:rPr sz="6000" spc="324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4800" spc="-50" baseline="1449" dirty="0" smtClean="0">
                <a:solidFill>
                  <a:srgbClr val="232F3B"/>
                </a:solidFill>
                <a:latin typeface="Arial"/>
                <a:cs typeface="Arial"/>
              </a:rPr>
              <a:t>v</a:t>
            </a:r>
            <a:r>
              <a:rPr sz="48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a</a:t>
            </a:r>
            <a:r>
              <a:rPr sz="4800" spc="30" baseline="1449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48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ia</a:t>
            </a:r>
            <a:r>
              <a:rPr sz="4800" spc="-40" baseline="1449" dirty="0" smtClean="0">
                <a:solidFill>
                  <a:srgbClr val="232F3B"/>
                </a:solidFill>
                <a:latin typeface="Arial"/>
                <a:cs typeface="Arial"/>
              </a:rPr>
              <a:t>b</a:t>
            </a:r>
            <a:r>
              <a:rPr sz="48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les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 flipH="1">
            <a:off x="4953727" y="3814044"/>
            <a:ext cx="568075" cy="545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4800" i="1" spc="0" dirty="0" smtClean="0">
                <a:latin typeface="Times New Roman"/>
                <a:cs typeface="Times New Roman"/>
              </a:rPr>
              <a:t>n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82813" y="6012859"/>
            <a:ext cx="259978" cy="645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64"/>
              </a:lnSpc>
              <a:spcBef>
                <a:spcPts val="590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 rot="16200000">
            <a:off x="4109126" y="1362414"/>
            <a:ext cx="3265921" cy="28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30"/>
              </a:lnSpc>
              <a:spcBef>
                <a:spcPts val="1116"/>
              </a:spcBef>
            </a:pPr>
            <a:endParaRPr sz="22100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23319" y="2780578"/>
            <a:ext cx="315696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2539016" y="2780578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2857887" y="2780578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3176759" y="2780578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3495631" y="2780578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00"/>
              </a:spcBef>
            </a:pPr>
            <a:r>
              <a:rPr sz="1700" b="1" spc="0" dirty="0" smtClean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14502" y="2780578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4133374" y="2780578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4452245" y="2780578"/>
            <a:ext cx="315696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2223319" y="3096274"/>
            <a:ext cx="315696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2539016" y="3096274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57887" y="3096274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3176759" y="3096274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3495631" y="3096274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14502" y="3096274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4133374" y="3096274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4452245" y="3096274"/>
            <a:ext cx="315696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2223319" y="3415159"/>
            <a:ext cx="315696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2539016" y="3415159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2857887" y="3415159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3176759" y="3415159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3495631" y="3415159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14502" y="3415159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33374" y="3415159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4452245" y="3415159"/>
            <a:ext cx="315696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2223319" y="3734018"/>
            <a:ext cx="315696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2539016" y="3734018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2857887" y="3734018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3176759" y="3734018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3495631" y="3734018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14502" y="3734018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4133374" y="3734018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4452245" y="3734018"/>
            <a:ext cx="315696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2223319" y="4052902"/>
            <a:ext cx="315696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332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39016" y="4052902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2857887" y="4052902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3176759" y="4052902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3495631" y="4052902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14502" y="4052902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4133374" y="4052902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4452245" y="4052902"/>
            <a:ext cx="315696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3319" y="4371761"/>
            <a:ext cx="315696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2539016" y="4371761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2857887" y="4371761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76759" y="4371761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95631" y="4371761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14502" y="4371761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133374" y="4371761"/>
            <a:ext cx="318871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452245" y="4371761"/>
            <a:ext cx="315696" cy="318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223319" y="4690645"/>
            <a:ext cx="315696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2539016" y="4690645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857887" y="4690645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176759" y="4690645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495631" y="4690645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4502" y="4690645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133374" y="4690645"/>
            <a:ext cx="318871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452245" y="4690645"/>
            <a:ext cx="315696" cy="31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223319" y="5009504"/>
            <a:ext cx="315696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539016" y="5009504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857887" y="5009504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176759" y="5009504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495631" y="5009504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4502" y="5009504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133374" y="5009504"/>
            <a:ext cx="318871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07">
              <a:lnSpc>
                <a:spcPct val="95825"/>
              </a:lnSpc>
              <a:spcBef>
                <a:spcPts val="225"/>
              </a:spcBef>
            </a:pPr>
            <a:r>
              <a:rPr sz="1700" b="1" spc="0" dirty="0" smtClean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2245" y="5009504"/>
            <a:ext cx="315696" cy="3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7" name="object 93"/>
          <p:cNvSpPr txBox="1"/>
          <p:nvPr/>
        </p:nvSpPr>
        <p:spPr>
          <a:xfrm>
            <a:off x="911522" y="2177993"/>
            <a:ext cx="8746003" cy="600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lang="lv-LV" sz="4800" spc="0" baseline="1449" dirty="0" smtClean="0">
                <a:solidFill>
                  <a:srgbClr val="00B050"/>
                </a:solidFill>
                <a:latin typeface="Arial"/>
                <a:cs typeface="Arial"/>
              </a:rPr>
              <a:t>f=1</a:t>
            </a:r>
            <a:r>
              <a:rPr lang="lv-LV" sz="3200" spc="0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lang="lv-LV" sz="3200" spc="0" dirty="0" smtClean="0">
                <a:solidFill>
                  <a:srgbClr val="232F3B"/>
                </a:solidFill>
                <a:latin typeface="Arial"/>
                <a:cs typeface="Arial"/>
              </a:rPr>
              <a:t>iff there exists unique all-1 column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28" name="object 76"/>
          <p:cNvSpPr txBox="1"/>
          <p:nvPr/>
        </p:nvSpPr>
        <p:spPr>
          <a:xfrm rot="10800000" flipH="1" flipV="1">
            <a:off x="3173634" y="5554173"/>
            <a:ext cx="568075" cy="93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lang="lv-LV" sz="4800" i="1" dirty="0">
                <a:latin typeface="Times New Roman"/>
                <a:cs typeface="Times New Roman"/>
              </a:rPr>
              <a:t>m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6633295" y="3478270"/>
            <a:ext cx="15488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i="1" dirty="0" smtClean="0">
                <a:solidFill>
                  <a:srgbClr val="FFC000"/>
                </a:solidFill>
              </a:rPr>
              <a:t>D=nm</a:t>
            </a:r>
            <a:endParaRPr lang="en-US" sz="4400" i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762" y="6043205"/>
            <a:ext cx="8816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>
                <a:solidFill>
                  <a:srgbClr val="00B0F0"/>
                </a:solidFill>
              </a:rPr>
              <a:t>Should specify which 0 to choose from each column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object 550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0" y="3771900"/>
            <a:ext cx="1609382" cy="3771900"/>
          </a:xfrm>
          <a:custGeom>
            <a:avLst/>
            <a:gdLst/>
            <a:ahLst/>
            <a:cxnLst/>
            <a:rect l="l" t="t" r="r" b="b"/>
            <a:pathLst>
              <a:path w="1609382" h="3771900">
                <a:moveTo>
                  <a:pt x="1609382" y="0"/>
                </a:moveTo>
                <a:lnTo>
                  <a:pt x="0" y="0"/>
                </a:lnTo>
                <a:lnTo>
                  <a:pt x="0" y="1885950"/>
                </a:lnTo>
                <a:lnTo>
                  <a:pt x="0" y="3771900"/>
                </a:lnTo>
                <a:lnTo>
                  <a:pt x="1609382" y="3771900"/>
                </a:lnTo>
                <a:lnTo>
                  <a:pt x="1609382" y="0"/>
                </a:lnTo>
                <a:close/>
              </a:path>
            </a:pathLst>
          </a:custGeom>
          <a:solidFill>
            <a:srgbClr val="EDF1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7537512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0" y="752494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751236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0" y="749979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0" y="748722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0" y="7474647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746207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744950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DC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0" y="743693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DD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0" y="742435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DDE4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0" y="7411782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DDE5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0" y="739921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DDE5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738663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DDE5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0" y="737406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DDE5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0" y="736149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DDE5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0" y="7348917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DDE5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0" y="733634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DDE5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0" y="732377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DEE5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0" y="731120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DEE5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0" y="729862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DEE5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0" y="7286052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DEE5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0" y="727348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DEE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726090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DEE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724833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DEE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0" y="723576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DEE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0" y="7223187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DFE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0" y="721061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DFE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0" y="719804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DFE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0" y="718547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DFE6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717289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DFE6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0" y="7160322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DFE6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0" y="714775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DFE6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0" y="713517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DF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0" y="712260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DF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0" y="711003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0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0" y="7097457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0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0" y="708488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0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0" y="707231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0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0" y="705974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0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0" y="704716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0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0" y="7034592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0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0" y="702202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0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0" y="700944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1E7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0" y="699687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1E8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0" y="698430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1E8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0" y="6971727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1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0" y="695915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1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0" y="694658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1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0" y="693401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1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0" y="692143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1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0" y="6908862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1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0" y="689629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2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0" y="688371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2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0" y="687114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2E8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0" y="685857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2E9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0" y="6845997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2E9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0" y="683342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2E9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0" y="682085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2E9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0" y="680828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2E9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0" y="679570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3E9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0" y="6783132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3E9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0" y="677056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3E9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0" y="675798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3E9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0" y="674541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3E9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0" y="673284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3E9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0" y="672026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3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0" y="670769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3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0" y="669512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3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0" y="668255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4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0" y="666997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4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0" y="665740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4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0" y="664482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4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0" y="663225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4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0" y="661968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4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0" y="660711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4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0" y="659453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4EA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0" y="658196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0" y="656939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0" y="655682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0" y="654424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0" y="653167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0" y="651909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0" y="650652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0" y="649395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0" y="648138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5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0" y="646880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6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0" y="645623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6EB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0" y="644366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6EC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0" y="643109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6EC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0" y="641851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6EC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0" y="640594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6EC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0" y="639336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6EC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0" y="638079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6EC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0" y="636822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7EC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0" y="635565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7EC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0" y="634307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7EC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0" y="633050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7EC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0" y="631793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7EC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0" y="630536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7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0" y="629278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7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0" y="628021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7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0" y="626763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7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0" y="625506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8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0" y="624249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8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0" y="622992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8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0" y="621734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8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0" y="620477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8ED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0" y="619220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8ED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0" y="617963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8ED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0" y="616705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8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0" y="615448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0" y="614190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0" y="612933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0" y="611676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0" y="610419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0" y="609161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0" y="607904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0" y="606647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0" y="605390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9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0" y="604132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AEE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0" y="602875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AEF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0" y="601617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AEF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0" y="600360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AEF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0" y="599103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EAEF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0" y="597846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AEF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0" y="596588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AEF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0" y="595331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AEF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0" y="594074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BEF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0" y="592817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BEF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0" y="591559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BEF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0" y="590302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BEF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0" y="589044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BF0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0" y="587787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BF0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0" y="586530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BF0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0" y="585273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BF0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0" y="584015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BF0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0" y="582758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CF0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0" y="581501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CF0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0" y="580244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CF0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0" y="578986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CF0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0" y="577729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CF0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0" y="576471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CF0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0" y="575214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C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0" y="573957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C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0" y="572700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0" y="571442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0" y="570185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0" y="5689281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0" y="567671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0" y="566413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0" y="565156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0" y="563898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0" y="5626416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DF1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0" y="561384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EF2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0" y="560127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E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0" y="558869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E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0" y="557612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EE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0" y="556355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E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0" y="555097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E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0" y="553840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E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0" y="552583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E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0" y="551325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F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0" y="550068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F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0" y="548811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F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0" y="547554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FF3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0" y="546296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FF3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0" y="545039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FF3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0" y="543782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EFF3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0" y="542524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FF3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0" y="541267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EFF3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0" y="540010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0F3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0" y="538752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0F3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0" y="537495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0F3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0" y="536238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0F3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0" y="534981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0F3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0" y="533723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0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0" y="532466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0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0" y="531209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0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0" y="529951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1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0" y="528694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1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0" y="527437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1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0" y="526179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1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0" y="524922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1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0" y="523665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1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0" y="522408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1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0" y="521150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1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0" y="519893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1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0" y="518636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2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0" y="517378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2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0" y="516121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2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0" y="514864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2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0" y="513606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2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0" y="512349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F2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0" y="511092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2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0" y="509835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2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0" y="508577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F3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0" y="507320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3F5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0" y="506063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3F6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0" y="504805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3F6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0" y="503548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3F6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0" y="502291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3F6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0" y="501033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3F6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0" y="499776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3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0" y="498519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3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0" y="497262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4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0" y="496004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4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0" y="494747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4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0" y="493490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4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0" y="492232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4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0" y="490975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4F7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0" y="489718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4F7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0" y="488460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4F7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0" y="487203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5F7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0" y="485946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5F7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0" y="484689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5F7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0" y="483431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5F7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0" y="482174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5F7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0" y="480917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5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0" y="479659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5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0" y="478402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5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0" y="477145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F5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0" y="475887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F6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0" y="474630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6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0" y="473373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6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0" y="472116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6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0" y="470858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6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0" y="469601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6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0" y="468344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6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0" y="467086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6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0" y="465829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7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0" y="464572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7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0" y="463314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7F9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0" y="462057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7F9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0" y="460800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F7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0" y="459543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7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0" y="458285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7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0" y="457028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F7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0" y="455771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7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0" y="454513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F8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0" y="453256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8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0" y="451999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8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0" y="450741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F8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0" y="449484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8FA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0" y="448227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8FA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0" y="446970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8FA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0" y="445712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8FA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0" y="444455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9FA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0" y="443198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9FA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0" y="441940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9FA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0" y="4406837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F9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0" y="4394262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9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0" y="438168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9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0" y="436911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9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0" y="435654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F9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0" y="4343972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9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0" y="4331397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FA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0" y="431882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FA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0" y="430625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A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0" y="429367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FA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0" y="4281105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FA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0" y="426853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A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0" y="425595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A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0" y="424338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A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0" y="423081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0" y="4218240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FB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0" y="420566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B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0" y="419309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B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0" y="418052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FB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0" y="416794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B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0" y="4155377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FB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0" y="4142802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FB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0" y="413022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B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0" y="411765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0" y="410508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0" y="4092512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0" y="4079937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C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0" y="406736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C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405479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FC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0" y="404221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C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0" y="4029647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C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0" y="4017072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DFD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0" y="400449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DFD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0" y="399192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DFD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0" y="397935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DFD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0" y="3966782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DFD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0" y="3954207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FDFD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0" y="394163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D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0" y="392906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D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0" y="391648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D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0" y="3903917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E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0" y="3891342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FE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0" y="3878769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E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0" y="386619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FE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0" y="385362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E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0" y="3841052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FE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0" y="3828477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FEFE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0" y="3815904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1">
            <a:solidFill>
              <a:srgbClr val="FEFE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0" y="3803333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0" y="3790758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  <a:lnTo>
                  <a:pt x="1609382" y="1"/>
                </a:lnTo>
              </a:path>
            </a:pathLst>
          </a:custGeom>
          <a:ln w="1384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0" y="3778187"/>
            <a:ext cx="1609382" cy="0"/>
          </a:xfrm>
          <a:custGeom>
            <a:avLst/>
            <a:gdLst/>
            <a:ahLst/>
            <a:cxnLst/>
            <a:rect l="l" t="t" r="r" b="b"/>
            <a:pathLst>
              <a:path w="1609382">
                <a:moveTo>
                  <a:pt x="1609382" y="0"/>
                </a:moveTo>
                <a:lnTo>
                  <a:pt x="0" y="0"/>
                </a:lnTo>
              </a:path>
              <a:path w="1609382">
                <a:moveTo>
                  <a:pt x="0" y="0"/>
                </a:moveTo>
                <a:lnTo>
                  <a:pt x="1609382" y="1"/>
                </a:lnTo>
              </a:path>
            </a:pathLst>
          </a:custGeom>
          <a:ln w="1384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590395" y="7505839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590395" y="7430439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590395" y="7355052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590395" y="7279652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590395" y="7204252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590395" y="7128852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590395" y="7053465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590395" y="6978065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590395" y="6902665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590395" y="6827266"/>
            <a:ext cx="37960" cy="37973"/>
          </a:xfrm>
          <a:custGeom>
            <a:avLst/>
            <a:gdLst/>
            <a:ahLst/>
            <a:cxnLst/>
            <a:rect l="l" t="t" r="r" b="b"/>
            <a:pathLst>
              <a:path w="37960" h="37973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18" y="31840"/>
                </a:lnTo>
                <a:lnTo>
                  <a:pt x="17306" y="37899"/>
                </a:lnTo>
                <a:lnTo>
                  <a:pt x="18986" y="37973"/>
                </a:lnTo>
                <a:lnTo>
                  <a:pt x="31837" y="32951"/>
                </a:lnTo>
                <a:lnTo>
                  <a:pt x="37887" y="2065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590395" y="6751878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590395" y="6676478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590395" y="6601079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590395" y="6525691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590395" y="6450291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590395" y="6374892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590395" y="6299492"/>
            <a:ext cx="37960" cy="37973"/>
          </a:xfrm>
          <a:custGeom>
            <a:avLst/>
            <a:gdLst/>
            <a:ahLst/>
            <a:cxnLst/>
            <a:rect l="l" t="t" r="r" b="b"/>
            <a:pathLst>
              <a:path w="37960" h="37973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18" y="31840"/>
                </a:lnTo>
                <a:lnTo>
                  <a:pt x="17306" y="37899"/>
                </a:lnTo>
                <a:lnTo>
                  <a:pt x="18986" y="37973"/>
                </a:lnTo>
                <a:lnTo>
                  <a:pt x="31837" y="32951"/>
                </a:lnTo>
                <a:lnTo>
                  <a:pt x="37887" y="2065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590395" y="6224104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590395" y="6148705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590395" y="6073305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590395" y="5997917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590395" y="5922518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590395" y="5847118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590395" y="5771718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590395" y="5696331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590395" y="5620931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590395" y="5545531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590395" y="5470144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590395" y="5394744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590395" y="5319344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590395" y="5243944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590395" y="5168557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590395" y="5093157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590395" y="5017757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590395" y="4942370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590395" y="4866970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590395" y="4791570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590395" y="4716170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590395" y="4640783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590395" y="4565383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590395" y="4489983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590395" y="4414583"/>
            <a:ext cx="37960" cy="37973"/>
          </a:xfrm>
          <a:custGeom>
            <a:avLst/>
            <a:gdLst/>
            <a:ahLst/>
            <a:cxnLst/>
            <a:rect l="l" t="t" r="r" b="b"/>
            <a:pathLst>
              <a:path w="37960" h="37973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18" y="31840"/>
                </a:lnTo>
                <a:lnTo>
                  <a:pt x="17306" y="37899"/>
                </a:lnTo>
                <a:lnTo>
                  <a:pt x="18986" y="37973"/>
                </a:lnTo>
                <a:lnTo>
                  <a:pt x="31837" y="32951"/>
                </a:lnTo>
                <a:lnTo>
                  <a:pt x="37887" y="2065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590395" y="4339196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590395" y="4263796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1590395" y="4188396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590395" y="4113009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590395" y="4037609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590395" y="3962209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590395" y="3886809"/>
            <a:ext cx="37960" cy="37973"/>
          </a:xfrm>
          <a:custGeom>
            <a:avLst/>
            <a:gdLst/>
            <a:ahLst/>
            <a:cxnLst/>
            <a:rect l="l" t="t" r="r" b="b"/>
            <a:pathLst>
              <a:path w="37960" h="37973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18" y="31840"/>
                </a:lnTo>
                <a:lnTo>
                  <a:pt x="17306" y="37899"/>
                </a:lnTo>
                <a:lnTo>
                  <a:pt x="18986" y="37973"/>
                </a:lnTo>
                <a:lnTo>
                  <a:pt x="31837" y="32951"/>
                </a:lnTo>
                <a:lnTo>
                  <a:pt x="37887" y="2065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590395" y="3811422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590395" y="3736022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590395" y="3660622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590395" y="3585235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590395" y="3509835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1590395" y="3434435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1590395" y="3359035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590395" y="3283648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590395" y="3208248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1590395" y="3132848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590395" y="3057461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590395" y="2982061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590395" y="2906661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1590395" y="2831261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590395" y="2755874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590395" y="2680474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590395" y="2605074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590395" y="2529687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590395" y="2454287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590395" y="2378887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590395" y="2303487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590395" y="2228100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590395" y="2152700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1590395" y="2077300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590395" y="2001901"/>
            <a:ext cx="37960" cy="37973"/>
          </a:xfrm>
          <a:custGeom>
            <a:avLst/>
            <a:gdLst/>
            <a:ahLst/>
            <a:cxnLst/>
            <a:rect l="l" t="t" r="r" b="b"/>
            <a:pathLst>
              <a:path w="37960" h="37973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18" y="31840"/>
                </a:lnTo>
                <a:lnTo>
                  <a:pt x="17306" y="37899"/>
                </a:lnTo>
                <a:lnTo>
                  <a:pt x="18986" y="37973"/>
                </a:lnTo>
                <a:lnTo>
                  <a:pt x="31837" y="32951"/>
                </a:lnTo>
                <a:lnTo>
                  <a:pt x="37887" y="2065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590395" y="1926513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590395" y="1851113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590395" y="1775714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590395" y="1700326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1590395" y="1624926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1590395" y="1549527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21" y="31837"/>
                </a:lnTo>
                <a:lnTo>
                  <a:pt x="17315" y="37887"/>
                </a:lnTo>
                <a:lnTo>
                  <a:pt x="18986" y="37960"/>
                </a:lnTo>
                <a:lnTo>
                  <a:pt x="31841" y="32941"/>
                </a:lnTo>
                <a:lnTo>
                  <a:pt x="37888" y="2064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1590395" y="1474127"/>
            <a:ext cx="37960" cy="37973"/>
          </a:xfrm>
          <a:custGeom>
            <a:avLst/>
            <a:gdLst/>
            <a:ahLst/>
            <a:cxnLst/>
            <a:rect l="l" t="t" r="r" b="b"/>
            <a:pathLst>
              <a:path w="37960" h="37973">
                <a:moveTo>
                  <a:pt x="37960" y="18986"/>
                </a:moveTo>
                <a:lnTo>
                  <a:pt x="32944" y="6129"/>
                </a:lnTo>
                <a:lnTo>
                  <a:pt x="20656" y="72"/>
                </a:lnTo>
                <a:lnTo>
                  <a:pt x="18986" y="0"/>
                </a:lnTo>
                <a:lnTo>
                  <a:pt x="6132" y="5018"/>
                </a:lnTo>
                <a:lnTo>
                  <a:pt x="73" y="17306"/>
                </a:lnTo>
                <a:lnTo>
                  <a:pt x="0" y="18986"/>
                </a:lnTo>
                <a:lnTo>
                  <a:pt x="5018" y="31840"/>
                </a:lnTo>
                <a:lnTo>
                  <a:pt x="17306" y="37899"/>
                </a:lnTo>
                <a:lnTo>
                  <a:pt x="18986" y="37973"/>
                </a:lnTo>
                <a:lnTo>
                  <a:pt x="31837" y="32951"/>
                </a:lnTo>
                <a:lnTo>
                  <a:pt x="37887" y="20657"/>
                </a:lnTo>
                <a:lnTo>
                  <a:pt x="37960" y="18986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590395" y="1398739"/>
            <a:ext cx="37960" cy="37960"/>
          </a:xfrm>
          <a:custGeom>
            <a:avLst/>
            <a:gdLst/>
            <a:ahLst/>
            <a:cxnLst/>
            <a:rect l="l" t="t" r="r" b="b"/>
            <a:pathLst>
              <a:path w="37960" h="37960">
                <a:moveTo>
                  <a:pt x="37960" y="18973"/>
                </a:moveTo>
                <a:lnTo>
                  <a:pt x="32941" y="6119"/>
                </a:lnTo>
                <a:lnTo>
                  <a:pt x="20647" y="71"/>
                </a:lnTo>
                <a:lnTo>
                  <a:pt x="18986" y="0"/>
                </a:lnTo>
                <a:lnTo>
                  <a:pt x="6129" y="5015"/>
                </a:lnTo>
                <a:lnTo>
                  <a:pt x="72" y="17303"/>
                </a:lnTo>
                <a:lnTo>
                  <a:pt x="0" y="18973"/>
                </a:lnTo>
                <a:lnTo>
                  <a:pt x="5018" y="31827"/>
                </a:lnTo>
                <a:lnTo>
                  <a:pt x="17306" y="37886"/>
                </a:lnTo>
                <a:lnTo>
                  <a:pt x="18986" y="37960"/>
                </a:lnTo>
                <a:lnTo>
                  <a:pt x="31837" y="32938"/>
                </a:lnTo>
                <a:lnTo>
                  <a:pt x="37887" y="20644"/>
                </a:lnTo>
                <a:lnTo>
                  <a:pt x="37960" y="18973"/>
                </a:lnTo>
                <a:close/>
              </a:path>
            </a:pathLst>
          </a:custGeom>
          <a:solidFill>
            <a:srgbClr val="8496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64581" y="3966324"/>
            <a:ext cx="1444165" cy="0"/>
          </a:xfrm>
          <a:custGeom>
            <a:avLst/>
            <a:gdLst/>
            <a:ahLst/>
            <a:cxnLst/>
            <a:rect l="l" t="t" r="r" b="b"/>
            <a:pathLst>
              <a:path w="1444165">
                <a:moveTo>
                  <a:pt x="0" y="0"/>
                </a:moveTo>
                <a:lnTo>
                  <a:pt x="1444165" y="0"/>
                </a:lnTo>
              </a:path>
            </a:pathLst>
          </a:custGeom>
          <a:ln w="12652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64581" y="4312196"/>
            <a:ext cx="1444165" cy="0"/>
          </a:xfrm>
          <a:custGeom>
            <a:avLst/>
            <a:gdLst/>
            <a:ahLst/>
            <a:cxnLst/>
            <a:rect l="l" t="t" r="r" b="b"/>
            <a:pathLst>
              <a:path w="1444165">
                <a:moveTo>
                  <a:pt x="0" y="0"/>
                </a:moveTo>
                <a:lnTo>
                  <a:pt x="1444165" y="0"/>
                </a:lnTo>
              </a:path>
            </a:pathLst>
          </a:custGeom>
          <a:ln w="12652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64581" y="4658067"/>
            <a:ext cx="1444165" cy="0"/>
          </a:xfrm>
          <a:custGeom>
            <a:avLst/>
            <a:gdLst/>
            <a:ahLst/>
            <a:cxnLst/>
            <a:rect l="l" t="t" r="r" b="b"/>
            <a:pathLst>
              <a:path w="1444165">
                <a:moveTo>
                  <a:pt x="0" y="0"/>
                </a:moveTo>
                <a:lnTo>
                  <a:pt x="1444165" y="0"/>
                </a:lnTo>
              </a:path>
            </a:pathLst>
          </a:custGeom>
          <a:ln w="12652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78830" y="1554886"/>
            <a:ext cx="333184" cy="333095"/>
          </a:xfrm>
          <a:custGeom>
            <a:avLst/>
            <a:gdLst/>
            <a:ahLst/>
            <a:cxnLst/>
            <a:rect l="l" t="t" r="r" b="b"/>
            <a:pathLst>
              <a:path w="333184" h="333095">
                <a:moveTo>
                  <a:pt x="66636" y="0"/>
                </a:moveTo>
                <a:lnTo>
                  <a:pt x="60429" y="283"/>
                </a:lnTo>
                <a:lnTo>
                  <a:pt x="46387" y="3113"/>
                </a:lnTo>
                <a:lnTo>
                  <a:pt x="33595" y="8713"/>
                </a:lnTo>
                <a:lnTo>
                  <a:pt x="22385" y="16750"/>
                </a:lnTo>
                <a:lnTo>
                  <a:pt x="13089" y="26894"/>
                </a:lnTo>
                <a:lnTo>
                  <a:pt x="6038" y="38813"/>
                </a:lnTo>
                <a:lnTo>
                  <a:pt x="1564" y="52175"/>
                </a:lnTo>
                <a:lnTo>
                  <a:pt x="0" y="66649"/>
                </a:lnTo>
                <a:lnTo>
                  <a:pt x="0" y="266484"/>
                </a:lnTo>
                <a:lnTo>
                  <a:pt x="3106" y="286712"/>
                </a:lnTo>
                <a:lnTo>
                  <a:pt x="8702" y="299507"/>
                </a:lnTo>
                <a:lnTo>
                  <a:pt x="16739" y="310717"/>
                </a:lnTo>
                <a:lnTo>
                  <a:pt x="26882" y="320011"/>
                </a:lnTo>
                <a:lnTo>
                  <a:pt x="38801" y="327060"/>
                </a:lnTo>
                <a:lnTo>
                  <a:pt x="52163" y="331531"/>
                </a:lnTo>
                <a:lnTo>
                  <a:pt x="66636" y="333095"/>
                </a:lnTo>
                <a:lnTo>
                  <a:pt x="266560" y="333095"/>
                </a:lnTo>
                <a:lnTo>
                  <a:pt x="286777" y="329995"/>
                </a:lnTo>
                <a:lnTo>
                  <a:pt x="299575" y="324405"/>
                </a:lnTo>
                <a:lnTo>
                  <a:pt x="310790" y="316375"/>
                </a:lnTo>
                <a:lnTo>
                  <a:pt x="320090" y="306238"/>
                </a:lnTo>
                <a:lnTo>
                  <a:pt x="327143" y="294323"/>
                </a:lnTo>
                <a:lnTo>
                  <a:pt x="331619" y="280961"/>
                </a:lnTo>
                <a:lnTo>
                  <a:pt x="333184" y="266484"/>
                </a:lnTo>
                <a:lnTo>
                  <a:pt x="333184" y="66649"/>
                </a:lnTo>
                <a:lnTo>
                  <a:pt x="330074" y="46402"/>
                </a:lnTo>
                <a:lnTo>
                  <a:pt x="324478" y="33605"/>
                </a:lnTo>
                <a:lnTo>
                  <a:pt x="316444" y="22391"/>
                </a:lnTo>
                <a:lnTo>
                  <a:pt x="306303" y="13092"/>
                </a:lnTo>
                <a:lnTo>
                  <a:pt x="294388" y="6040"/>
                </a:lnTo>
                <a:lnTo>
                  <a:pt x="281030" y="1565"/>
                </a:lnTo>
                <a:lnTo>
                  <a:pt x="266560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78830" y="155489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60" y="0"/>
                </a:lnTo>
                <a:lnTo>
                  <a:pt x="281031" y="1564"/>
                </a:lnTo>
                <a:lnTo>
                  <a:pt x="294391" y="6038"/>
                </a:lnTo>
                <a:lnTo>
                  <a:pt x="306307" y="13090"/>
                </a:lnTo>
                <a:lnTo>
                  <a:pt x="316447" y="22388"/>
                </a:lnTo>
                <a:lnTo>
                  <a:pt x="324481" y="33601"/>
                </a:lnTo>
                <a:lnTo>
                  <a:pt x="330077" y="46398"/>
                </a:lnTo>
                <a:lnTo>
                  <a:pt x="332903" y="60447"/>
                </a:lnTo>
                <a:lnTo>
                  <a:pt x="333184" y="66636"/>
                </a:lnTo>
                <a:lnTo>
                  <a:pt x="333184" y="266484"/>
                </a:lnTo>
                <a:lnTo>
                  <a:pt x="331618" y="280958"/>
                </a:lnTo>
                <a:lnTo>
                  <a:pt x="327142" y="294317"/>
                </a:lnTo>
                <a:lnTo>
                  <a:pt x="320087" y="306231"/>
                </a:lnTo>
                <a:lnTo>
                  <a:pt x="310786" y="316367"/>
                </a:lnTo>
                <a:lnTo>
                  <a:pt x="299569" y="324396"/>
                </a:lnTo>
                <a:lnTo>
                  <a:pt x="286769" y="329985"/>
                </a:lnTo>
                <a:lnTo>
                  <a:pt x="272718" y="332804"/>
                </a:lnTo>
                <a:lnTo>
                  <a:pt x="266560" y="333082"/>
                </a:lnTo>
                <a:lnTo>
                  <a:pt x="66636" y="333082"/>
                </a:lnTo>
                <a:lnTo>
                  <a:pt x="52162" y="331518"/>
                </a:lnTo>
                <a:lnTo>
                  <a:pt x="38798" y="327046"/>
                </a:lnTo>
                <a:lnTo>
                  <a:pt x="26879" y="319997"/>
                </a:lnTo>
                <a:lnTo>
                  <a:pt x="16735" y="310702"/>
                </a:lnTo>
                <a:lnTo>
                  <a:pt x="8699" y="299492"/>
                </a:lnTo>
                <a:lnTo>
                  <a:pt x="3103" y="286698"/>
                </a:lnTo>
                <a:lnTo>
                  <a:pt x="279" y="272651"/>
                </a:lnTo>
                <a:lnTo>
                  <a:pt x="0" y="266484"/>
                </a:lnTo>
                <a:lnTo>
                  <a:pt x="0" y="66636"/>
                </a:lnTo>
                <a:lnTo>
                  <a:pt x="1565" y="52162"/>
                </a:lnTo>
                <a:lnTo>
                  <a:pt x="6039" y="38800"/>
                </a:lnTo>
                <a:lnTo>
                  <a:pt x="13091" y="26883"/>
                </a:lnTo>
                <a:lnTo>
                  <a:pt x="22389" y="16741"/>
                </a:lnTo>
                <a:lnTo>
                  <a:pt x="33601" y="8706"/>
                </a:lnTo>
                <a:lnTo>
                  <a:pt x="46395" y="3109"/>
                </a:lnTo>
                <a:lnTo>
                  <a:pt x="60439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35167" y="1831327"/>
            <a:ext cx="26809" cy="24726"/>
          </a:xfrm>
          <a:custGeom>
            <a:avLst/>
            <a:gdLst/>
            <a:ahLst/>
            <a:cxnLst/>
            <a:rect l="l" t="t" r="r" b="b"/>
            <a:pathLst>
              <a:path w="26809" h="24726">
                <a:moveTo>
                  <a:pt x="26809" y="12382"/>
                </a:moveTo>
                <a:lnTo>
                  <a:pt x="26809" y="5549"/>
                </a:lnTo>
                <a:lnTo>
                  <a:pt x="20802" y="0"/>
                </a:lnTo>
                <a:lnTo>
                  <a:pt x="5969" y="0"/>
                </a:lnTo>
                <a:lnTo>
                  <a:pt x="0" y="5549"/>
                </a:lnTo>
                <a:lnTo>
                  <a:pt x="0" y="19189"/>
                </a:lnTo>
                <a:lnTo>
                  <a:pt x="5969" y="24726"/>
                </a:lnTo>
                <a:lnTo>
                  <a:pt x="20802" y="24726"/>
                </a:lnTo>
                <a:lnTo>
                  <a:pt x="26809" y="19189"/>
                </a:lnTo>
                <a:lnTo>
                  <a:pt x="26809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78830" y="393365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60439" y="282"/>
                </a:lnTo>
                <a:lnTo>
                  <a:pt x="46395" y="3109"/>
                </a:lnTo>
                <a:lnTo>
                  <a:pt x="33601" y="8706"/>
                </a:lnTo>
                <a:lnTo>
                  <a:pt x="22389" y="16741"/>
                </a:lnTo>
                <a:lnTo>
                  <a:pt x="13091" y="26883"/>
                </a:lnTo>
                <a:lnTo>
                  <a:pt x="6039" y="38800"/>
                </a:lnTo>
                <a:lnTo>
                  <a:pt x="1565" y="52162"/>
                </a:lnTo>
                <a:lnTo>
                  <a:pt x="0" y="66636"/>
                </a:lnTo>
                <a:lnTo>
                  <a:pt x="0" y="266484"/>
                </a:lnTo>
                <a:lnTo>
                  <a:pt x="3103" y="286698"/>
                </a:lnTo>
                <a:lnTo>
                  <a:pt x="8699" y="299492"/>
                </a:lnTo>
                <a:lnTo>
                  <a:pt x="16735" y="310702"/>
                </a:lnTo>
                <a:lnTo>
                  <a:pt x="26879" y="319997"/>
                </a:lnTo>
                <a:lnTo>
                  <a:pt x="38798" y="327046"/>
                </a:lnTo>
                <a:lnTo>
                  <a:pt x="52162" y="331518"/>
                </a:lnTo>
                <a:lnTo>
                  <a:pt x="66636" y="333082"/>
                </a:lnTo>
                <a:lnTo>
                  <a:pt x="266560" y="333082"/>
                </a:lnTo>
                <a:lnTo>
                  <a:pt x="286769" y="329985"/>
                </a:lnTo>
                <a:lnTo>
                  <a:pt x="299569" y="324396"/>
                </a:lnTo>
                <a:lnTo>
                  <a:pt x="310786" y="316367"/>
                </a:lnTo>
                <a:lnTo>
                  <a:pt x="320087" y="306231"/>
                </a:lnTo>
                <a:lnTo>
                  <a:pt x="327142" y="294317"/>
                </a:lnTo>
                <a:lnTo>
                  <a:pt x="331618" y="280958"/>
                </a:lnTo>
                <a:lnTo>
                  <a:pt x="333184" y="266484"/>
                </a:lnTo>
                <a:lnTo>
                  <a:pt x="333184" y="66636"/>
                </a:lnTo>
                <a:lnTo>
                  <a:pt x="330077" y="46398"/>
                </a:lnTo>
                <a:lnTo>
                  <a:pt x="324481" y="33601"/>
                </a:lnTo>
                <a:lnTo>
                  <a:pt x="316447" y="22388"/>
                </a:lnTo>
                <a:lnTo>
                  <a:pt x="306307" y="13090"/>
                </a:lnTo>
                <a:lnTo>
                  <a:pt x="294391" y="6038"/>
                </a:lnTo>
                <a:lnTo>
                  <a:pt x="281031" y="1564"/>
                </a:lnTo>
                <a:lnTo>
                  <a:pt x="266560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78830" y="393365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60" y="0"/>
                </a:lnTo>
                <a:lnTo>
                  <a:pt x="281031" y="1565"/>
                </a:lnTo>
                <a:lnTo>
                  <a:pt x="294391" y="6040"/>
                </a:lnTo>
                <a:lnTo>
                  <a:pt x="306307" y="13094"/>
                </a:lnTo>
                <a:lnTo>
                  <a:pt x="316447" y="22393"/>
                </a:lnTo>
                <a:lnTo>
                  <a:pt x="324481" y="33607"/>
                </a:lnTo>
                <a:lnTo>
                  <a:pt x="330077" y="46402"/>
                </a:lnTo>
                <a:lnTo>
                  <a:pt x="332903" y="60449"/>
                </a:lnTo>
                <a:lnTo>
                  <a:pt x="333184" y="66636"/>
                </a:lnTo>
                <a:lnTo>
                  <a:pt x="333184" y="266484"/>
                </a:lnTo>
                <a:lnTo>
                  <a:pt x="331618" y="280962"/>
                </a:lnTo>
                <a:lnTo>
                  <a:pt x="327142" y="294323"/>
                </a:lnTo>
                <a:lnTo>
                  <a:pt x="320087" y="306236"/>
                </a:lnTo>
                <a:lnTo>
                  <a:pt x="310786" y="316372"/>
                </a:lnTo>
                <a:lnTo>
                  <a:pt x="299569" y="324398"/>
                </a:lnTo>
                <a:lnTo>
                  <a:pt x="286769" y="329986"/>
                </a:lnTo>
                <a:lnTo>
                  <a:pt x="272718" y="332804"/>
                </a:lnTo>
                <a:lnTo>
                  <a:pt x="266560" y="333082"/>
                </a:lnTo>
                <a:lnTo>
                  <a:pt x="66636" y="333082"/>
                </a:lnTo>
                <a:lnTo>
                  <a:pt x="52162" y="331519"/>
                </a:lnTo>
                <a:lnTo>
                  <a:pt x="38798" y="327048"/>
                </a:lnTo>
                <a:lnTo>
                  <a:pt x="26879" y="320001"/>
                </a:lnTo>
                <a:lnTo>
                  <a:pt x="16735" y="310707"/>
                </a:lnTo>
                <a:lnTo>
                  <a:pt x="8699" y="299498"/>
                </a:lnTo>
                <a:lnTo>
                  <a:pt x="3103" y="286703"/>
                </a:lnTo>
                <a:lnTo>
                  <a:pt x="279" y="272653"/>
                </a:lnTo>
                <a:lnTo>
                  <a:pt x="0" y="266484"/>
                </a:lnTo>
                <a:lnTo>
                  <a:pt x="0" y="66636"/>
                </a:lnTo>
                <a:lnTo>
                  <a:pt x="1565" y="52166"/>
                </a:lnTo>
                <a:lnTo>
                  <a:pt x="6039" y="38806"/>
                </a:lnTo>
                <a:lnTo>
                  <a:pt x="13091" y="26888"/>
                </a:lnTo>
                <a:lnTo>
                  <a:pt x="22389" y="16745"/>
                </a:lnTo>
                <a:lnTo>
                  <a:pt x="33601" y="8709"/>
                </a:lnTo>
                <a:lnTo>
                  <a:pt x="46395" y="3110"/>
                </a:lnTo>
                <a:lnTo>
                  <a:pt x="60439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35167" y="4210100"/>
            <a:ext cx="26809" cy="24726"/>
          </a:xfrm>
          <a:custGeom>
            <a:avLst/>
            <a:gdLst/>
            <a:ahLst/>
            <a:cxnLst/>
            <a:rect l="l" t="t" r="r" b="b"/>
            <a:pathLst>
              <a:path w="26809" h="24726">
                <a:moveTo>
                  <a:pt x="26809" y="12369"/>
                </a:moveTo>
                <a:lnTo>
                  <a:pt x="26809" y="5549"/>
                </a:lnTo>
                <a:lnTo>
                  <a:pt x="20802" y="0"/>
                </a:lnTo>
                <a:lnTo>
                  <a:pt x="5969" y="0"/>
                </a:lnTo>
                <a:lnTo>
                  <a:pt x="0" y="5549"/>
                </a:lnTo>
                <a:lnTo>
                  <a:pt x="0" y="19176"/>
                </a:lnTo>
                <a:lnTo>
                  <a:pt x="5969" y="24726"/>
                </a:lnTo>
                <a:lnTo>
                  <a:pt x="20802" y="24726"/>
                </a:lnTo>
                <a:lnTo>
                  <a:pt x="26809" y="19176"/>
                </a:lnTo>
                <a:lnTo>
                  <a:pt x="26809" y="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558483" y="393365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60437" y="282"/>
                </a:lnTo>
                <a:lnTo>
                  <a:pt x="46390" y="3109"/>
                </a:lnTo>
                <a:lnTo>
                  <a:pt x="33595" y="8706"/>
                </a:lnTo>
                <a:lnTo>
                  <a:pt x="22384" y="16741"/>
                </a:lnTo>
                <a:lnTo>
                  <a:pt x="13088" y="26883"/>
                </a:lnTo>
                <a:lnTo>
                  <a:pt x="6037" y="38800"/>
                </a:lnTo>
                <a:lnTo>
                  <a:pt x="1564" y="52162"/>
                </a:lnTo>
                <a:lnTo>
                  <a:pt x="0" y="66636"/>
                </a:lnTo>
                <a:lnTo>
                  <a:pt x="0" y="266484"/>
                </a:lnTo>
                <a:lnTo>
                  <a:pt x="3102" y="286698"/>
                </a:lnTo>
                <a:lnTo>
                  <a:pt x="8696" y="299492"/>
                </a:lnTo>
                <a:lnTo>
                  <a:pt x="16731" y="310702"/>
                </a:lnTo>
                <a:lnTo>
                  <a:pt x="26873" y="319997"/>
                </a:lnTo>
                <a:lnTo>
                  <a:pt x="38793" y="327046"/>
                </a:lnTo>
                <a:lnTo>
                  <a:pt x="52158" y="331518"/>
                </a:lnTo>
                <a:lnTo>
                  <a:pt x="66636" y="333082"/>
                </a:lnTo>
                <a:lnTo>
                  <a:pt x="266547" y="333082"/>
                </a:lnTo>
                <a:lnTo>
                  <a:pt x="286766" y="329982"/>
                </a:lnTo>
                <a:lnTo>
                  <a:pt x="299565" y="324392"/>
                </a:lnTo>
                <a:lnTo>
                  <a:pt x="310783" y="316364"/>
                </a:lnTo>
                <a:lnTo>
                  <a:pt x="320085" y="306228"/>
                </a:lnTo>
                <a:lnTo>
                  <a:pt x="327141" y="294315"/>
                </a:lnTo>
                <a:lnTo>
                  <a:pt x="331618" y="280957"/>
                </a:lnTo>
                <a:lnTo>
                  <a:pt x="333184" y="266484"/>
                </a:lnTo>
                <a:lnTo>
                  <a:pt x="333184" y="66636"/>
                </a:lnTo>
                <a:lnTo>
                  <a:pt x="330073" y="46390"/>
                </a:lnTo>
                <a:lnTo>
                  <a:pt x="324475" y="33595"/>
                </a:lnTo>
                <a:lnTo>
                  <a:pt x="316438" y="22384"/>
                </a:lnTo>
                <a:lnTo>
                  <a:pt x="306295" y="13088"/>
                </a:lnTo>
                <a:lnTo>
                  <a:pt x="294378" y="6037"/>
                </a:lnTo>
                <a:lnTo>
                  <a:pt x="281018" y="1564"/>
                </a:lnTo>
                <a:lnTo>
                  <a:pt x="266547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58483" y="393365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47" y="0"/>
                </a:lnTo>
                <a:lnTo>
                  <a:pt x="281018" y="1565"/>
                </a:lnTo>
                <a:lnTo>
                  <a:pt x="294378" y="6039"/>
                </a:lnTo>
                <a:lnTo>
                  <a:pt x="306295" y="13091"/>
                </a:lnTo>
                <a:lnTo>
                  <a:pt x="316438" y="22389"/>
                </a:lnTo>
                <a:lnTo>
                  <a:pt x="324475" y="33601"/>
                </a:lnTo>
                <a:lnTo>
                  <a:pt x="330073" y="46395"/>
                </a:lnTo>
                <a:lnTo>
                  <a:pt x="332902" y="60439"/>
                </a:lnTo>
                <a:lnTo>
                  <a:pt x="333184" y="66636"/>
                </a:lnTo>
                <a:lnTo>
                  <a:pt x="333184" y="266484"/>
                </a:lnTo>
                <a:lnTo>
                  <a:pt x="331618" y="280960"/>
                </a:lnTo>
                <a:lnTo>
                  <a:pt x="327141" y="294320"/>
                </a:lnTo>
                <a:lnTo>
                  <a:pt x="320085" y="306233"/>
                </a:lnTo>
                <a:lnTo>
                  <a:pt x="310783" y="316368"/>
                </a:lnTo>
                <a:lnTo>
                  <a:pt x="299565" y="324395"/>
                </a:lnTo>
                <a:lnTo>
                  <a:pt x="286766" y="329984"/>
                </a:lnTo>
                <a:lnTo>
                  <a:pt x="272715" y="332803"/>
                </a:lnTo>
                <a:lnTo>
                  <a:pt x="266547" y="333082"/>
                </a:lnTo>
                <a:lnTo>
                  <a:pt x="66636" y="333082"/>
                </a:lnTo>
                <a:lnTo>
                  <a:pt x="52158" y="331519"/>
                </a:lnTo>
                <a:lnTo>
                  <a:pt x="38793" y="327048"/>
                </a:lnTo>
                <a:lnTo>
                  <a:pt x="26873" y="320001"/>
                </a:lnTo>
                <a:lnTo>
                  <a:pt x="16731" y="310707"/>
                </a:lnTo>
                <a:lnTo>
                  <a:pt x="8696" y="299498"/>
                </a:lnTo>
                <a:lnTo>
                  <a:pt x="3102" y="286703"/>
                </a:lnTo>
                <a:lnTo>
                  <a:pt x="279" y="272653"/>
                </a:lnTo>
                <a:lnTo>
                  <a:pt x="0" y="266484"/>
                </a:lnTo>
                <a:lnTo>
                  <a:pt x="0" y="66636"/>
                </a:lnTo>
                <a:lnTo>
                  <a:pt x="1564" y="52166"/>
                </a:lnTo>
                <a:lnTo>
                  <a:pt x="6037" y="38806"/>
                </a:lnTo>
                <a:lnTo>
                  <a:pt x="13088" y="26888"/>
                </a:lnTo>
                <a:lnTo>
                  <a:pt x="22384" y="16745"/>
                </a:lnTo>
                <a:lnTo>
                  <a:pt x="33595" y="8709"/>
                </a:lnTo>
                <a:lnTo>
                  <a:pt x="46390" y="3110"/>
                </a:lnTo>
                <a:lnTo>
                  <a:pt x="60437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701205" y="4210100"/>
            <a:ext cx="26822" cy="24726"/>
          </a:xfrm>
          <a:custGeom>
            <a:avLst/>
            <a:gdLst/>
            <a:ahLst/>
            <a:cxnLst/>
            <a:rect l="l" t="t" r="r" b="b"/>
            <a:pathLst>
              <a:path w="26822" h="24726">
                <a:moveTo>
                  <a:pt x="26822" y="12369"/>
                </a:moveTo>
                <a:lnTo>
                  <a:pt x="26822" y="5549"/>
                </a:lnTo>
                <a:lnTo>
                  <a:pt x="20815" y="0"/>
                </a:lnTo>
                <a:lnTo>
                  <a:pt x="6007" y="0"/>
                </a:lnTo>
                <a:lnTo>
                  <a:pt x="0" y="5549"/>
                </a:lnTo>
                <a:lnTo>
                  <a:pt x="0" y="19176"/>
                </a:lnTo>
                <a:lnTo>
                  <a:pt x="6007" y="24726"/>
                </a:lnTo>
                <a:lnTo>
                  <a:pt x="20815" y="24726"/>
                </a:lnTo>
                <a:lnTo>
                  <a:pt x="26822" y="19176"/>
                </a:lnTo>
                <a:lnTo>
                  <a:pt x="26822" y="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98309" y="2914192"/>
            <a:ext cx="333171" cy="333082"/>
          </a:xfrm>
          <a:custGeom>
            <a:avLst/>
            <a:gdLst/>
            <a:ahLst/>
            <a:cxnLst/>
            <a:rect l="l" t="t" r="r" b="b"/>
            <a:pathLst>
              <a:path w="333171" h="333082">
                <a:moveTo>
                  <a:pt x="66624" y="0"/>
                </a:moveTo>
                <a:lnTo>
                  <a:pt x="60436" y="281"/>
                </a:lnTo>
                <a:lnTo>
                  <a:pt x="46391" y="3107"/>
                </a:lnTo>
                <a:lnTo>
                  <a:pt x="33597" y="8703"/>
                </a:lnTo>
                <a:lnTo>
                  <a:pt x="22386" y="16738"/>
                </a:lnTo>
                <a:lnTo>
                  <a:pt x="13089" y="26880"/>
                </a:lnTo>
                <a:lnTo>
                  <a:pt x="6038" y="38798"/>
                </a:lnTo>
                <a:lnTo>
                  <a:pt x="1564" y="52160"/>
                </a:lnTo>
                <a:lnTo>
                  <a:pt x="0" y="66636"/>
                </a:lnTo>
                <a:lnTo>
                  <a:pt x="0" y="266471"/>
                </a:lnTo>
                <a:lnTo>
                  <a:pt x="3102" y="286692"/>
                </a:lnTo>
                <a:lnTo>
                  <a:pt x="8696" y="299488"/>
                </a:lnTo>
                <a:lnTo>
                  <a:pt x="16729" y="310700"/>
                </a:lnTo>
                <a:lnTo>
                  <a:pt x="26871" y="319996"/>
                </a:lnTo>
                <a:lnTo>
                  <a:pt x="38788" y="327046"/>
                </a:lnTo>
                <a:lnTo>
                  <a:pt x="52149" y="331518"/>
                </a:lnTo>
                <a:lnTo>
                  <a:pt x="66624" y="333082"/>
                </a:lnTo>
                <a:lnTo>
                  <a:pt x="266547" y="333082"/>
                </a:lnTo>
                <a:lnTo>
                  <a:pt x="286764" y="329982"/>
                </a:lnTo>
                <a:lnTo>
                  <a:pt x="299562" y="324392"/>
                </a:lnTo>
                <a:lnTo>
                  <a:pt x="310777" y="316362"/>
                </a:lnTo>
                <a:lnTo>
                  <a:pt x="320077" y="306225"/>
                </a:lnTo>
                <a:lnTo>
                  <a:pt x="327130" y="294310"/>
                </a:lnTo>
                <a:lnTo>
                  <a:pt x="331606" y="280948"/>
                </a:lnTo>
                <a:lnTo>
                  <a:pt x="333171" y="266471"/>
                </a:lnTo>
                <a:lnTo>
                  <a:pt x="333171" y="66636"/>
                </a:lnTo>
                <a:lnTo>
                  <a:pt x="330064" y="46398"/>
                </a:lnTo>
                <a:lnTo>
                  <a:pt x="324468" y="33601"/>
                </a:lnTo>
                <a:lnTo>
                  <a:pt x="316434" y="22388"/>
                </a:lnTo>
                <a:lnTo>
                  <a:pt x="306294" y="13090"/>
                </a:lnTo>
                <a:lnTo>
                  <a:pt x="294378" y="6038"/>
                </a:lnTo>
                <a:lnTo>
                  <a:pt x="281019" y="1564"/>
                </a:lnTo>
                <a:lnTo>
                  <a:pt x="266547" y="0"/>
                </a:lnTo>
                <a:lnTo>
                  <a:pt x="6662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98309" y="2914192"/>
            <a:ext cx="333171" cy="333082"/>
          </a:xfrm>
          <a:custGeom>
            <a:avLst/>
            <a:gdLst/>
            <a:ahLst/>
            <a:cxnLst/>
            <a:rect l="l" t="t" r="r" b="b"/>
            <a:pathLst>
              <a:path w="333171" h="333082">
                <a:moveTo>
                  <a:pt x="66624" y="0"/>
                </a:moveTo>
                <a:lnTo>
                  <a:pt x="266547" y="0"/>
                </a:lnTo>
                <a:lnTo>
                  <a:pt x="281019" y="1564"/>
                </a:lnTo>
                <a:lnTo>
                  <a:pt x="294378" y="6038"/>
                </a:lnTo>
                <a:lnTo>
                  <a:pt x="306294" y="13090"/>
                </a:lnTo>
                <a:lnTo>
                  <a:pt x="316434" y="22388"/>
                </a:lnTo>
                <a:lnTo>
                  <a:pt x="324468" y="33601"/>
                </a:lnTo>
                <a:lnTo>
                  <a:pt x="330064" y="46398"/>
                </a:lnTo>
                <a:lnTo>
                  <a:pt x="332890" y="60447"/>
                </a:lnTo>
                <a:lnTo>
                  <a:pt x="333171" y="66636"/>
                </a:lnTo>
                <a:lnTo>
                  <a:pt x="333171" y="266471"/>
                </a:lnTo>
                <a:lnTo>
                  <a:pt x="331606" y="280948"/>
                </a:lnTo>
                <a:lnTo>
                  <a:pt x="327130" y="294310"/>
                </a:lnTo>
                <a:lnTo>
                  <a:pt x="320077" y="306225"/>
                </a:lnTo>
                <a:lnTo>
                  <a:pt x="310777" y="316362"/>
                </a:lnTo>
                <a:lnTo>
                  <a:pt x="299562" y="324392"/>
                </a:lnTo>
                <a:lnTo>
                  <a:pt x="286764" y="329982"/>
                </a:lnTo>
                <a:lnTo>
                  <a:pt x="272715" y="332803"/>
                </a:lnTo>
                <a:lnTo>
                  <a:pt x="266547" y="333082"/>
                </a:lnTo>
                <a:lnTo>
                  <a:pt x="66624" y="333082"/>
                </a:lnTo>
                <a:lnTo>
                  <a:pt x="52149" y="331518"/>
                </a:lnTo>
                <a:lnTo>
                  <a:pt x="38788" y="327046"/>
                </a:lnTo>
                <a:lnTo>
                  <a:pt x="26871" y="319996"/>
                </a:lnTo>
                <a:lnTo>
                  <a:pt x="16729" y="310700"/>
                </a:lnTo>
                <a:lnTo>
                  <a:pt x="8696" y="299488"/>
                </a:lnTo>
                <a:lnTo>
                  <a:pt x="3102" y="286692"/>
                </a:lnTo>
                <a:lnTo>
                  <a:pt x="279" y="272641"/>
                </a:lnTo>
                <a:lnTo>
                  <a:pt x="0" y="266471"/>
                </a:lnTo>
                <a:lnTo>
                  <a:pt x="0" y="66636"/>
                </a:lnTo>
                <a:lnTo>
                  <a:pt x="1564" y="52160"/>
                </a:lnTo>
                <a:lnTo>
                  <a:pt x="6038" y="38798"/>
                </a:lnTo>
                <a:lnTo>
                  <a:pt x="13089" y="26880"/>
                </a:lnTo>
                <a:lnTo>
                  <a:pt x="22386" y="16738"/>
                </a:lnTo>
                <a:lnTo>
                  <a:pt x="33597" y="8703"/>
                </a:lnTo>
                <a:lnTo>
                  <a:pt x="46391" y="3107"/>
                </a:lnTo>
                <a:lnTo>
                  <a:pt x="60436" y="281"/>
                </a:lnTo>
                <a:lnTo>
                  <a:pt x="66624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41032" y="3190621"/>
            <a:ext cx="26822" cy="24739"/>
          </a:xfrm>
          <a:custGeom>
            <a:avLst/>
            <a:gdLst/>
            <a:ahLst/>
            <a:cxnLst/>
            <a:rect l="l" t="t" r="r" b="b"/>
            <a:pathLst>
              <a:path w="26822" h="24739">
                <a:moveTo>
                  <a:pt x="26822" y="12382"/>
                </a:moveTo>
                <a:lnTo>
                  <a:pt x="26822" y="5549"/>
                </a:lnTo>
                <a:lnTo>
                  <a:pt x="20815" y="0"/>
                </a:lnTo>
                <a:lnTo>
                  <a:pt x="6007" y="0"/>
                </a:lnTo>
                <a:lnTo>
                  <a:pt x="0" y="5549"/>
                </a:lnTo>
                <a:lnTo>
                  <a:pt x="0" y="19189"/>
                </a:lnTo>
                <a:lnTo>
                  <a:pt x="6007" y="24739"/>
                </a:lnTo>
                <a:lnTo>
                  <a:pt x="20815" y="24739"/>
                </a:lnTo>
                <a:lnTo>
                  <a:pt x="26822" y="19189"/>
                </a:lnTo>
                <a:lnTo>
                  <a:pt x="26822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519549" y="2914192"/>
            <a:ext cx="333171" cy="333082"/>
          </a:xfrm>
          <a:custGeom>
            <a:avLst/>
            <a:gdLst/>
            <a:ahLst/>
            <a:cxnLst/>
            <a:rect l="l" t="t" r="r" b="b"/>
            <a:pathLst>
              <a:path w="333171" h="333082">
                <a:moveTo>
                  <a:pt x="66624" y="0"/>
                </a:moveTo>
                <a:lnTo>
                  <a:pt x="60436" y="281"/>
                </a:lnTo>
                <a:lnTo>
                  <a:pt x="46391" y="3107"/>
                </a:lnTo>
                <a:lnTo>
                  <a:pt x="33597" y="8703"/>
                </a:lnTo>
                <a:lnTo>
                  <a:pt x="22386" y="16738"/>
                </a:lnTo>
                <a:lnTo>
                  <a:pt x="13089" y="26880"/>
                </a:lnTo>
                <a:lnTo>
                  <a:pt x="6038" y="38798"/>
                </a:lnTo>
                <a:lnTo>
                  <a:pt x="1564" y="52160"/>
                </a:lnTo>
                <a:lnTo>
                  <a:pt x="0" y="66636"/>
                </a:lnTo>
                <a:lnTo>
                  <a:pt x="0" y="266471"/>
                </a:lnTo>
                <a:lnTo>
                  <a:pt x="3102" y="286692"/>
                </a:lnTo>
                <a:lnTo>
                  <a:pt x="8696" y="299488"/>
                </a:lnTo>
                <a:lnTo>
                  <a:pt x="16729" y="310700"/>
                </a:lnTo>
                <a:lnTo>
                  <a:pt x="26871" y="319996"/>
                </a:lnTo>
                <a:lnTo>
                  <a:pt x="38788" y="327046"/>
                </a:lnTo>
                <a:lnTo>
                  <a:pt x="52149" y="331518"/>
                </a:lnTo>
                <a:lnTo>
                  <a:pt x="66624" y="333082"/>
                </a:lnTo>
                <a:lnTo>
                  <a:pt x="266534" y="333082"/>
                </a:lnTo>
                <a:lnTo>
                  <a:pt x="286765" y="329980"/>
                </a:lnTo>
                <a:lnTo>
                  <a:pt x="299564" y="324389"/>
                </a:lnTo>
                <a:lnTo>
                  <a:pt x="310779" y="316359"/>
                </a:lnTo>
                <a:lnTo>
                  <a:pt x="320078" y="306222"/>
                </a:lnTo>
                <a:lnTo>
                  <a:pt x="327131" y="294308"/>
                </a:lnTo>
                <a:lnTo>
                  <a:pt x="331606" y="280947"/>
                </a:lnTo>
                <a:lnTo>
                  <a:pt x="333171" y="266471"/>
                </a:lnTo>
                <a:lnTo>
                  <a:pt x="333171" y="66636"/>
                </a:lnTo>
                <a:lnTo>
                  <a:pt x="330061" y="46390"/>
                </a:lnTo>
                <a:lnTo>
                  <a:pt x="324465" y="33595"/>
                </a:lnTo>
                <a:lnTo>
                  <a:pt x="316430" y="22384"/>
                </a:lnTo>
                <a:lnTo>
                  <a:pt x="306288" y="13088"/>
                </a:lnTo>
                <a:lnTo>
                  <a:pt x="294371" y="6037"/>
                </a:lnTo>
                <a:lnTo>
                  <a:pt x="281009" y="1564"/>
                </a:lnTo>
                <a:lnTo>
                  <a:pt x="266534" y="0"/>
                </a:lnTo>
                <a:lnTo>
                  <a:pt x="6662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519549" y="2914192"/>
            <a:ext cx="333171" cy="333082"/>
          </a:xfrm>
          <a:custGeom>
            <a:avLst/>
            <a:gdLst/>
            <a:ahLst/>
            <a:cxnLst/>
            <a:rect l="l" t="t" r="r" b="b"/>
            <a:pathLst>
              <a:path w="333171" h="333082">
                <a:moveTo>
                  <a:pt x="66624" y="0"/>
                </a:moveTo>
                <a:lnTo>
                  <a:pt x="266534" y="0"/>
                </a:lnTo>
                <a:lnTo>
                  <a:pt x="281009" y="1564"/>
                </a:lnTo>
                <a:lnTo>
                  <a:pt x="294371" y="6037"/>
                </a:lnTo>
                <a:lnTo>
                  <a:pt x="306288" y="13088"/>
                </a:lnTo>
                <a:lnTo>
                  <a:pt x="316430" y="22384"/>
                </a:lnTo>
                <a:lnTo>
                  <a:pt x="324465" y="33595"/>
                </a:lnTo>
                <a:lnTo>
                  <a:pt x="330061" y="46390"/>
                </a:lnTo>
                <a:lnTo>
                  <a:pt x="332889" y="60437"/>
                </a:lnTo>
                <a:lnTo>
                  <a:pt x="333171" y="66636"/>
                </a:lnTo>
                <a:lnTo>
                  <a:pt x="333171" y="266471"/>
                </a:lnTo>
                <a:lnTo>
                  <a:pt x="331606" y="280947"/>
                </a:lnTo>
                <a:lnTo>
                  <a:pt x="327131" y="294308"/>
                </a:lnTo>
                <a:lnTo>
                  <a:pt x="320078" y="306222"/>
                </a:lnTo>
                <a:lnTo>
                  <a:pt x="310779" y="316359"/>
                </a:lnTo>
                <a:lnTo>
                  <a:pt x="299564" y="324389"/>
                </a:lnTo>
                <a:lnTo>
                  <a:pt x="286765" y="329980"/>
                </a:lnTo>
                <a:lnTo>
                  <a:pt x="272714" y="332802"/>
                </a:lnTo>
                <a:lnTo>
                  <a:pt x="266534" y="333082"/>
                </a:lnTo>
                <a:lnTo>
                  <a:pt x="66624" y="333082"/>
                </a:lnTo>
                <a:lnTo>
                  <a:pt x="52149" y="331518"/>
                </a:lnTo>
                <a:lnTo>
                  <a:pt x="38788" y="327046"/>
                </a:lnTo>
                <a:lnTo>
                  <a:pt x="26871" y="319996"/>
                </a:lnTo>
                <a:lnTo>
                  <a:pt x="16729" y="310700"/>
                </a:lnTo>
                <a:lnTo>
                  <a:pt x="8696" y="299488"/>
                </a:lnTo>
                <a:lnTo>
                  <a:pt x="3102" y="286692"/>
                </a:lnTo>
                <a:lnTo>
                  <a:pt x="279" y="272641"/>
                </a:lnTo>
                <a:lnTo>
                  <a:pt x="0" y="266471"/>
                </a:lnTo>
                <a:lnTo>
                  <a:pt x="0" y="66636"/>
                </a:lnTo>
                <a:lnTo>
                  <a:pt x="1564" y="52160"/>
                </a:lnTo>
                <a:lnTo>
                  <a:pt x="6038" y="38798"/>
                </a:lnTo>
                <a:lnTo>
                  <a:pt x="13089" y="26880"/>
                </a:lnTo>
                <a:lnTo>
                  <a:pt x="22386" y="16738"/>
                </a:lnTo>
                <a:lnTo>
                  <a:pt x="33597" y="8703"/>
                </a:lnTo>
                <a:lnTo>
                  <a:pt x="46391" y="3107"/>
                </a:lnTo>
                <a:lnTo>
                  <a:pt x="60436" y="281"/>
                </a:lnTo>
                <a:lnTo>
                  <a:pt x="66624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662271" y="3190621"/>
            <a:ext cx="26822" cy="24739"/>
          </a:xfrm>
          <a:custGeom>
            <a:avLst/>
            <a:gdLst/>
            <a:ahLst/>
            <a:cxnLst/>
            <a:rect l="l" t="t" r="r" b="b"/>
            <a:pathLst>
              <a:path w="26822" h="24739">
                <a:moveTo>
                  <a:pt x="26822" y="12382"/>
                </a:moveTo>
                <a:lnTo>
                  <a:pt x="26822" y="5549"/>
                </a:lnTo>
                <a:lnTo>
                  <a:pt x="20802" y="0"/>
                </a:lnTo>
                <a:lnTo>
                  <a:pt x="5994" y="0"/>
                </a:lnTo>
                <a:lnTo>
                  <a:pt x="0" y="5549"/>
                </a:lnTo>
                <a:lnTo>
                  <a:pt x="0" y="19189"/>
                </a:lnTo>
                <a:lnTo>
                  <a:pt x="5994" y="24739"/>
                </a:lnTo>
                <a:lnTo>
                  <a:pt x="20802" y="24739"/>
                </a:lnTo>
                <a:lnTo>
                  <a:pt x="26822" y="19189"/>
                </a:lnTo>
                <a:lnTo>
                  <a:pt x="26822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856048" y="1551508"/>
            <a:ext cx="2038934" cy="2718600"/>
          </a:xfrm>
          <a:custGeom>
            <a:avLst/>
            <a:gdLst/>
            <a:ahLst/>
            <a:cxnLst/>
            <a:rect l="l" t="t" r="r" b="b"/>
            <a:pathLst>
              <a:path w="2038934" h="2718600">
                <a:moveTo>
                  <a:pt x="0" y="0"/>
                </a:moveTo>
                <a:lnTo>
                  <a:pt x="0" y="2718600"/>
                </a:lnTo>
                <a:lnTo>
                  <a:pt x="339813" y="2718600"/>
                </a:lnTo>
                <a:lnTo>
                  <a:pt x="339813" y="0"/>
                </a:lnTo>
                <a:lnTo>
                  <a:pt x="679640" y="0"/>
                </a:lnTo>
                <a:lnTo>
                  <a:pt x="679640" y="2718600"/>
                </a:lnTo>
                <a:lnTo>
                  <a:pt x="1019467" y="2718600"/>
                </a:lnTo>
                <a:lnTo>
                  <a:pt x="1019467" y="0"/>
                </a:lnTo>
                <a:lnTo>
                  <a:pt x="1359281" y="0"/>
                </a:lnTo>
                <a:lnTo>
                  <a:pt x="1359281" y="2718600"/>
                </a:lnTo>
                <a:lnTo>
                  <a:pt x="1699107" y="2718600"/>
                </a:lnTo>
                <a:lnTo>
                  <a:pt x="1699107" y="0"/>
                </a:lnTo>
                <a:lnTo>
                  <a:pt x="2038934" y="0"/>
                </a:lnTo>
                <a:lnTo>
                  <a:pt x="2038934" y="2718600"/>
                </a:lnTo>
              </a:path>
            </a:pathLst>
          </a:custGeom>
          <a:ln w="679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16221" y="1891334"/>
            <a:ext cx="2718587" cy="0"/>
          </a:xfrm>
          <a:custGeom>
            <a:avLst/>
            <a:gdLst/>
            <a:ahLst/>
            <a:cxnLst/>
            <a:rect l="l" t="t" r="r" b="b"/>
            <a:pathLst>
              <a:path w="2718587">
                <a:moveTo>
                  <a:pt x="0" y="0"/>
                </a:moveTo>
                <a:lnTo>
                  <a:pt x="2718587" y="0"/>
                </a:lnTo>
              </a:path>
            </a:pathLst>
          </a:custGeom>
          <a:ln w="679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516221" y="2231161"/>
            <a:ext cx="2718587" cy="0"/>
          </a:xfrm>
          <a:custGeom>
            <a:avLst/>
            <a:gdLst/>
            <a:ahLst/>
            <a:cxnLst/>
            <a:rect l="l" t="t" r="r" b="b"/>
            <a:pathLst>
              <a:path w="2718587">
                <a:moveTo>
                  <a:pt x="0" y="0"/>
                </a:moveTo>
                <a:lnTo>
                  <a:pt x="2718587" y="0"/>
                </a:lnTo>
              </a:path>
            </a:pathLst>
          </a:custGeom>
          <a:ln w="679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16221" y="2570988"/>
            <a:ext cx="2718587" cy="0"/>
          </a:xfrm>
          <a:custGeom>
            <a:avLst/>
            <a:gdLst/>
            <a:ahLst/>
            <a:cxnLst/>
            <a:rect l="l" t="t" r="r" b="b"/>
            <a:pathLst>
              <a:path w="2718587">
                <a:moveTo>
                  <a:pt x="0" y="0"/>
                </a:moveTo>
                <a:lnTo>
                  <a:pt x="2718587" y="0"/>
                </a:lnTo>
              </a:path>
            </a:pathLst>
          </a:custGeom>
          <a:ln w="679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516221" y="2910814"/>
            <a:ext cx="2718587" cy="0"/>
          </a:xfrm>
          <a:custGeom>
            <a:avLst/>
            <a:gdLst/>
            <a:ahLst/>
            <a:cxnLst/>
            <a:rect l="l" t="t" r="r" b="b"/>
            <a:pathLst>
              <a:path w="2718587">
                <a:moveTo>
                  <a:pt x="0" y="0"/>
                </a:moveTo>
                <a:lnTo>
                  <a:pt x="2718587" y="0"/>
                </a:lnTo>
              </a:path>
            </a:pathLst>
          </a:custGeom>
          <a:ln w="679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516221" y="3250628"/>
            <a:ext cx="2718587" cy="0"/>
          </a:xfrm>
          <a:custGeom>
            <a:avLst/>
            <a:gdLst/>
            <a:ahLst/>
            <a:cxnLst/>
            <a:rect l="l" t="t" r="r" b="b"/>
            <a:pathLst>
              <a:path w="2718587">
                <a:moveTo>
                  <a:pt x="0" y="0"/>
                </a:moveTo>
                <a:lnTo>
                  <a:pt x="2718587" y="0"/>
                </a:lnTo>
              </a:path>
            </a:pathLst>
          </a:custGeom>
          <a:ln w="679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516221" y="3590455"/>
            <a:ext cx="2718587" cy="0"/>
          </a:xfrm>
          <a:custGeom>
            <a:avLst/>
            <a:gdLst/>
            <a:ahLst/>
            <a:cxnLst/>
            <a:rect l="l" t="t" r="r" b="b"/>
            <a:pathLst>
              <a:path w="2718587">
                <a:moveTo>
                  <a:pt x="0" y="0"/>
                </a:moveTo>
                <a:lnTo>
                  <a:pt x="2718587" y="0"/>
                </a:lnTo>
              </a:path>
            </a:pathLst>
          </a:custGeom>
          <a:ln w="679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16221" y="3930281"/>
            <a:ext cx="2718587" cy="0"/>
          </a:xfrm>
          <a:custGeom>
            <a:avLst/>
            <a:gdLst/>
            <a:ahLst/>
            <a:cxnLst/>
            <a:rect l="l" t="t" r="r" b="b"/>
            <a:pathLst>
              <a:path w="2718587">
                <a:moveTo>
                  <a:pt x="0" y="0"/>
                </a:moveTo>
                <a:lnTo>
                  <a:pt x="2718587" y="0"/>
                </a:lnTo>
              </a:path>
            </a:pathLst>
          </a:custGeom>
          <a:ln w="679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519599" y="1554899"/>
            <a:ext cx="2711818" cy="2711818"/>
          </a:xfrm>
          <a:custGeom>
            <a:avLst/>
            <a:gdLst/>
            <a:ahLst/>
            <a:cxnLst/>
            <a:rect l="l" t="t" r="r" b="b"/>
            <a:pathLst>
              <a:path w="2711818" h="2711818">
                <a:moveTo>
                  <a:pt x="0" y="0"/>
                </a:moveTo>
                <a:lnTo>
                  <a:pt x="0" y="2711818"/>
                </a:lnTo>
                <a:lnTo>
                  <a:pt x="2711818" y="2711818"/>
                </a:lnTo>
                <a:lnTo>
                  <a:pt x="2711818" y="0"/>
                </a:lnTo>
                <a:lnTo>
                  <a:pt x="0" y="0"/>
                </a:lnTo>
                <a:close/>
              </a:path>
            </a:pathLst>
          </a:custGeom>
          <a:ln w="339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878830" y="1894713"/>
            <a:ext cx="333184" cy="333095"/>
          </a:xfrm>
          <a:custGeom>
            <a:avLst/>
            <a:gdLst/>
            <a:ahLst/>
            <a:cxnLst/>
            <a:rect l="l" t="t" r="r" b="b"/>
            <a:pathLst>
              <a:path w="333184" h="333095">
                <a:moveTo>
                  <a:pt x="66636" y="0"/>
                </a:moveTo>
                <a:lnTo>
                  <a:pt x="60429" y="283"/>
                </a:lnTo>
                <a:lnTo>
                  <a:pt x="46387" y="3113"/>
                </a:lnTo>
                <a:lnTo>
                  <a:pt x="33595" y="8713"/>
                </a:lnTo>
                <a:lnTo>
                  <a:pt x="22385" y="16750"/>
                </a:lnTo>
                <a:lnTo>
                  <a:pt x="13089" y="26894"/>
                </a:lnTo>
                <a:lnTo>
                  <a:pt x="6038" y="38813"/>
                </a:lnTo>
                <a:lnTo>
                  <a:pt x="1564" y="52175"/>
                </a:lnTo>
                <a:lnTo>
                  <a:pt x="0" y="66649"/>
                </a:lnTo>
                <a:lnTo>
                  <a:pt x="0" y="266484"/>
                </a:lnTo>
                <a:lnTo>
                  <a:pt x="3106" y="286712"/>
                </a:lnTo>
                <a:lnTo>
                  <a:pt x="8702" y="299507"/>
                </a:lnTo>
                <a:lnTo>
                  <a:pt x="16739" y="310717"/>
                </a:lnTo>
                <a:lnTo>
                  <a:pt x="26882" y="320011"/>
                </a:lnTo>
                <a:lnTo>
                  <a:pt x="38801" y="327060"/>
                </a:lnTo>
                <a:lnTo>
                  <a:pt x="52163" y="331531"/>
                </a:lnTo>
                <a:lnTo>
                  <a:pt x="66636" y="333095"/>
                </a:lnTo>
                <a:lnTo>
                  <a:pt x="266560" y="333095"/>
                </a:lnTo>
                <a:lnTo>
                  <a:pt x="286777" y="329995"/>
                </a:lnTo>
                <a:lnTo>
                  <a:pt x="299575" y="324405"/>
                </a:lnTo>
                <a:lnTo>
                  <a:pt x="310790" y="316375"/>
                </a:lnTo>
                <a:lnTo>
                  <a:pt x="320090" y="306238"/>
                </a:lnTo>
                <a:lnTo>
                  <a:pt x="327143" y="294323"/>
                </a:lnTo>
                <a:lnTo>
                  <a:pt x="331619" y="280961"/>
                </a:lnTo>
                <a:lnTo>
                  <a:pt x="333184" y="266484"/>
                </a:lnTo>
                <a:lnTo>
                  <a:pt x="333184" y="66649"/>
                </a:lnTo>
                <a:lnTo>
                  <a:pt x="330074" y="46402"/>
                </a:lnTo>
                <a:lnTo>
                  <a:pt x="324478" y="33605"/>
                </a:lnTo>
                <a:lnTo>
                  <a:pt x="316444" y="22391"/>
                </a:lnTo>
                <a:lnTo>
                  <a:pt x="306303" y="13092"/>
                </a:lnTo>
                <a:lnTo>
                  <a:pt x="294388" y="6040"/>
                </a:lnTo>
                <a:lnTo>
                  <a:pt x="281030" y="1565"/>
                </a:lnTo>
                <a:lnTo>
                  <a:pt x="266560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878830" y="1894725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60" y="0"/>
                </a:lnTo>
                <a:lnTo>
                  <a:pt x="281031" y="1564"/>
                </a:lnTo>
                <a:lnTo>
                  <a:pt x="294391" y="6038"/>
                </a:lnTo>
                <a:lnTo>
                  <a:pt x="306307" y="13090"/>
                </a:lnTo>
                <a:lnTo>
                  <a:pt x="316447" y="22388"/>
                </a:lnTo>
                <a:lnTo>
                  <a:pt x="324481" y="33601"/>
                </a:lnTo>
                <a:lnTo>
                  <a:pt x="330077" y="46398"/>
                </a:lnTo>
                <a:lnTo>
                  <a:pt x="332903" y="60447"/>
                </a:lnTo>
                <a:lnTo>
                  <a:pt x="333184" y="66636"/>
                </a:lnTo>
                <a:lnTo>
                  <a:pt x="333184" y="266471"/>
                </a:lnTo>
                <a:lnTo>
                  <a:pt x="331619" y="280948"/>
                </a:lnTo>
                <a:lnTo>
                  <a:pt x="327143" y="294310"/>
                </a:lnTo>
                <a:lnTo>
                  <a:pt x="320090" y="306225"/>
                </a:lnTo>
                <a:lnTo>
                  <a:pt x="310790" y="316362"/>
                </a:lnTo>
                <a:lnTo>
                  <a:pt x="299575" y="324392"/>
                </a:lnTo>
                <a:lnTo>
                  <a:pt x="286777" y="329982"/>
                </a:lnTo>
                <a:lnTo>
                  <a:pt x="272728" y="332803"/>
                </a:lnTo>
                <a:lnTo>
                  <a:pt x="266560" y="333082"/>
                </a:lnTo>
                <a:lnTo>
                  <a:pt x="66636" y="333082"/>
                </a:lnTo>
                <a:lnTo>
                  <a:pt x="52163" y="331518"/>
                </a:lnTo>
                <a:lnTo>
                  <a:pt x="38801" y="327047"/>
                </a:lnTo>
                <a:lnTo>
                  <a:pt x="26882" y="319999"/>
                </a:lnTo>
                <a:lnTo>
                  <a:pt x="16739" y="310704"/>
                </a:lnTo>
                <a:lnTo>
                  <a:pt x="8702" y="299494"/>
                </a:lnTo>
                <a:lnTo>
                  <a:pt x="3106" y="286699"/>
                </a:lnTo>
                <a:lnTo>
                  <a:pt x="280" y="272650"/>
                </a:lnTo>
                <a:lnTo>
                  <a:pt x="0" y="266471"/>
                </a:lnTo>
                <a:lnTo>
                  <a:pt x="0" y="66636"/>
                </a:lnTo>
                <a:lnTo>
                  <a:pt x="1565" y="52162"/>
                </a:lnTo>
                <a:lnTo>
                  <a:pt x="6039" y="38800"/>
                </a:lnTo>
                <a:lnTo>
                  <a:pt x="13091" y="26883"/>
                </a:lnTo>
                <a:lnTo>
                  <a:pt x="22389" y="16741"/>
                </a:lnTo>
                <a:lnTo>
                  <a:pt x="33601" y="8706"/>
                </a:lnTo>
                <a:lnTo>
                  <a:pt x="46395" y="3109"/>
                </a:lnTo>
                <a:lnTo>
                  <a:pt x="60439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35167" y="2171153"/>
            <a:ext cx="26809" cy="24726"/>
          </a:xfrm>
          <a:custGeom>
            <a:avLst/>
            <a:gdLst/>
            <a:ahLst/>
            <a:cxnLst/>
            <a:rect l="l" t="t" r="r" b="b"/>
            <a:pathLst>
              <a:path w="26809" h="24726">
                <a:moveTo>
                  <a:pt x="26809" y="12382"/>
                </a:moveTo>
                <a:lnTo>
                  <a:pt x="26809" y="5549"/>
                </a:lnTo>
                <a:lnTo>
                  <a:pt x="20802" y="0"/>
                </a:lnTo>
                <a:lnTo>
                  <a:pt x="5969" y="0"/>
                </a:lnTo>
                <a:lnTo>
                  <a:pt x="0" y="5549"/>
                </a:lnTo>
                <a:lnTo>
                  <a:pt x="0" y="19189"/>
                </a:lnTo>
                <a:lnTo>
                  <a:pt x="5969" y="24726"/>
                </a:lnTo>
                <a:lnTo>
                  <a:pt x="20802" y="24726"/>
                </a:lnTo>
                <a:lnTo>
                  <a:pt x="26809" y="19189"/>
                </a:lnTo>
                <a:lnTo>
                  <a:pt x="26809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878830" y="223453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60439" y="282"/>
                </a:lnTo>
                <a:lnTo>
                  <a:pt x="46395" y="3109"/>
                </a:lnTo>
                <a:lnTo>
                  <a:pt x="33601" y="8706"/>
                </a:lnTo>
                <a:lnTo>
                  <a:pt x="22389" y="16741"/>
                </a:lnTo>
                <a:lnTo>
                  <a:pt x="13091" y="26883"/>
                </a:lnTo>
                <a:lnTo>
                  <a:pt x="6039" y="38800"/>
                </a:lnTo>
                <a:lnTo>
                  <a:pt x="1565" y="52162"/>
                </a:lnTo>
                <a:lnTo>
                  <a:pt x="0" y="66636"/>
                </a:lnTo>
                <a:lnTo>
                  <a:pt x="0" y="266484"/>
                </a:lnTo>
                <a:lnTo>
                  <a:pt x="3103" y="286703"/>
                </a:lnTo>
                <a:lnTo>
                  <a:pt x="8699" y="299498"/>
                </a:lnTo>
                <a:lnTo>
                  <a:pt x="16735" y="310707"/>
                </a:lnTo>
                <a:lnTo>
                  <a:pt x="26879" y="320001"/>
                </a:lnTo>
                <a:lnTo>
                  <a:pt x="38798" y="327048"/>
                </a:lnTo>
                <a:lnTo>
                  <a:pt x="52162" y="331519"/>
                </a:lnTo>
                <a:lnTo>
                  <a:pt x="66636" y="333082"/>
                </a:lnTo>
                <a:lnTo>
                  <a:pt x="266560" y="333082"/>
                </a:lnTo>
                <a:lnTo>
                  <a:pt x="286769" y="329986"/>
                </a:lnTo>
                <a:lnTo>
                  <a:pt x="299569" y="324398"/>
                </a:lnTo>
                <a:lnTo>
                  <a:pt x="310786" y="316372"/>
                </a:lnTo>
                <a:lnTo>
                  <a:pt x="320087" y="306236"/>
                </a:lnTo>
                <a:lnTo>
                  <a:pt x="327142" y="294323"/>
                </a:lnTo>
                <a:lnTo>
                  <a:pt x="331618" y="280962"/>
                </a:lnTo>
                <a:lnTo>
                  <a:pt x="333184" y="266484"/>
                </a:lnTo>
                <a:lnTo>
                  <a:pt x="333184" y="66636"/>
                </a:lnTo>
                <a:lnTo>
                  <a:pt x="330077" y="46398"/>
                </a:lnTo>
                <a:lnTo>
                  <a:pt x="324481" y="33601"/>
                </a:lnTo>
                <a:lnTo>
                  <a:pt x="316447" y="22388"/>
                </a:lnTo>
                <a:lnTo>
                  <a:pt x="306307" y="13090"/>
                </a:lnTo>
                <a:lnTo>
                  <a:pt x="294391" y="6038"/>
                </a:lnTo>
                <a:lnTo>
                  <a:pt x="281031" y="1564"/>
                </a:lnTo>
                <a:lnTo>
                  <a:pt x="266560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878830" y="223453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60" y="0"/>
                </a:lnTo>
                <a:lnTo>
                  <a:pt x="281031" y="1564"/>
                </a:lnTo>
                <a:lnTo>
                  <a:pt x="294391" y="6038"/>
                </a:lnTo>
                <a:lnTo>
                  <a:pt x="306307" y="13090"/>
                </a:lnTo>
                <a:lnTo>
                  <a:pt x="316447" y="22388"/>
                </a:lnTo>
                <a:lnTo>
                  <a:pt x="324481" y="33601"/>
                </a:lnTo>
                <a:lnTo>
                  <a:pt x="330077" y="46398"/>
                </a:lnTo>
                <a:lnTo>
                  <a:pt x="332903" y="60447"/>
                </a:lnTo>
                <a:lnTo>
                  <a:pt x="333184" y="66636"/>
                </a:lnTo>
                <a:lnTo>
                  <a:pt x="333184" y="266484"/>
                </a:lnTo>
                <a:lnTo>
                  <a:pt x="331618" y="280962"/>
                </a:lnTo>
                <a:lnTo>
                  <a:pt x="327142" y="294323"/>
                </a:lnTo>
                <a:lnTo>
                  <a:pt x="320087" y="306236"/>
                </a:lnTo>
                <a:lnTo>
                  <a:pt x="310786" y="316372"/>
                </a:lnTo>
                <a:lnTo>
                  <a:pt x="299569" y="324398"/>
                </a:lnTo>
                <a:lnTo>
                  <a:pt x="286769" y="329986"/>
                </a:lnTo>
                <a:lnTo>
                  <a:pt x="272718" y="332804"/>
                </a:lnTo>
                <a:lnTo>
                  <a:pt x="266560" y="333082"/>
                </a:lnTo>
                <a:lnTo>
                  <a:pt x="66636" y="333082"/>
                </a:lnTo>
                <a:lnTo>
                  <a:pt x="52162" y="331519"/>
                </a:lnTo>
                <a:lnTo>
                  <a:pt x="38798" y="327048"/>
                </a:lnTo>
                <a:lnTo>
                  <a:pt x="26879" y="320001"/>
                </a:lnTo>
                <a:lnTo>
                  <a:pt x="16735" y="310707"/>
                </a:lnTo>
                <a:lnTo>
                  <a:pt x="8699" y="299498"/>
                </a:lnTo>
                <a:lnTo>
                  <a:pt x="3103" y="286703"/>
                </a:lnTo>
                <a:lnTo>
                  <a:pt x="279" y="272653"/>
                </a:lnTo>
                <a:lnTo>
                  <a:pt x="0" y="266484"/>
                </a:lnTo>
                <a:lnTo>
                  <a:pt x="0" y="66636"/>
                </a:lnTo>
                <a:lnTo>
                  <a:pt x="1565" y="52162"/>
                </a:lnTo>
                <a:lnTo>
                  <a:pt x="6039" y="38800"/>
                </a:lnTo>
                <a:lnTo>
                  <a:pt x="13091" y="26883"/>
                </a:lnTo>
                <a:lnTo>
                  <a:pt x="22389" y="16741"/>
                </a:lnTo>
                <a:lnTo>
                  <a:pt x="33601" y="8706"/>
                </a:lnTo>
                <a:lnTo>
                  <a:pt x="46395" y="3109"/>
                </a:lnTo>
                <a:lnTo>
                  <a:pt x="60439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035167" y="2510980"/>
            <a:ext cx="26809" cy="24726"/>
          </a:xfrm>
          <a:custGeom>
            <a:avLst/>
            <a:gdLst/>
            <a:ahLst/>
            <a:cxnLst/>
            <a:rect l="l" t="t" r="r" b="b"/>
            <a:pathLst>
              <a:path w="26809" h="24726">
                <a:moveTo>
                  <a:pt x="26809" y="12369"/>
                </a:moveTo>
                <a:lnTo>
                  <a:pt x="26809" y="5549"/>
                </a:lnTo>
                <a:lnTo>
                  <a:pt x="20802" y="0"/>
                </a:lnTo>
                <a:lnTo>
                  <a:pt x="5969" y="0"/>
                </a:lnTo>
                <a:lnTo>
                  <a:pt x="0" y="5549"/>
                </a:lnTo>
                <a:lnTo>
                  <a:pt x="0" y="19176"/>
                </a:lnTo>
                <a:lnTo>
                  <a:pt x="5969" y="24726"/>
                </a:lnTo>
                <a:lnTo>
                  <a:pt x="20802" y="24726"/>
                </a:lnTo>
                <a:lnTo>
                  <a:pt x="26809" y="19176"/>
                </a:lnTo>
                <a:lnTo>
                  <a:pt x="26809" y="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878830" y="2574366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60439" y="282"/>
                </a:lnTo>
                <a:lnTo>
                  <a:pt x="46395" y="3109"/>
                </a:lnTo>
                <a:lnTo>
                  <a:pt x="33601" y="8706"/>
                </a:lnTo>
                <a:lnTo>
                  <a:pt x="22389" y="16741"/>
                </a:lnTo>
                <a:lnTo>
                  <a:pt x="13091" y="26883"/>
                </a:lnTo>
                <a:lnTo>
                  <a:pt x="6039" y="38800"/>
                </a:lnTo>
                <a:lnTo>
                  <a:pt x="1565" y="52162"/>
                </a:lnTo>
                <a:lnTo>
                  <a:pt x="0" y="66636"/>
                </a:lnTo>
                <a:lnTo>
                  <a:pt x="0" y="266484"/>
                </a:lnTo>
                <a:lnTo>
                  <a:pt x="3103" y="286703"/>
                </a:lnTo>
                <a:lnTo>
                  <a:pt x="8699" y="299498"/>
                </a:lnTo>
                <a:lnTo>
                  <a:pt x="16735" y="310707"/>
                </a:lnTo>
                <a:lnTo>
                  <a:pt x="26879" y="320001"/>
                </a:lnTo>
                <a:lnTo>
                  <a:pt x="38798" y="327048"/>
                </a:lnTo>
                <a:lnTo>
                  <a:pt x="52162" y="331519"/>
                </a:lnTo>
                <a:lnTo>
                  <a:pt x="66636" y="333082"/>
                </a:lnTo>
                <a:lnTo>
                  <a:pt x="266560" y="333082"/>
                </a:lnTo>
                <a:lnTo>
                  <a:pt x="286769" y="329986"/>
                </a:lnTo>
                <a:lnTo>
                  <a:pt x="299569" y="324398"/>
                </a:lnTo>
                <a:lnTo>
                  <a:pt x="310786" y="316372"/>
                </a:lnTo>
                <a:lnTo>
                  <a:pt x="320087" y="306236"/>
                </a:lnTo>
                <a:lnTo>
                  <a:pt x="327142" y="294323"/>
                </a:lnTo>
                <a:lnTo>
                  <a:pt x="331618" y="280962"/>
                </a:lnTo>
                <a:lnTo>
                  <a:pt x="333184" y="266484"/>
                </a:lnTo>
                <a:lnTo>
                  <a:pt x="333184" y="66636"/>
                </a:lnTo>
                <a:lnTo>
                  <a:pt x="330077" y="46398"/>
                </a:lnTo>
                <a:lnTo>
                  <a:pt x="324481" y="33601"/>
                </a:lnTo>
                <a:lnTo>
                  <a:pt x="316447" y="22388"/>
                </a:lnTo>
                <a:lnTo>
                  <a:pt x="306307" y="13090"/>
                </a:lnTo>
                <a:lnTo>
                  <a:pt x="294391" y="6038"/>
                </a:lnTo>
                <a:lnTo>
                  <a:pt x="281031" y="1564"/>
                </a:lnTo>
                <a:lnTo>
                  <a:pt x="266560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878830" y="2574366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60" y="0"/>
                </a:lnTo>
                <a:lnTo>
                  <a:pt x="281031" y="1564"/>
                </a:lnTo>
                <a:lnTo>
                  <a:pt x="294391" y="6038"/>
                </a:lnTo>
                <a:lnTo>
                  <a:pt x="306307" y="13090"/>
                </a:lnTo>
                <a:lnTo>
                  <a:pt x="316447" y="22388"/>
                </a:lnTo>
                <a:lnTo>
                  <a:pt x="324481" y="33601"/>
                </a:lnTo>
                <a:lnTo>
                  <a:pt x="330077" y="46398"/>
                </a:lnTo>
                <a:lnTo>
                  <a:pt x="332903" y="60447"/>
                </a:lnTo>
                <a:lnTo>
                  <a:pt x="333184" y="66636"/>
                </a:lnTo>
                <a:lnTo>
                  <a:pt x="333184" y="266484"/>
                </a:lnTo>
                <a:lnTo>
                  <a:pt x="331618" y="280962"/>
                </a:lnTo>
                <a:lnTo>
                  <a:pt x="327142" y="294323"/>
                </a:lnTo>
                <a:lnTo>
                  <a:pt x="320087" y="306236"/>
                </a:lnTo>
                <a:lnTo>
                  <a:pt x="310786" y="316372"/>
                </a:lnTo>
                <a:lnTo>
                  <a:pt x="299569" y="324398"/>
                </a:lnTo>
                <a:lnTo>
                  <a:pt x="286769" y="329986"/>
                </a:lnTo>
                <a:lnTo>
                  <a:pt x="272718" y="332804"/>
                </a:lnTo>
                <a:lnTo>
                  <a:pt x="266560" y="333082"/>
                </a:lnTo>
                <a:lnTo>
                  <a:pt x="66636" y="333082"/>
                </a:lnTo>
                <a:lnTo>
                  <a:pt x="52162" y="331519"/>
                </a:lnTo>
                <a:lnTo>
                  <a:pt x="38798" y="327048"/>
                </a:lnTo>
                <a:lnTo>
                  <a:pt x="26879" y="320001"/>
                </a:lnTo>
                <a:lnTo>
                  <a:pt x="16735" y="310707"/>
                </a:lnTo>
                <a:lnTo>
                  <a:pt x="8699" y="299498"/>
                </a:lnTo>
                <a:lnTo>
                  <a:pt x="3103" y="286703"/>
                </a:lnTo>
                <a:lnTo>
                  <a:pt x="279" y="272653"/>
                </a:lnTo>
                <a:lnTo>
                  <a:pt x="0" y="266484"/>
                </a:lnTo>
                <a:lnTo>
                  <a:pt x="0" y="66636"/>
                </a:lnTo>
                <a:lnTo>
                  <a:pt x="1565" y="52162"/>
                </a:lnTo>
                <a:lnTo>
                  <a:pt x="6039" y="38800"/>
                </a:lnTo>
                <a:lnTo>
                  <a:pt x="13091" y="26883"/>
                </a:lnTo>
                <a:lnTo>
                  <a:pt x="22389" y="16741"/>
                </a:lnTo>
                <a:lnTo>
                  <a:pt x="33601" y="8706"/>
                </a:lnTo>
                <a:lnTo>
                  <a:pt x="46395" y="3109"/>
                </a:lnTo>
                <a:lnTo>
                  <a:pt x="60439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35167" y="2850807"/>
            <a:ext cx="26809" cy="24726"/>
          </a:xfrm>
          <a:custGeom>
            <a:avLst/>
            <a:gdLst/>
            <a:ahLst/>
            <a:cxnLst/>
            <a:rect l="l" t="t" r="r" b="b"/>
            <a:pathLst>
              <a:path w="26809" h="24726">
                <a:moveTo>
                  <a:pt x="26809" y="12369"/>
                </a:moveTo>
                <a:lnTo>
                  <a:pt x="26809" y="5537"/>
                </a:lnTo>
                <a:lnTo>
                  <a:pt x="20802" y="0"/>
                </a:lnTo>
                <a:lnTo>
                  <a:pt x="5969" y="0"/>
                </a:lnTo>
                <a:lnTo>
                  <a:pt x="0" y="5537"/>
                </a:lnTo>
                <a:lnTo>
                  <a:pt x="0" y="19177"/>
                </a:lnTo>
                <a:lnTo>
                  <a:pt x="5969" y="24726"/>
                </a:lnTo>
                <a:lnTo>
                  <a:pt x="20802" y="24726"/>
                </a:lnTo>
                <a:lnTo>
                  <a:pt x="26809" y="19177"/>
                </a:lnTo>
                <a:lnTo>
                  <a:pt x="26809" y="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878830" y="2914192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60439" y="282"/>
                </a:lnTo>
                <a:lnTo>
                  <a:pt x="46395" y="3109"/>
                </a:lnTo>
                <a:lnTo>
                  <a:pt x="33601" y="8706"/>
                </a:lnTo>
                <a:lnTo>
                  <a:pt x="22389" y="16741"/>
                </a:lnTo>
                <a:lnTo>
                  <a:pt x="13091" y="26883"/>
                </a:lnTo>
                <a:lnTo>
                  <a:pt x="6039" y="38800"/>
                </a:lnTo>
                <a:lnTo>
                  <a:pt x="1565" y="52162"/>
                </a:lnTo>
                <a:lnTo>
                  <a:pt x="0" y="66636"/>
                </a:lnTo>
                <a:lnTo>
                  <a:pt x="0" y="266471"/>
                </a:lnTo>
                <a:lnTo>
                  <a:pt x="3106" y="286699"/>
                </a:lnTo>
                <a:lnTo>
                  <a:pt x="8702" y="299494"/>
                </a:lnTo>
                <a:lnTo>
                  <a:pt x="16739" y="310704"/>
                </a:lnTo>
                <a:lnTo>
                  <a:pt x="26882" y="319999"/>
                </a:lnTo>
                <a:lnTo>
                  <a:pt x="38801" y="327047"/>
                </a:lnTo>
                <a:lnTo>
                  <a:pt x="52163" y="331518"/>
                </a:lnTo>
                <a:lnTo>
                  <a:pt x="66636" y="333082"/>
                </a:lnTo>
                <a:lnTo>
                  <a:pt x="266560" y="333082"/>
                </a:lnTo>
                <a:lnTo>
                  <a:pt x="286777" y="329982"/>
                </a:lnTo>
                <a:lnTo>
                  <a:pt x="299575" y="324392"/>
                </a:lnTo>
                <a:lnTo>
                  <a:pt x="310790" y="316362"/>
                </a:lnTo>
                <a:lnTo>
                  <a:pt x="320090" y="306225"/>
                </a:lnTo>
                <a:lnTo>
                  <a:pt x="327143" y="294310"/>
                </a:lnTo>
                <a:lnTo>
                  <a:pt x="331619" y="280948"/>
                </a:lnTo>
                <a:lnTo>
                  <a:pt x="333184" y="266471"/>
                </a:lnTo>
                <a:lnTo>
                  <a:pt x="333184" y="66636"/>
                </a:lnTo>
                <a:lnTo>
                  <a:pt x="330077" y="46398"/>
                </a:lnTo>
                <a:lnTo>
                  <a:pt x="324481" y="33601"/>
                </a:lnTo>
                <a:lnTo>
                  <a:pt x="316447" y="22388"/>
                </a:lnTo>
                <a:lnTo>
                  <a:pt x="306307" y="13090"/>
                </a:lnTo>
                <a:lnTo>
                  <a:pt x="294391" y="6038"/>
                </a:lnTo>
                <a:lnTo>
                  <a:pt x="281031" y="1564"/>
                </a:lnTo>
                <a:lnTo>
                  <a:pt x="266560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878830" y="2914192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60" y="0"/>
                </a:lnTo>
                <a:lnTo>
                  <a:pt x="281031" y="1564"/>
                </a:lnTo>
                <a:lnTo>
                  <a:pt x="294391" y="6038"/>
                </a:lnTo>
                <a:lnTo>
                  <a:pt x="306307" y="13090"/>
                </a:lnTo>
                <a:lnTo>
                  <a:pt x="316447" y="22388"/>
                </a:lnTo>
                <a:lnTo>
                  <a:pt x="324481" y="33601"/>
                </a:lnTo>
                <a:lnTo>
                  <a:pt x="330077" y="46398"/>
                </a:lnTo>
                <a:lnTo>
                  <a:pt x="332903" y="60447"/>
                </a:lnTo>
                <a:lnTo>
                  <a:pt x="333184" y="66636"/>
                </a:lnTo>
                <a:lnTo>
                  <a:pt x="333184" y="266471"/>
                </a:lnTo>
                <a:lnTo>
                  <a:pt x="331619" y="280948"/>
                </a:lnTo>
                <a:lnTo>
                  <a:pt x="327143" y="294310"/>
                </a:lnTo>
                <a:lnTo>
                  <a:pt x="320090" y="306225"/>
                </a:lnTo>
                <a:lnTo>
                  <a:pt x="310790" y="316362"/>
                </a:lnTo>
                <a:lnTo>
                  <a:pt x="299575" y="324392"/>
                </a:lnTo>
                <a:lnTo>
                  <a:pt x="286777" y="329982"/>
                </a:lnTo>
                <a:lnTo>
                  <a:pt x="272728" y="332803"/>
                </a:lnTo>
                <a:lnTo>
                  <a:pt x="266560" y="333082"/>
                </a:lnTo>
                <a:lnTo>
                  <a:pt x="66636" y="333082"/>
                </a:lnTo>
                <a:lnTo>
                  <a:pt x="52163" y="331518"/>
                </a:lnTo>
                <a:lnTo>
                  <a:pt x="38801" y="327047"/>
                </a:lnTo>
                <a:lnTo>
                  <a:pt x="26882" y="319999"/>
                </a:lnTo>
                <a:lnTo>
                  <a:pt x="16739" y="310704"/>
                </a:lnTo>
                <a:lnTo>
                  <a:pt x="8702" y="299494"/>
                </a:lnTo>
                <a:lnTo>
                  <a:pt x="3106" y="286699"/>
                </a:lnTo>
                <a:lnTo>
                  <a:pt x="280" y="272650"/>
                </a:lnTo>
                <a:lnTo>
                  <a:pt x="0" y="266471"/>
                </a:lnTo>
                <a:lnTo>
                  <a:pt x="0" y="66636"/>
                </a:lnTo>
                <a:lnTo>
                  <a:pt x="1565" y="52162"/>
                </a:lnTo>
                <a:lnTo>
                  <a:pt x="6039" y="38800"/>
                </a:lnTo>
                <a:lnTo>
                  <a:pt x="13091" y="26883"/>
                </a:lnTo>
                <a:lnTo>
                  <a:pt x="22389" y="16741"/>
                </a:lnTo>
                <a:lnTo>
                  <a:pt x="33601" y="8706"/>
                </a:lnTo>
                <a:lnTo>
                  <a:pt x="46395" y="3109"/>
                </a:lnTo>
                <a:lnTo>
                  <a:pt x="60439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35167" y="3190621"/>
            <a:ext cx="26809" cy="24739"/>
          </a:xfrm>
          <a:custGeom>
            <a:avLst/>
            <a:gdLst/>
            <a:ahLst/>
            <a:cxnLst/>
            <a:rect l="l" t="t" r="r" b="b"/>
            <a:pathLst>
              <a:path w="26809" h="24739">
                <a:moveTo>
                  <a:pt x="26809" y="12382"/>
                </a:moveTo>
                <a:lnTo>
                  <a:pt x="26809" y="5549"/>
                </a:lnTo>
                <a:lnTo>
                  <a:pt x="20802" y="0"/>
                </a:lnTo>
                <a:lnTo>
                  <a:pt x="5969" y="0"/>
                </a:lnTo>
                <a:lnTo>
                  <a:pt x="0" y="5549"/>
                </a:lnTo>
                <a:lnTo>
                  <a:pt x="0" y="19189"/>
                </a:lnTo>
                <a:lnTo>
                  <a:pt x="5969" y="24739"/>
                </a:lnTo>
                <a:lnTo>
                  <a:pt x="20802" y="24739"/>
                </a:lnTo>
                <a:lnTo>
                  <a:pt x="26809" y="19189"/>
                </a:lnTo>
                <a:lnTo>
                  <a:pt x="26809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878830" y="3254006"/>
            <a:ext cx="333184" cy="333095"/>
          </a:xfrm>
          <a:custGeom>
            <a:avLst/>
            <a:gdLst/>
            <a:ahLst/>
            <a:cxnLst/>
            <a:rect l="l" t="t" r="r" b="b"/>
            <a:pathLst>
              <a:path w="333184" h="333095">
                <a:moveTo>
                  <a:pt x="66636" y="0"/>
                </a:moveTo>
                <a:lnTo>
                  <a:pt x="60439" y="282"/>
                </a:lnTo>
                <a:lnTo>
                  <a:pt x="46395" y="3110"/>
                </a:lnTo>
                <a:lnTo>
                  <a:pt x="33601" y="8709"/>
                </a:lnTo>
                <a:lnTo>
                  <a:pt x="22389" y="16745"/>
                </a:lnTo>
                <a:lnTo>
                  <a:pt x="13091" y="26888"/>
                </a:lnTo>
                <a:lnTo>
                  <a:pt x="6039" y="38806"/>
                </a:lnTo>
                <a:lnTo>
                  <a:pt x="1565" y="52166"/>
                </a:lnTo>
                <a:lnTo>
                  <a:pt x="0" y="66636"/>
                </a:lnTo>
                <a:lnTo>
                  <a:pt x="0" y="266484"/>
                </a:lnTo>
                <a:lnTo>
                  <a:pt x="3106" y="286712"/>
                </a:lnTo>
                <a:lnTo>
                  <a:pt x="8702" y="299507"/>
                </a:lnTo>
                <a:lnTo>
                  <a:pt x="16739" y="310717"/>
                </a:lnTo>
                <a:lnTo>
                  <a:pt x="26882" y="320011"/>
                </a:lnTo>
                <a:lnTo>
                  <a:pt x="38801" y="327060"/>
                </a:lnTo>
                <a:lnTo>
                  <a:pt x="52163" y="331531"/>
                </a:lnTo>
                <a:lnTo>
                  <a:pt x="66636" y="333095"/>
                </a:lnTo>
                <a:lnTo>
                  <a:pt x="266560" y="333095"/>
                </a:lnTo>
                <a:lnTo>
                  <a:pt x="286777" y="329995"/>
                </a:lnTo>
                <a:lnTo>
                  <a:pt x="299575" y="324405"/>
                </a:lnTo>
                <a:lnTo>
                  <a:pt x="310790" y="316375"/>
                </a:lnTo>
                <a:lnTo>
                  <a:pt x="320090" y="306238"/>
                </a:lnTo>
                <a:lnTo>
                  <a:pt x="327143" y="294323"/>
                </a:lnTo>
                <a:lnTo>
                  <a:pt x="331619" y="280961"/>
                </a:lnTo>
                <a:lnTo>
                  <a:pt x="333184" y="266484"/>
                </a:lnTo>
                <a:lnTo>
                  <a:pt x="333184" y="66636"/>
                </a:lnTo>
                <a:lnTo>
                  <a:pt x="330077" y="46402"/>
                </a:lnTo>
                <a:lnTo>
                  <a:pt x="324481" y="33607"/>
                </a:lnTo>
                <a:lnTo>
                  <a:pt x="316447" y="22393"/>
                </a:lnTo>
                <a:lnTo>
                  <a:pt x="306307" y="13094"/>
                </a:lnTo>
                <a:lnTo>
                  <a:pt x="294391" y="6040"/>
                </a:lnTo>
                <a:lnTo>
                  <a:pt x="281031" y="1565"/>
                </a:lnTo>
                <a:lnTo>
                  <a:pt x="266560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878830" y="3254006"/>
            <a:ext cx="333184" cy="333095"/>
          </a:xfrm>
          <a:custGeom>
            <a:avLst/>
            <a:gdLst/>
            <a:ahLst/>
            <a:cxnLst/>
            <a:rect l="l" t="t" r="r" b="b"/>
            <a:pathLst>
              <a:path w="333184" h="333095">
                <a:moveTo>
                  <a:pt x="66636" y="0"/>
                </a:moveTo>
                <a:lnTo>
                  <a:pt x="266560" y="0"/>
                </a:lnTo>
                <a:lnTo>
                  <a:pt x="281030" y="1565"/>
                </a:lnTo>
                <a:lnTo>
                  <a:pt x="294388" y="6040"/>
                </a:lnTo>
                <a:lnTo>
                  <a:pt x="306303" y="13092"/>
                </a:lnTo>
                <a:lnTo>
                  <a:pt x="316444" y="22391"/>
                </a:lnTo>
                <a:lnTo>
                  <a:pt x="324478" y="33605"/>
                </a:lnTo>
                <a:lnTo>
                  <a:pt x="330074" y="46402"/>
                </a:lnTo>
                <a:lnTo>
                  <a:pt x="332902" y="60450"/>
                </a:lnTo>
                <a:lnTo>
                  <a:pt x="333184" y="66649"/>
                </a:lnTo>
                <a:lnTo>
                  <a:pt x="333184" y="266484"/>
                </a:lnTo>
                <a:lnTo>
                  <a:pt x="331619" y="280961"/>
                </a:lnTo>
                <a:lnTo>
                  <a:pt x="327143" y="294323"/>
                </a:lnTo>
                <a:lnTo>
                  <a:pt x="320090" y="306238"/>
                </a:lnTo>
                <a:lnTo>
                  <a:pt x="310790" y="316375"/>
                </a:lnTo>
                <a:lnTo>
                  <a:pt x="299575" y="324405"/>
                </a:lnTo>
                <a:lnTo>
                  <a:pt x="286777" y="329995"/>
                </a:lnTo>
                <a:lnTo>
                  <a:pt x="272728" y="332816"/>
                </a:lnTo>
                <a:lnTo>
                  <a:pt x="266560" y="333095"/>
                </a:lnTo>
                <a:lnTo>
                  <a:pt x="66636" y="333095"/>
                </a:lnTo>
                <a:lnTo>
                  <a:pt x="52163" y="331531"/>
                </a:lnTo>
                <a:lnTo>
                  <a:pt x="38801" y="327060"/>
                </a:lnTo>
                <a:lnTo>
                  <a:pt x="26882" y="320011"/>
                </a:lnTo>
                <a:lnTo>
                  <a:pt x="16739" y="310717"/>
                </a:lnTo>
                <a:lnTo>
                  <a:pt x="8702" y="299507"/>
                </a:lnTo>
                <a:lnTo>
                  <a:pt x="3106" y="286712"/>
                </a:lnTo>
                <a:lnTo>
                  <a:pt x="280" y="272663"/>
                </a:lnTo>
                <a:lnTo>
                  <a:pt x="0" y="266484"/>
                </a:lnTo>
                <a:lnTo>
                  <a:pt x="0" y="66649"/>
                </a:lnTo>
                <a:lnTo>
                  <a:pt x="1564" y="52175"/>
                </a:lnTo>
                <a:lnTo>
                  <a:pt x="6038" y="38813"/>
                </a:lnTo>
                <a:lnTo>
                  <a:pt x="13089" y="26894"/>
                </a:lnTo>
                <a:lnTo>
                  <a:pt x="22385" y="16750"/>
                </a:lnTo>
                <a:lnTo>
                  <a:pt x="33595" y="8713"/>
                </a:lnTo>
                <a:lnTo>
                  <a:pt x="46387" y="3113"/>
                </a:lnTo>
                <a:lnTo>
                  <a:pt x="60429" y="283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035167" y="3530447"/>
            <a:ext cx="26809" cy="24739"/>
          </a:xfrm>
          <a:custGeom>
            <a:avLst/>
            <a:gdLst/>
            <a:ahLst/>
            <a:cxnLst/>
            <a:rect l="l" t="t" r="r" b="b"/>
            <a:pathLst>
              <a:path w="26809" h="24739">
                <a:moveTo>
                  <a:pt x="26809" y="12382"/>
                </a:moveTo>
                <a:lnTo>
                  <a:pt x="26809" y="5549"/>
                </a:lnTo>
                <a:lnTo>
                  <a:pt x="20802" y="0"/>
                </a:lnTo>
                <a:lnTo>
                  <a:pt x="5969" y="0"/>
                </a:lnTo>
                <a:lnTo>
                  <a:pt x="0" y="5549"/>
                </a:lnTo>
                <a:lnTo>
                  <a:pt x="0" y="19176"/>
                </a:lnTo>
                <a:lnTo>
                  <a:pt x="5969" y="24739"/>
                </a:lnTo>
                <a:lnTo>
                  <a:pt x="20802" y="24739"/>
                </a:lnTo>
                <a:lnTo>
                  <a:pt x="26809" y="19176"/>
                </a:lnTo>
                <a:lnTo>
                  <a:pt x="26809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878830" y="3593833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60439" y="282"/>
                </a:lnTo>
                <a:lnTo>
                  <a:pt x="46395" y="3109"/>
                </a:lnTo>
                <a:lnTo>
                  <a:pt x="33601" y="8706"/>
                </a:lnTo>
                <a:lnTo>
                  <a:pt x="22389" y="16741"/>
                </a:lnTo>
                <a:lnTo>
                  <a:pt x="13091" y="26883"/>
                </a:lnTo>
                <a:lnTo>
                  <a:pt x="6039" y="38800"/>
                </a:lnTo>
                <a:lnTo>
                  <a:pt x="1565" y="52162"/>
                </a:lnTo>
                <a:lnTo>
                  <a:pt x="0" y="66636"/>
                </a:lnTo>
                <a:lnTo>
                  <a:pt x="0" y="266484"/>
                </a:lnTo>
                <a:lnTo>
                  <a:pt x="3103" y="286703"/>
                </a:lnTo>
                <a:lnTo>
                  <a:pt x="8699" y="299498"/>
                </a:lnTo>
                <a:lnTo>
                  <a:pt x="16735" y="310707"/>
                </a:lnTo>
                <a:lnTo>
                  <a:pt x="26879" y="320001"/>
                </a:lnTo>
                <a:lnTo>
                  <a:pt x="38798" y="327048"/>
                </a:lnTo>
                <a:lnTo>
                  <a:pt x="52162" y="331519"/>
                </a:lnTo>
                <a:lnTo>
                  <a:pt x="66636" y="333082"/>
                </a:lnTo>
                <a:lnTo>
                  <a:pt x="266560" y="333082"/>
                </a:lnTo>
                <a:lnTo>
                  <a:pt x="286769" y="329986"/>
                </a:lnTo>
                <a:lnTo>
                  <a:pt x="299569" y="324398"/>
                </a:lnTo>
                <a:lnTo>
                  <a:pt x="310786" y="316372"/>
                </a:lnTo>
                <a:lnTo>
                  <a:pt x="320087" y="306236"/>
                </a:lnTo>
                <a:lnTo>
                  <a:pt x="327142" y="294323"/>
                </a:lnTo>
                <a:lnTo>
                  <a:pt x="331618" y="280962"/>
                </a:lnTo>
                <a:lnTo>
                  <a:pt x="333184" y="266484"/>
                </a:lnTo>
                <a:lnTo>
                  <a:pt x="333184" y="66636"/>
                </a:lnTo>
                <a:lnTo>
                  <a:pt x="330077" y="46398"/>
                </a:lnTo>
                <a:lnTo>
                  <a:pt x="324481" y="33601"/>
                </a:lnTo>
                <a:lnTo>
                  <a:pt x="316447" y="22388"/>
                </a:lnTo>
                <a:lnTo>
                  <a:pt x="306307" y="13090"/>
                </a:lnTo>
                <a:lnTo>
                  <a:pt x="294391" y="6038"/>
                </a:lnTo>
                <a:lnTo>
                  <a:pt x="281031" y="1564"/>
                </a:lnTo>
                <a:lnTo>
                  <a:pt x="266560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878830" y="3593833"/>
            <a:ext cx="333184" cy="333095"/>
          </a:xfrm>
          <a:custGeom>
            <a:avLst/>
            <a:gdLst/>
            <a:ahLst/>
            <a:cxnLst/>
            <a:rect l="l" t="t" r="r" b="b"/>
            <a:pathLst>
              <a:path w="333184" h="333095">
                <a:moveTo>
                  <a:pt x="66636" y="0"/>
                </a:moveTo>
                <a:lnTo>
                  <a:pt x="266560" y="0"/>
                </a:lnTo>
                <a:lnTo>
                  <a:pt x="281030" y="1565"/>
                </a:lnTo>
                <a:lnTo>
                  <a:pt x="294388" y="6040"/>
                </a:lnTo>
                <a:lnTo>
                  <a:pt x="306303" y="13092"/>
                </a:lnTo>
                <a:lnTo>
                  <a:pt x="316444" y="22391"/>
                </a:lnTo>
                <a:lnTo>
                  <a:pt x="324478" y="33605"/>
                </a:lnTo>
                <a:lnTo>
                  <a:pt x="330074" y="46402"/>
                </a:lnTo>
                <a:lnTo>
                  <a:pt x="332902" y="60450"/>
                </a:lnTo>
                <a:lnTo>
                  <a:pt x="333184" y="66649"/>
                </a:lnTo>
                <a:lnTo>
                  <a:pt x="333184" y="266484"/>
                </a:lnTo>
                <a:lnTo>
                  <a:pt x="331619" y="280961"/>
                </a:lnTo>
                <a:lnTo>
                  <a:pt x="327143" y="294323"/>
                </a:lnTo>
                <a:lnTo>
                  <a:pt x="320090" y="306238"/>
                </a:lnTo>
                <a:lnTo>
                  <a:pt x="310790" y="316375"/>
                </a:lnTo>
                <a:lnTo>
                  <a:pt x="299575" y="324405"/>
                </a:lnTo>
                <a:lnTo>
                  <a:pt x="286777" y="329995"/>
                </a:lnTo>
                <a:lnTo>
                  <a:pt x="272728" y="332816"/>
                </a:lnTo>
                <a:lnTo>
                  <a:pt x="266560" y="333095"/>
                </a:lnTo>
                <a:lnTo>
                  <a:pt x="66636" y="333095"/>
                </a:lnTo>
                <a:lnTo>
                  <a:pt x="52163" y="331531"/>
                </a:lnTo>
                <a:lnTo>
                  <a:pt x="38801" y="327060"/>
                </a:lnTo>
                <a:lnTo>
                  <a:pt x="26882" y="320011"/>
                </a:lnTo>
                <a:lnTo>
                  <a:pt x="16739" y="310717"/>
                </a:lnTo>
                <a:lnTo>
                  <a:pt x="8702" y="299507"/>
                </a:lnTo>
                <a:lnTo>
                  <a:pt x="3106" y="286712"/>
                </a:lnTo>
                <a:lnTo>
                  <a:pt x="280" y="272663"/>
                </a:lnTo>
                <a:lnTo>
                  <a:pt x="0" y="266484"/>
                </a:lnTo>
                <a:lnTo>
                  <a:pt x="0" y="66649"/>
                </a:lnTo>
                <a:lnTo>
                  <a:pt x="1564" y="52175"/>
                </a:lnTo>
                <a:lnTo>
                  <a:pt x="6038" y="38813"/>
                </a:lnTo>
                <a:lnTo>
                  <a:pt x="13089" y="26894"/>
                </a:lnTo>
                <a:lnTo>
                  <a:pt x="22385" y="16750"/>
                </a:lnTo>
                <a:lnTo>
                  <a:pt x="33595" y="8713"/>
                </a:lnTo>
                <a:lnTo>
                  <a:pt x="46387" y="3113"/>
                </a:lnTo>
                <a:lnTo>
                  <a:pt x="60429" y="283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35167" y="3870274"/>
            <a:ext cx="26809" cy="24726"/>
          </a:xfrm>
          <a:custGeom>
            <a:avLst/>
            <a:gdLst/>
            <a:ahLst/>
            <a:cxnLst/>
            <a:rect l="l" t="t" r="r" b="b"/>
            <a:pathLst>
              <a:path w="26809" h="24726">
                <a:moveTo>
                  <a:pt x="26809" y="12382"/>
                </a:moveTo>
                <a:lnTo>
                  <a:pt x="26809" y="5549"/>
                </a:lnTo>
                <a:lnTo>
                  <a:pt x="20802" y="0"/>
                </a:lnTo>
                <a:lnTo>
                  <a:pt x="5969" y="0"/>
                </a:lnTo>
                <a:lnTo>
                  <a:pt x="0" y="5549"/>
                </a:lnTo>
                <a:lnTo>
                  <a:pt x="0" y="19176"/>
                </a:lnTo>
                <a:lnTo>
                  <a:pt x="5969" y="24726"/>
                </a:lnTo>
                <a:lnTo>
                  <a:pt x="20802" y="24726"/>
                </a:lnTo>
                <a:lnTo>
                  <a:pt x="26809" y="19176"/>
                </a:lnTo>
                <a:lnTo>
                  <a:pt x="26809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539016" y="3254006"/>
            <a:ext cx="333171" cy="333095"/>
          </a:xfrm>
          <a:custGeom>
            <a:avLst/>
            <a:gdLst/>
            <a:ahLst/>
            <a:cxnLst/>
            <a:rect l="l" t="t" r="r" b="b"/>
            <a:pathLst>
              <a:path w="333171" h="333095">
                <a:moveTo>
                  <a:pt x="66624" y="0"/>
                </a:moveTo>
                <a:lnTo>
                  <a:pt x="60436" y="281"/>
                </a:lnTo>
                <a:lnTo>
                  <a:pt x="46391" y="3108"/>
                </a:lnTo>
                <a:lnTo>
                  <a:pt x="33597" y="8706"/>
                </a:lnTo>
                <a:lnTo>
                  <a:pt x="22386" y="16742"/>
                </a:lnTo>
                <a:lnTo>
                  <a:pt x="13089" y="26885"/>
                </a:lnTo>
                <a:lnTo>
                  <a:pt x="6038" y="38803"/>
                </a:lnTo>
                <a:lnTo>
                  <a:pt x="1564" y="52164"/>
                </a:lnTo>
                <a:lnTo>
                  <a:pt x="0" y="66636"/>
                </a:lnTo>
                <a:lnTo>
                  <a:pt x="0" y="266484"/>
                </a:lnTo>
                <a:lnTo>
                  <a:pt x="3102" y="286704"/>
                </a:lnTo>
                <a:lnTo>
                  <a:pt x="8696" y="299501"/>
                </a:lnTo>
                <a:lnTo>
                  <a:pt x="16729" y="310713"/>
                </a:lnTo>
                <a:lnTo>
                  <a:pt x="26871" y="320009"/>
                </a:lnTo>
                <a:lnTo>
                  <a:pt x="38788" y="327059"/>
                </a:lnTo>
                <a:lnTo>
                  <a:pt x="52149" y="331531"/>
                </a:lnTo>
                <a:lnTo>
                  <a:pt x="66624" y="333095"/>
                </a:lnTo>
                <a:lnTo>
                  <a:pt x="266547" y="333095"/>
                </a:lnTo>
                <a:lnTo>
                  <a:pt x="286764" y="329995"/>
                </a:lnTo>
                <a:lnTo>
                  <a:pt x="299562" y="324405"/>
                </a:lnTo>
                <a:lnTo>
                  <a:pt x="310777" y="316375"/>
                </a:lnTo>
                <a:lnTo>
                  <a:pt x="320077" y="306238"/>
                </a:lnTo>
                <a:lnTo>
                  <a:pt x="327130" y="294323"/>
                </a:lnTo>
                <a:lnTo>
                  <a:pt x="331606" y="280961"/>
                </a:lnTo>
                <a:lnTo>
                  <a:pt x="333171" y="266484"/>
                </a:lnTo>
                <a:lnTo>
                  <a:pt x="333171" y="66636"/>
                </a:lnTo>
                <a:lnTo>
                  <a:pt x="330064" y="46402"/>
                </a:lnTo>
                <a:lnTo>
                  <a:pt x="324468" y="33607"/>
                </a:lnTo>
                <a:lnTo>
                  <a:pt x="316434" y="22393"/>
                </a:lnTo>
                <a:lnTo>
                  <a:pt x="306294" y="13094"/>
                </a:lnTo>
                <a:lnTo>
                  <a:pt x="294378" y="6040"/>
                </a:lnTo>
                <a:lnTo>
                  <a:pt x="281019" y="1565"/>
                </a:lnTo>
                <a:lnTo>
                  <a:pt x="266547" y="0"/>
                </a:lnTo>
                <a:lnTo>
                  <a:pt x="6662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39016" y="3254006"/>
            <a:ext cx="333171" cy="333095"/>
          </a:xfrm>
          <a:custGeom>
            <a:avLst/>
            <a:gdLst/>
            <a:ahLst/>
            <a:cxnLst/>
            <a:rect l="l" t="t" r="r" b="b"/>
            <a:pathLst>
              <a:path w="333171" h="333095">
                <a:moveTo>
                  <a:pt x="66624" y="0"/>
                </a:moveTo>
                <a:lnTo>
                  <a:pt x="266547" y="0"/>
                </a:lnTo>
                <a:lnTo>
                  <a:pt x="281017" y="1565"/>
                </a:lnTo>
                <a:lnTo>
                  <a:pt x="294376" y="6040"/>
                </a:lnTo>
                <a:lnTo>
                  <a:pt x="306291" y="13092"/>
                </a:lnTo>
                <a:lnTo>
                  <a:pt x="316431" y="22391"/>
                </a:lnTo>
                <a:lnTo>
                  <a:pt x="324465" y="33605"/>
                </a:lnTo>
                <a:lnTo>
                  <a:pt x="330062" y="46402"/>
                </a:lnTo>
                <a:lnTo>
                  <a:pt x="332889" y="60450"/>
                </a:lnTo>
                <a:lnTo>
                  <a:pt x="333171" y="66649"/>
                </a:lnTo>
                <a:lnTo>
                  <a:pt x="333171" y="266484"/>
                </a:lnTo>
                <a:lnTo>
                  <a:pt x="331606" y="280961"/>
                </a:lnTo>
                <a:lnTo>
                  <a:pt x="327130" y="294323"/>
                </a:lnTo>
                <a:lnTo>
                  <a:pt x="320077" y="306238"/>
                </a:lnTo>
                <a:lnTo>
                  <a:pt x="310777" y="316375"/>
                </a:lnTo>
                <a:lnTo>
                  <a:pt x="299562" y="324405"/>
                </a:lnTo>
                <a:lnTo>
                  <a:pt x="286764" y="329995"/>
                </a:lnTo>
                <a:lnTo>
                  <a:pt x="272715" y="332816"/>
                </a:lnTo>
                <a:lnTo>
                  <a:pt x="266547" y="333095"/>
                </a:lnTo>
                <a:lnTo>
                  <a:pt x="66624" y="333095"/>
                </a:lnTo>
                <a:lnTo>
                  <a:pt x="52149" y="331531"/>
                </a:lnTo>
                <a:lnTo>
                  <a:pt x="38788" y="327059"/>
                </a:lnTo>
                <a:lnTo>
                  <a:pt x="26871" y="320009"/>
                </a:lnTo>
                <a:lnTo>
                  <a:pt x="16729" y="310713"/>
                </a:lnTo>
                <a:lnTo>
                  <a:pt x="8696" y="299501"/>
                </a:lnTo>
                <a:lnTo>
                  <a:pt x="3102" y="286704"/>
                </a:lnTo>
                <a:lnTo>
                  <a:pt x="279" y="272653"/>
                </a:lnTo>
                <a:lnTo>
                  <a:pt x="0" y="266484"/>
                </a:lnTo>
                <a:lnTo>
                  <a:pt x="0" y="66649"/>
                </a:lnTo>
                <a:lnTo>
                  <a:pt x="1564" y="52174"/>
                </a:lnTo>
                <a:lnTo>
                  <a:pt x="6037" y="38810"/>
                </a:lnTo>
                <a:lnTo>
                  <a:pt x="13087" y="26891"/>
                </a:lnTo>
                <a:lnTo>
                  <a:pt x="22382" y="16747"/>
                </a:lnTo>
                <a:lnTo>
                  <a:pt x="33591" y="8709"/>
                </a:lnTo>
                <a:lnTo>
                  <a:pt x="46383" y="3111"/>
                </a:lnTo>
                <a:lnTo>
                  <a:pt x="60427" y="282"/>
                </a:lnTo>
                <a:lnTo>
                  <a:pt x="66624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681738" y="3530447"/>
            <a:ext cx="26822" cy="24739"/>
          </a:xfrm>
          <a:custGeom>
            <a:avLst/>
            <a:gdLst/>
            <a:ahLst/>
            <a:cxnLst/>
            <a:rect l="l" t="t" r="r" b="b"/>
            <a:pathLst>
              <a:path w="26822" h="24739">
                <a:moveTo>
                  <a:pt x="26822" y="12382"/>
                </a:moveTo>
                <a:lnTo>
                  <a:pt x="26822" y="5549"/>
                </a:lnTo>
                <a:lnTo>
                  <a:pt x="20815" y="0"/>
                </a:lnTo>
                <a:lnTo>
                  <a:pt x="6007" y="0"/>
                </a:lnTo>
                <a:lnTo>
                  <a:pt x="0" y="5549"/>
                </a:lnTo>
                <a:lnTo>
                  <a:pt x="0" y="19176"/>
                </a:lnTo>
                <a:lnTo>
                  <a:pt x="6007" y="24739"/>
                </a:lnTo>
                <a:lnTo>
                  <a:pt x="20815" y="24739"/>
                </a:lnTo>
                <a:lnTo>
                  <a:pt x="26822" y="19176"/>
                </a:lnTo>
                <a:lnTo>
                  <a:pt x="26822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99189" y="3254006"/>
            <a:ext cx="333184" cy="333095"/>
          </a:xfrm>
          <a:custGeom>
            <a:avLst/>
            <a:gdLst/>
            <a:ahLst/>
            <a:cxnLst/>
            <a:rect l="l" t="t" r="r" b="b"/>
            <a:pathLst>
              <a:path w="333184" h="333095">
                <a:moveTo>
                  <a:pt x="66624" y="0"/>
                </a:moveTo>
                <a:lnTo>
                  <a:pt x="60436" y="281"/>
                </a:lnTo>
                <a:lnTo>
                  <a:pt x="46391" y="3108"/>
                </a:lnTo>
                <a:lnTo>
                  <a:pt x="33597" y="8706"/>
                </a:lnTo>
                <a:lnTo>
                  <a:pt x="22386" y="16742"/>
                </a:lnTo>
                <a:lnTo>
                  <a:pt x="13089" y="26885"/>
                </a:lnTo>
                <a:lnTo>
                  <a:pt x="6038" y="38803"/>
                </a:lnTo>
                <a:lnTo>
                  <a:pt x="1564" y="52164"/>
                </a:lnTo>
                <a:lnTo>
                  <a:pt x="0" y="66636"/>
                </a:lnTo>
                <a:lnTo>
                  <a:pt x="0" y="266484"/>
                </a:lnTo>
                <a:lnTo>
                  <a:pt x="3102" y="286704"/>
                </a:lnTo>
                <a:lnTo>
                  <a:pt x="8696" y="299501"/>
                </a:lnTo>
                <a:lnTo>
                  <a:pt x="16729" y="310713"/>
                </a:lnTo>
                <a:lnTo>
                  <a:pt x="26871" y="320009"/>
                </a:lnTo>
                <a:lnTo>
                  <a:pt x="38788" y="327059"/>
                </a:lnTo>
                <a:lnTo>
                  <a:pt x="52149" y="331531"/>
                </a:lnTo>
                <a:lnTo>
                  <a:pt x="66624" y="333095"/>
                </a:lnTo>
                <a:lnTo>
                  <a:pt x="266547" y="333095"/>
                </a:lnTo>
                <a:lnTo>
                  <a:pt x="286773" y="329993"/>
                </a:lnTo>
                <a:lnTo>
                  <a:pt x="299571" y="324401"/>
                </a:lnTo>
                <a:lnTo>
                  <a:pt x="310787" y="316372"/>
                </a:lnTo>
                <a:lnTo>
                  <a:pt x="320087" y="306234"/>
                </a:lnTo>
                <a:lnTo>
                  <a:pt x="327142" y="294320"/>
                </a:lnTo>
                <a:lnTo>
                  <a:pt x="331618" y="280960"/>
                </a:lnTo>
                <a:lnTo>
                  <a:pt x="333184" y="266484"/>
                </a:lnTo>
                <a:lnTo>
                  <a:pt x="333184" y="66636"/>
                </a:lnTo>
                <a:lnTo>
                  <a:pt x="330073" y="46395"/>
                </a:lnTo>
                <a:lnTo>
                  <a:pt x="324475" y="33601"/>
                </a:lnTo>
                <a:lnTo>
                  <a:pt x="316438" y="22389"/>
                </a:lnTo>
                <a:lnTo>
                  <a:pt x="306295" y="13091"/>
                </a:lnTo>
                <a:lnTo>
                  <a:pt x="294378" y="6039"/>
                </a:lnTo>
                <a:lnTo>
                  <a:pt x="281018" y="1565"/>
                </a:lnTo>
                <a:lnTo>
                  <a:pt x="266547" y="0"/>
                </a:lnTo>
                <a:lnTo>
                  <a:pt x="6662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199189" y="3254006"/>
            <a:ext cx="333184" cy="333095"/>
          </a:xfrm>
          <a:custGeom>
            <a:avLst/>
            <a:gdLst/>
            <a:ahLst/>
            <a:cxnLst/>
            <a:rect l="l" t="t" r="r" b="b"/>
            <a:pathLst>
              <a:path w="333184" h="333095">
                <a:moveTo>
                  <a:pt x="66624" y="0"/>
                </a:moveTo>
                <a:lnTo>
                  <a:pt x="266547" y="0"/>
                </a:lnTo>
                <a:lnTo>
                  <a:pt x="281017" y="1564"/>
                </a:lnTo>
                <a:lnTo>
                  <a:pt x="294376" y="6038"/>
                </a:lnTo>
                <a:lnTo>
                  <a:pt x="306292" y="13090"/>
                </a:lnTo>
                <a:lnTo>
                  <a:pt x="316435" y="22387"/>
                </a:lnTo>
                <a:lnTo>
                  <a:pt x="324471" y="33599"/>
                </a:lnTo>
                <a:lnTo>
                  <a:pt x="330071" y="46394"/>
                </a:lnTo>
                <a:lnTo>
                  <a:pt x="332901" y="60440"/>
                </a:lnTo>
                <a:lnTo>
                  <a:pt x="333184" y="66649"/>
                </a:lnTo>
                <a:lnTo>
                  <a:pt x="333184" y="266484"/>
                </a:lnTo>
                <a:lnTo>
                  <a:pt x="331618" y="280960"/>
                </a:lnTo>
                <a:lnTo>
                  <a:pt x="327142" y="294320"/>
                </a:lnTo>
                <a:lnTo>
                  <a:pt x="320087" y="306234"/>
                </a:lnTo>
                <a:lnTo>
                  <a:pt x="310787" y="316372"/>
                </a:lnTo>
                <a:lnTo>
                  <a:pt x="299571" y="324401"/>
                </a:lnTo>
                <a:lnTo>
                  <a:pt x="286773" y="329993"/>
                </a:lnTo>
                <a:lnTo>
                  <a:pt x="272725" y="332815"/>
                </a:lnTo>
                <a:lnTo>
                  <a:pt x="266547" y="333095"/>
                </a:lnTo>
                <a:lnTo>
                  <a:pt x="66624" y="333095"/>
                </a:lnTo>
                <a:lnTo>
                  <a:pt x="52149" y="331531"/>
                </a:lnTo>
                <a:lnTo>
                  <a:pt x="38788" y="327059"/>
                </a:lnTo>
                <a:lnTo>
                  <a:pt x="26871" y="320009"/>
                </a:lnTo>
                <a:lnTo>
                  <a:pt x="16729" y="310713"/>
                </a:lnTo>
                <a:lnTo>
                  <a:pt x="8696" y="299501"/>
                </a:lnTo>
                <a:lnTo>
                  <a:pt x="3102" y="286704"/>
                </a:lnTo>
                <a:lnTo>
                  <a:pt x="279" y="272653"/>
                </a:lnTo>
                <a:lnTo>
                  <a:pt x="0" y="266484"/>
                </a:lnTo>
                <a:lnTo>
                  <a:pt x="0" y="66649"/>
                </a:lnTo>
                <a:lnTo>
                  <a:pt x="1564" y="52174"/>
                </a:lnTo>
                <a:lnTo>
                  <a:pt x="6037" y="38810"/>
                </a:lnTo>
                <a:lnTo>
                  <a:pt x="13087" y="26891"/>
                </a:lnTo>
                <a:lnTo>
                  <a:pt x="22382" y="16747"/>
                </a:lnTo>
                <a:lnTo>
                  <a:pt x="33591" y="8709"/>
                </a:lnTo>
                <a:lnTo>
                  <a:pt x="46383" y="3111"/>
                </a:lnTo>
                <a:lnTo>
                  <a:pt x="60427" y="282"/>
                </a:lnTo>
                <a:lnTo>
                  <a:pt x="66624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341912" y="3530447"/>
            <a:ext cx="26822" cy="24739"/>
          </a:xfrm>
          <a:custGeom>
            <a:avLst/>
            <a:gdLst/>
            <a:ahLst/>
            <a:cxnLst/>
            <a:rect l="l" t="t" r="r" b="b"/>
            <a:pathLst>
              <a:path w="26822" h="24739">
                <a:moveTo>
                  <a:pt x="26822" y="12382"/>
                </a:moveTo>
                <a:lnTo>
                  <a:pt x="26822" y="5549"/>
                </a:lnTo>
                <a:lnTo>
                  <a:pt x="20815" y="0"/>
                </a:lnTo>
                <a:lnTo>
                  <a:pt x="6007" y="0"/>
                </a:lnTo>
                <a:lnTo>
                  <a:pt x="0" y="5549"/>
                </a:lnTo>
                <a:lnTo>
                  <a:pt x="0" y="19176"/>
                </a:lnTo>
                <a:lnTo>
                  <a:pt x="6007" y="24739"/>
                </a:lnTo>
                <a:lnTo>
                  <a:pt x="20815" y="24739"/>
                </a:lnTo>
                <a:lnTo>
                  <a:pt x="26822" y="19176"/>
                </a:lnTo>
                <a:lnTo>
                  <a:pt x="26822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859362" y="1894713"/>
            <a:ext cx="333184" cy="333095"/>
          </a:xfrm>
          <a:custGeom>
            <a:avLst/>
            <a:gdLst/>
            <a:ahLst/>
            <a:cxnLst/>
            <a:rect l="l" t="t" r="r" b="b"/>
            <a:pathLst>
              <a:path w="333184" h="333095">
                <a:moveTo>
                  <a:pt x="66636" y="0"/>
                </a:moveTo>
                <a:lnTo>
                  <a:pt x="60427" y="283"/>
                </a:lnTo>
                <a:lnTo>
                  <a:pt x="46382" y="3113"/>
                </a:lnTo>
                <a:lnTo>
                  <a:pt x="33589" y="8713"/>
                </a:lnTo>
                <a:lnTo>
                  <a:pt x="22380" y="16750"/>
                </a:lnTo>
                <a:lnTo>
                  <a:pt x="13085" y="26894"/>
                </a:lnTo>
                <a:lnTo>
                  <a:pt x="6036" y="38813"/>
                </a:lnTo>
                <a:lnTo>
                  <a:pt x="1564" y="52175"/>
                </a:lnTo>
                <a:lnTo>
                  <a:pt x="0" y="66649"/>
                </a:lnTo>
                <a:lnTo>
                  <a:pt x="0" y="266484"/>
                </a:lnTo>
                <a:lnTo>
                  <a:pt x="3104" y="286712"/>
                </a:lnTo>
                <a:lnTo>
                  <a:pt x="8700" y="299507"/>
                </a:lnTo>
                <a:lnTo>
                  <a:pt x="16734" y="310717"/>
                </a:lnTo>
                <a:lnTo>
                  <a:pt x="26876" y="320011"/>
                </a:lnTo>
                <a:lnTo>
                  <a:pt x="38795" y="327060"/>
                </a:lnTo>
                <a:lnTo>
                  <a:pt x="52159" y="331531"/>
                </a:lnTo>
                <a:lnTo>
                  <a:pt x="66636" y="333095"/>
                </a:lnTo>
                <a:lnTo>
                  <a:pt x="266547" y="333095"/>
                </a:lnTo>
                <a:lnTo>
                  <a:pt x="286773" y="329993"/>
                </a:lnTo>
                <a:lnTo>
                  <a:pt x="299571" y="324401"/>
                </a:lnTo>
                <a:lnTo>
                  <a:pt x="310787" y="316372"/>
                </a:lnTo>
                <a:lnTo>
                  <a:pt x="320087" y="306234"/>
                </a:lnTo>
                <a:lnTo>
                  <a:pt x="327142" y="294320"/>
                </a:lnTo>
                <a:lnTo>
                  <a:pt x="331618" y="280960"/>
                </a:lnTo>
                <a:lnTo>
                  <a:pt x="333184" y="266484"/>
                </a:lnTo>
                <a:lnTo>
                  <a:pt x="333184" y="66649"/>
                </a:lnTo>
                <a:lnTo>
                  <a:pt x="330071" y="46394"/>
                </a:lnTo>
                <a:lnTo>
                  <a:pt x="324471" y="33599"/>
                </a:lnTo>
                <a:lnTo>
                  <a:pt x="316435" y="22387"/>
                </a:lnTo>
                <a:lnTo>
                  <a:pt x="306292" y="13090"/>
                </a:lnTo>
                <a:lnTo>
                  <a:pt x="294376" y="6038"/>
                </a:lnTo>
                <a:lnTo>
                  <a:pt x="281017" y="1564"/>
                </a:lnTo>
                <a:lnTo>
                  <a:pt x="266547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859362" y="1894725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47" y="0"/>
                </a:lnTo>
                <a:lnTo>
                  <a:pt x="281018" y="1564"/>
                </a:lnTo>
                <a:lnTo>
                  <a:pt x="294378" y="6037"/>
                </a:lnTo>
                <a:lnTo>
                  <a:pt x="306295" y="13088"/>
                </a:lnTo>
                <a:lnTo>
                  <a:pt x="316438" y="22384"/>
                </a:lnTo>
                <a:lnTo>
                  <a:pt x="324475" y="33595"/>
                </a:lnTo>
                <a:lnTo>
                  <a:pt x="330073" y="46390"/>
                </a:lnTo>
                <a:lnTo>
                  <a:pt x="332902" y="60437"/>
                </a:lnTo>
                <a:lnTo>
                  <a:pt x="333184" y="66636"/>
                </a:lnTo>
                <a:lnTo>
                  <a:pt x="333184" y="266471"/>
                </a:lnTo>
                <a:lnTo>
                  <a:pt x="331618" y="280947"/>
                </a:lnTo>
                <a:lnTo>
                  <a:pt x="327142" y="294308"/>
                </a:lnTo>
                <a:lnTo>
                  <a:pt x="320087" y="306222"/>
                </a:lnTo>
                <a:lnTo>
                  <a:pt x="310787" y="316359"/>
                </a:lnTo>
                <a:lnTo>
                  <a:pt x="299571" y="324389"/>
                </a:lnTo>
                <a:lnTo>
                  <a:pt x="286773" y="329980"/>
                </a:lnTo>
                <a:lnTo>
                  <a:pt x="272725" y="332802"/>
                </a:lnTo>
                <a:lnTo>
                  <a:pt x="266547" y="333082"/>
                </a:lnTo>
                <a:lnTo>
                  <a:pt x="66636" y="333082"/>
                </a:lnTo>
                <a:lnTo>
                  <a:pt x="52159" y="331518"/>
                </a:lnTo>
                <a:lnTo>
                  <a:pt x="38795" y="327047"/>
                </a:lnTo>
                <a:lnTo>
                  <a:pt x="26876" y="319999"/>
                </a:lnTo>
                <a:lnTo>
                  <a:pt x="16734" y="310704"/>
                </a:lnTo>
                <a:lnTo>
                  <a:pt x="8700" y="299494"/>
                </a:lnTo>
                <a:lnTo>
                  <a:pt x="3104" y="286699"/>
                </a:lnTo>
                <a:lnTo>
                  <a:pt x="280" y="272650"/>
                </a:lnTo>
                <a:lnTo>
                  <a:pt x="0" y="266471"/>
                </a:lnTo>
                <a:lnTo>
                  <a:pt x="0" y="66636"/>
                </a:lnTo>
                <a:lnTo>
                  <a:pt x="1564" y="52162"/>
                </a:lnTo>
                <a:lnTo>
                  <a:pt x="6037" y="38800"/>
                </a:lnTo>
                <a:lnTo>
                  <a:pt x="13088" y="26883"/>
                </a:lnTo>
                <a:lnTo>
                  <a:pt x="22384" y="16741"/>
                </a:lnTo>
                <a:lnTo>
                  <a:pt x="33595" y="8706"/>
                </a:lnTo>
                <a:lnTo>
                  <a:pt x="46390" y="3109"/>
                </a:lnTo>
                <a:lnTo>
                  <a:pt x="60437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02085" y="2171153"/>
            <a:ext cx="26822" cy="24726"/>
          </a:xfrm>
          <a:custGeom>
            <a:avLst/>
            <a:gdLst/>
            <a:ahLst/>
            <a:cxnLst/>
            <a:rect l="l" t="t" r="r" b="b"/>
            <a:pathLst>
              <a:path w="26822" h="24726">
                <a:moveTo>
                  <a:pt x="26822" y="12382"/>
                </a:moveTo>
                <a:lnTo>
                  <a:pt x="26822" y="5549"/>
                </a:lnTo>
                <a:lnTo>
                  <a:pt x="20815" y="0"/>
                </a:lnTo>
                <a:lnTo>
                  <a:pt x="6007" y="0"/>
                </a:lnTo>
                <a:lnTo>
                  <a:pt x="0" y="5549"/>
                </a:lnTo>
                <a:lnTo>
                  <a:pt x="0" y="19189"/>
                </a:lnTo>
                <a:lnTo>
                  <a:pt x="6007" y="24726"/>
                </a:lnTo>
                <a:lnTo>
                  <a:pt x="20815" y="24726"/>
                </a:lnTo>
                <a:lnTo>
                  <a:pt x="26822" y="19189"/>
                </a:lnTo>
                <a:lnTo>
                  <a:pt x="26822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218656" y="223453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60439" y="282"/>
                </a:lnTo>
                <a:lnTo>
                  <a:pt x="46395" y="3109"/>
                </a:lnTo>
                <a:lnTo>
                  <a:pt x="33601" y="8706"/>
                </a:lnTo>
                <a:lnTo>
                  <a:pt x="22389" y="16741"/>
                </a:lnTo>
                <a:lnTo>
                  <a:pt x="13091" y="26883"/>
                </a:lnTo>
                <a:lnTo>
                  <a:pt x="6039" y="38800"/>
                </a:lnTo>
                <a:lnTo>
                  <a:pt x="1565" y="52162"/>
                </a:lnTo>
                <a:lnTo>
                  <a:pt x="0" y="66636"/>
                </a:lnTo>
                <a:lnTo>
                  <a:pt x="0" y="266484"/>
                </a:lnTo>
                <a:lnTo>
                  <a:pt x="3103" y="286703"/>
                </a:lnTo>
                <a:lnTo>
                  <a:pt x="8699" y="299498"/>
                </a:lnTo>
                <a:lnTo>
                  <a:pt x="16735" y="310707"/>
                </a:lnTo>
                <a:lnTo>
                  <a:pt x="26879" y="320001"/>
                </a:lnTo>
                <a:lnTo>
                  <a:pt x="38798" y="327048"/>
                </a:lnTo>
                <a:lnTo>
                  <a:pt x="52162" y="331519"/>
                </a:lnTo>
                <a:lnTo>
                  <a:pt x="66636" y="333082"/>
                </a:lnTo>
                <a:lnTo>
                  <a:pt x="266547" y="333082"/>
                </a:lnTo>
                <a:lnTo>
                  <a:pt x="286770" y="329984"/>
                </a:lnTo>
                <a:lnTo>
                  <a:pt x="299571" y="324395"/>
                </a:lnTo>
                <a:lnTo>
                  <a:pt x="310788" y="316368"/>
                </a:lnTo>
                <a:lnTo>
                  <a:pt x="320089" y="306233"/>
                </a:lnTo>
                <a:lnTo>
                  <a:pt x="327143" y="294320"/>
                </a:lnTo>
                <a:lnTo>
                  <a:pt x="331618" y="280960"/>
                </a:lnTo>
                <a:lnTo>
                  <a:pt x="333184" y="266484"/>
                </a:lnTo>
                <a:lnTo>
                  <a:pt x="333184" y="66636"/>
                </a:lnTo>
                <a:lnTo>
                  <a:pt x="330074" y="46390"/>
                </a:lnTo>
                <a:lnTo>
                  <a:pt x="324477" y="33595"/>
                </a:lnTo>
                <a:lnTo>
                  <a:pt x="316442" y="22384"/>
                </a:lnTo>
                <a:lnTo>
                  <a:pt x="306301" y="13088"/>
                </a:lnTo>
                <a:lnTo>
                  <a:pt x="294383" y="6037"/>
                </a:lnTo>
                <a:lnTo>
                  <a:pt x="281022" y="1564"/>
                </a:lnTo>
                <a:lnTo>
                  <a:pt x="266547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18656" y="223453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47" y="0"/>
                </a:lnTo>
                <a:lnTo>
                  <a:pt x="281022" y="1564"/>
                </a:lnTo>
                <a:lnTo>
                  <a:pt x="294383" y="6037"/>
                </a:lnTo>
                <a:lnTo>
                  <a:pt x="306301" y="13088"/>
                </a:lnTo>
                <a:lnTo>
                  <a:pt x="316442" y="22384"/>
                </a:lnTo>
                <a:lnTo>
                  <a:pt x="324477" y="33595"/>
                </a:lnTo>
                <a:lnTo>
                  <a:pt x="330074" y="46390"/>
                </a:lnTo>
                <a:lnTo>
                  <a:pt x="332902" y="60437"/>
                </a:lnTo>
                <a:lnTo>
                  <a:pt x="333184" y="66636"/>
                </a:lnTo>
                <a:lnTo>
                  <a:pt x="333184" y="266484"/>
                </a:lnTo>
                <a:lnTo>
                  <a:pt x="331618" y="280960"/>
                </a:lnTo>
                <a:lnTo>
                  <a:pt x="327143" y="294320"/>
                </a:lnTo>
                <a:lnTo>
                  <a:pt x="320089" y="306233"/>
                </a:lnTo>
                <a:lnTo>
                  <a:pt x="310788" y="316368"/>
                </a:lnTo>
                <a:lnTo>
                  <a:pt x="299571" y="324395"/>
                </a:lnTo>
                <a:lnTo>
                  <a:pt x="286770" y="329984"/>
                </a:lnTo>
                <a:lnTo>
                  <a:pt x="272717" y="332803"/>
                </a:lnTo>
                <a:lnTo>
                  <a:pt x="266547" y="333082"/>
                </a:lnTo>
                <a:lnTo>
                  <a:pt x="66636" y="333082"/>
                </a:lnTo>
                <a:lnTo>
                  <a:pt x="52162" y="331519"/>
                </a:lnTo>
                <a:lnTo>
                  <a:pt x="38798" y="327048"/>
                </a:lnTo>
                <a:lnTo>
                  <a:pt x="26879" y="320001"/>
                </a:lnTo>
                <a:lnTo>
                  <a:pt x="16735" y="310707"/>
                </a:lnTo>
                <a:lnTo>
                  <a:pt x="8699" y="299498"/>
                </a:lnTo>
                <a:lnTo>
                  <a:pt x="3103" y="286703"/>
                </a:lnTo>
                <a:lnTo>
                  <a:pt x="279" y="272653"/>
                </a:lnTo>
                <a:lnTo>
                  <a:pt x="0" y="266484"/>
                </a:lnTo>
                <a:lnTo>
                  <a:pt x="0" y="66636"/>
                </a:lnTo>
                <a:lnTo>
                  <a:pt x="1565" y="52162"/>
                </a:lnTo>
                <a:lnTo>
                  <a:pt x="6039" y="38800"/>
                </a:lnTo>
                <a:lnTo>
                  <a:pt x="13091" y="26883"/>
                </a:lnTo>
                <a:lnTo>
                  <a:pt x="22389" y="16741"/>
                </a:lnTo>
                <a:lnTo>
                  <a:pt x="33601" y="8706"/>
                </a:lnTo>
                <a:lnTo>
                  <a:pt x="46395" y="3109"/>
                </a:lnTo>
                <a:lnTo>
                  <a:pt x="60439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361379" y="2510980"/>
            <a:ext cx="26822" cy="24726"/>
          </a:xfrm>
          <a:custGeom>
            <a:avLst/>
            <a:gdLst/>
            <a:ahLst/>
            <a:cxnLst/>
            <a:rect l="l" t="t" r="r" b="b"/>
            <a:pathLst>
              <a:path w="26822" h="24726">
                <a:moveTo>
                  <a:pt x="26822" y="12369"/>
                </a:moveTo>
                <a:lnTo>
                  <a:pt x="26822" y="5549"/>
                </a:lnTo>
                <a:lnTo>
                  <a:pt x="20827" y="0"/>
                </a:lnTo>
                <a:lnTo>
                  <a:pt x="6019" y="0"/>
                </a:lnTo>
                <a:lnTo>
                  <a:pt x="0" y="5549"/>
                </a:lnTo>
                <a:lnTo>
                  <a:pt x="0" y="19176"/>
                </a:lnTo>
                <a:lnTo>
                  <a:pt x="6019" y="24726"/>
                </a:lnTo>
                <a:lnTo>
                  <a:pt x="20827" y="24726"/>
                </a:lnTo>
                <a:lnTo>
                  <a:pt x="26822" y="19176"/>
                </a:lnTo>
                <a:lnTo>
                  <a:pt x="26822" y="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358904" y="2835456"/>
            <a:ext cx="695947" cy="407463"/>
          </a:xfrm>
          <a:custGeom>
            <a:avLst/>
            <a:gdLst/>
            <a:ahLst/>
            <a:cxnLst/>
            <a:rect l="l" t="t" r="r" b="b"/>
            <a:pathLst>
              <a:path w="695947" h="407463">
                <a:moveTo>
                  <a:pt x="695947" y="38553"/>
                </a:moveTo>
                <a:lnTo>
                  <a:pt x="601124" y="18435"/>
                </a:lnTo>
                <a:lnTo>
                  <a:pt x="515903" y="5772"/>
                </a:lnTo>
                <a:lnTo>
                  <a:pt x="439738" y="0"/>
                </a:lnTo>
                <a:lnTo>
                  <a:pt x="372080" y="551"/>
                </a:lnTo>
                <a:lnTo>
                  <a:pt x="312383" y="6859"/>
                </a:lnTo>
                <a:lnTo>
                  <a:pt x="260099" y="18360"/>
                </a:lnTo>
                <a:lnTo>
                  <a:pt x="214681" y="34486"/>
                </a:lnTo>
                <a:lnTo>
                  <a:pt x="175582" y="54671"/>
                </a:lnTo>
                <a:lnTo>
                  <a:pt x="142253" y="78350"/>
                </a:lnTo>
                <a:lnTo>
                  <a:pt x="114149" y="104955"/>
                </a:lnTo>
                <a:lnTo>
                  <a:pt x="90721" y="133922"/>
                </a:lnTo>
                <a:lnTo>
                  <a:pt x="71422" y="164684"/>
                </a:lnTo>
                <a:lnTo>
                  <a:pt x="55705" y="196675"/>
                </a:lnTo>
                <a:lnTo>
                  <a:pt x="43022" y="229328"/>
                </a:lnTo>
                <a:lnTo>
                  <a:pt x="32826" y="262078"/>
                </a:lnTo>
                <a:lnTo>
                  <a:pt x="24571" y="294358"/>
                </a:lnTo>
                <a:lnTo>
                  <a:pt x="17708" y="325603"/>
                </a:lnTo>
                <a:lnTo>
                  <a:pt x="11690" y="355246"/>
                </a:lnTo>
                <a:lnTo>
                  <a:pt x="5969" y="382722"/>
                </a:lnTo>
                <a:lnTo>
                  <a:pt x="0" y="407463"/>
                </a:lnTo>
              </a:path>
            </a:pathLst>
          </a:custGeom>
          <a:ln w="6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349011" y="3164979"/>
            <a:ext cx="57988" cy="86715"/>
          </a:xfrm>
          <a:custGeom>
            <a:avLst/>
            <a:gdLst/>
            <a:ahLst/>
            <a:cxnLst/>
            <a:rect l="l" t="t" r="r" b="b"/>
            <a:pathLst>
              <a:path w="57988" h="86715">
                <a:moveTo>
                  <a:pt x="7645" y="86715"/>
                </a:moveTo>
                <a:lnTo>
                  <a:pt x="57988" y="15722"/>
                </a:lnTo>
                <a:lnTo>
                  <a:pt x="55717" y="16510"/>
                </a:lnTo>
                <a:lnTo>
                  <a:pt x="43411" y="18893"/>
                </a:lnTo>
                <a:lnTo>
                  <a:pt x="31159" y="18306"/>
                </a:lnTo>
                <a:lnTo>
                  <a:pt x="19488" y="14875"/>
                </a:lnTo>
                <a:lnTo>
                  <a:pt x="8926" y="8731"/>
                </a:lnTo>
                <a:lnTo>
                  <a:pt x="0" y="0"/>
                </a:lnTo>
                <a:lnTo>
                  <a:pt x="7645" y="86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349011" y="3164979"/>
            <a:ext cx="57975" cy="86715"/>
          </a:xfrm>
          <a:custGeom>
            <a:avLst/>
            <a:gdLst/>
            <a:ahLst/>
            <a:cxnLst/>
            <a:rect l="l" t="t" r="r" b="b"/>
            <a:pathLst>
              <a:path w="57975" h="86715">
                <a:moveTo>
                  <a:pt x="57975" y="15722"/>
                </a:moveTo>
                <a:lnTo>
                  <a:pt x="7645" y="86715"/>
                </a:lnTo>
                <a:lnTo>
                  <a:pt x="0" y="0"/>
                </a:lnTo>
                <a:lnTo>
                  <a:pt x="8927" y="8732"/>
                </a:lnTo>
                <a:lnTo>
                  <a:pt x="19491" y="14877"/>
                </a:lnTo>
                <a:lnTo>
                  <a:pt x="31162" y="18307"/>
                </a:lnTo>
                <a:lnTo>
                  <a:pt x="43413" y="18893"/>
                </a:lnTo>
                <a:lnTo>
                  <a:pt x="55716" y="16507"/>
                </a:lnTo>
                <a:lnTo>
                  <a:pt x="57975" y="15722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354726" y="3549002"/>
            <a:ext cx="1194828" cy="528271"/>
          </a:xfrm>
          <a:custGeom>
            <a:avLst/>
            <a:gdLst/>
            <a:ahLst/>
            <a:cxnLst/>
            <a:rect l="l" t="t" r="r" b="b"/>
            <a:pathLst>
              <a:path w="1194828" h="528271">
                <a:moveTo>
                  <a:pt x="0" y="0"/>
                </a:moveTo>
                <a:lnTo>
                  <a:pt x="49525" y="77610"/>
                </a:lnTo>
                <a:lnTo>
                  <a:pt x="106805" y="147227"/>
                </a:lnTo>
                <a:lnTo>
                  <a:pt x="170725" y="209284"/>
                </a:lnTo>
                <a:lnTo>
                  <a:pt x="240173" y="264217"/>
                </a:lnTo>
                <a:lnTo>
                  <a:pt x="314036" y="312459"/>
                </a:lnTo>
                <a:lnTo>
                  <a:pt x="391200" y="354443"/>
                </a:lnTo>
                <a:lnTo>
                  <a:pt x="470552" y="390604"/>
                </a:lnTo>
                <a:lnTo>
                  <a:pt x="550980" y="421376"/>
                </a:lnTo>
                <a:lnTo>
                  <a:pt x="631370" y="447192"/>
                </a:lnTo>
                <a:lnTo>
                  <a:pt x="710609" y="468487"/>
                </a:lnTo>
                <a:lnTo>
                  <a:pt x="787584" y="485694"/>
                </a:lnTo>
                <a:lnTo>
                  <a:pt x="861182" y="499247"/>
                </a:lnTo>
                <a:lnTo>
                  <a:pt x="930290" y="509581"/>
                </a:lnTo>
                <a:lnTo>
                  <a:pt x="993796" y="517129"/>
                </a:lnTo>
                <a:lnTo>
                  <a:pt x="1050584" y="522325"/>
                </a:lnTo>
                <a:lnTo>
                  <a:pt x="1099544" y="525604"/>
                </a:lnTo>
                <a:lnTo>
                  <a:pt x="1139561" y="527398"/>
                </a:lnTo>
                <a:lnTo>
                  <a:pt x="1188316" y="528271"/>
                </a:lnTo>
                <a:lnTo>
                  <a:pt x="1194828" y="528218"/>
                </a:lnTo>
              </a:path>
            </a:pathLst>
          </a:custGeom>
          <a:ln w="6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76339" y="4048455"/>
            <a:ext cx="82232" cy="60058"/>
          </a:xfrm>
          <a:custGeom>
            <a:avLst/>
            <a:gdLst/>
            <a:ahLst/>
            <a:cxnLst/>
            <a:rect l="l" t="t" r="r" b="b"/>
            <a:pathLst>
              <a:path w="82232" h="60058">
                <a:moveTo>
                  <a:pt x="82232" y="28498"/>
                </a:moveTo>
                <a:lnTo>
                  <a:pt x="0" y="0"/>
                </a:lnTo>
                <a:lnTo>
                  <a:pt x="1276" y="1784"/>
                </a:lnTo>
                <a:lnTo>
                  <a:pt x="7069" y="12944"/>
                </a:lnTo>
                <a:lnTo>
                  <a:pt x="9972" y="24904"/>
                </a:lnTo>
                <a:lnTo>
                  <a:pt x="9963" y="37110"/>
                </a:lnTo>
                <a:lnTo>
                  <a:pt x="7023" y="49012"/>
                </a:lnTo>
                <a:lnTo>
                  <a:pt x="1130" y="60058"/>
                </a:lnTo>
                <a:lnTo>
                  <a:pt x="82232" y="28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76339" y="4048442"/>
            <a:ext cx="82232" cy="60071"/>
          </a:xfrm>
          <a:custGeom>
            <a:avLst/>
            <a:gdLst/>
            <a:ahLst/>
            <a:cxnLst/>
            <a:rect l="l" t="t" r="r" b="b"/>
            <a:pathLst>
              <a:path w="82232" h="60071">
                <a:moveTo>
                  <a:pt x="0" y="0"/>
                </a:moveTo>
                <a:lnTo>
                  <a:pt x="82232" y="28511"/>
                </a:lnTo>
                <a:lnTo>
                  <a:pt x="1143" y="60071"/>
                </a:lnTo>
                <a:lnTo>
                  <a:pt x="7029" y="49026"/>
                </a:lnTo>
                <a:lnTo>
                  <a:pt x="9966" y="37124"/>
                </a:lnTo>
                <a:lnTo>
                  <a:pt x="9974" y="24917"/>
                </a:lnTo>
                <a:lnTo>
                  <a:pt x="7071" y="12956"/>
                </a:lnTo>
                <a:lnTo>
                  <a:pt x="1279" y="1791"/>
                </a:lnTo>
                <a:lnTo>
                  <a:pt x="0" y="0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713067" y="3242919"/>
            <a:ext cx="344301" cy="981049"/>
          </a:xfrm>
          <a:custGeom>
            <a:avLst/>
            <a:gdLst/>
            <a:ahLst/>
            <a:cxnLst/>
            <a:rect l="l" t="t" r="r" b="b"/>
            <a:pathLst>
              <a:path w="344301" h="981049">
                <a:moveTo>
                  <a:pt x="0" y="981049"/>
                </a:moveTo>
                <a:lnTo>
                  <a:pt x="58081" y="919451"/>
                </a:lnTo>
                <a:lnTo>
                  <a:pt x="109346" y="855778"/>
                </a:lnTo>
                <a:lnTo>
                  <a:pt x="154209" y="790595"/>
                </a:lnTo>
                <a:lnTo>
                  <a:pt x="193086" y="724469"/>
                </a:lnTo>
                <a:lnTo>
                  <a:pt x="226390" y="657966"/>
                </a:lnTo>
                <a:lnTo>
                  <a:pt x="254538" y="591651"/>
                </a:lnTo>
                <a:lnTo>
                  <a:pt x="277944" y="526090"/>
                </a:lnTo>
                <a:lnTo>
                  <a:pt x="297024" y="461850"/>
                </a:lnTo>
                <a:lnTo>
                  <a:pt x="312192" y="399497"/>
                </a:lnTo>
                <a:lnTo>
                  <a:pt x="323864" y="339596"/>
                </a:lnTo>
                <a:lnTo>
                  <a:pt x="332454" y="282714"/>
                </a:lnTo>
                <a:lnTo>
                  <a:pt x="338378" y="229416"/>
                </a:lnTo>
                <a:lnTo>
                  <a:pt x="342050" y="180269"/>
                </a:lnTo>
                <a:lnTo>
                  <a:pt x="343886" y="135838"/>
                </a:lnTo>
                <a:lnTo>
                  <a:pt x="344301" y="96690"/>
                </a:lnTo>
                <a:lnTo>
                  <a:pt x="343710" y="63391"/>
                </a:lnTo>
                <a:lnTo>
                  <a:pt x="342528" y="36506"/>
                </a:lnTo>
                <a:lnTo>
                  <a:pt x="341170" y="16602"/>
                </a:lnTo>
                <a:lnTo>
                  <a:pt x="340050" y="4244"/>
                </a:lnTo>
                <a:lnTo>
                  <a:pt x="339585" y="0"/>
                </a:lnTo>
              </a:path>
            </a:pathLst>
          </a:custGeom>
          <a:ln w="6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31608" y="3234004"/>
            <a:ext cx="59639" cy="84721"/>
          </a:xfrm>
          <a:custGeom>
            <a:avLst/>
            <a:gdLst/>
            <a:ahLst/>
            <a:cxnLst/>
            <a:rect l="l" t="t" r="r" b="b"/>
            <a:pathLst>
              <a:path w="59639" h="84721">
                <a:moveTo>
                  <a:pt x="19850" y="0"/>
                </a:moveTo>
                <a:lnTo>
                  <a:pt x="0" y="84721"/>
                </a:lnTo>
                <a:lnTo>
                  <a:pt x="2087" y="82898"/>
                </a:lnTo>
                <a:lnTo>
                  <a:pt x="12556" y="76157"/>
                </a:lnTo>
                <a:lnTo>
                  <a:pt x="24075" y="72160"/>
                </a:lnTo>
                <a:lnTo>
                  <a:pt x="36115" y="70982"/>
                </a:lnTo>
                <a:lnTo>
                  <a:pt x="48145" y="72697"/>
                </a:lnTo>
                <a:lnTo>
                  <a:pt x="59639" y="77381"/>
                </a:lnTo>
                <a:lnTo>
                  <a:pt x="19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031608" y="3234004"/>
            <a:ext cx="59639" cy="84721"/>
          </a:xfrm>
          <a:custGeom>
            <a:avLst/>
            <a:gdLst/>
            <a:ahLst/>
            <a:cxnLst/>
            <a:rect l="l" t="t" r="r" b="b"/>
            <a:pathLst>
              <a:path w="59639" h="84721">
                <a:moveTo>
                  <a:pt x="0" y="84721"/>
                </a:moveTo>
                <a:lnTo>
                  <a:pt x="19837" y="0"/>
                </a:lnTo>
                <a:lnTo>
                  <a:pt x="59639" y="77381"/>
                </a:lnTo>
                <a:lnTo>
                  <a:pt x="48146" y="72694"/>
                </a:lnTo>
                <a:lnTo>
                  <a:pt x="36115" y="70980"/>
                </a:lnTo>
                <a:lnTo>
                  <a:pt x="24076" y="72160"/>
                </a:lnTo>
                <a:lnTo>
                  <a:pt x="12559" y="76157"/>
                </a:lnTo>
                <a:lnTo>
                  <a:pt x="2094" y="82893"/>
                </a:lnTo>
                <a:lnTo>
                  <a:pt x="0" y="84721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688154" y="2186025"/>
            <a:ext cx="326123" cy="720394"/>
          </a:xfrm>
          <a:custGeom>
            <a:avLst/>
            <a:gdLst/>
            <a:ahLst/>
            <a:cxnLst/>
            <a:rect l="l" t="t" r="r" b="b"/>
            <a:pathLst>
              <a:path w="326123" h="720394">
                <a:moveTo>
                  <a:pt x="326123" y="0"/>
                </a:moveTo>
                <a:lnTo>
                  <a:pt x="280813" y="36527"/>
                </a:lnTo>
                <a:lnTo>
                  <a:pt x="239904" y="76362"/>
                </a:lnTo>
                <a:lnTo>
                  <a:pt x="203170" y="118946"/>
                </a:lnTo>
                <a:lnTo>
                  <a:pt x="170388" y="163717"/>
                </a:lnTo>
                <a:lnTo>
                  <a:pt x="141333" y="210116"/>
                </a:lnTo>
                <a:lnTo>
                  <a:pt x="115780" y="257582"/>
                </a:lnTo>
                <a:lnTo>
                  <a:pt x="93505" y="305555"/>
                </a:lnTo>
                <a:lnTo>
                  <a:pt x="74283" y="353475"/>
                </a:lnTo>
                <a:lnTo>
                  <a:pt x="57889" y="400781"/>
                </a:lnTo>
                <a:lnTo>
                  <a:pt x="44099" y="446912"/>
                </a:lnTo>
                <a:lnTo>
                  <a:pt x="32688" y="491310"/>
                </a:lnTo>
                <a:lnTo>
                  <a:pt x="23432" y="533413"/>
                </a:lnTo>
                <a:lnTo>
                  <a:pt x="16106" y="572661"/>
                </a:lnTo>
                <a:lnTo>
                  <a:pt x="10485" y="608494"/>
                </a:lnTo>
                <a:lnTo>
                  <a:pt x="6345" y="640351"/>
                </a:lnTo>
                <a:lnTo>
                  <a:pt x="3462" y="667672"/>
                </a:lnTo>
                <a:lnTo>
                  <a:pt x="566" y="706467"/>
                </a:lnTo>
                <a:lnTo>
                  <a:pt x="104" y="716819"/>
                </a:lnTo>
                <a:lnTo>
                  <a:pt x="0" y="720394"/>
                </a:lnTo>
              </a:path>
            </a:pathLst>
          </a:custGeom>
          <a:ln w="6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659579" y="2833217"/>
            <a:ext cx="60071" cy="82232"/>
          </a:xfrm>
          <a:custGeom>
            <a:avLst/>
            <a:gdLst/>
            <a:ahLst/>
            <a:cxnLst/>
            <a:rect l="l" t="t" r="r" b="b"/>
            <a:pathLst>
              <a:path w="60071" h="82232">
                <a:moveTo>
                  <a:pt x="28536" y="82232"/>
                </a:moveTo>
                <a:lnTo>
                  <a:pt x="60071" y="1092"/>
                </a:lnTo>
                <a:lnTo>
                  <a:pt x="58284" y="2273"/>
                </a:lnTo>
                <a:lnTo>
                  <a:pt x="46903" y="7668"/>
                </a:lnTo>
                <a:lnTo>
                  <a:pt x="34830" y="10138"/>
                </a:lnTo>
                <a:lnTo>
                  <a:pt x="22619" y="9683"/>
                </a:lnTo>
                <a:lnTo>
                  <a:pt x="10824" y="6303"/>
                </a:lnTo>
                <a:lnTo>
                  <a:pt x="0" y="0"/>
                </a:lnTo>
                <a:lnTo>
                  <a:pt x="28536" y="8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659579" y="2833217"/>
            <a:ext cx="60071" cy="82232"/>
          </a:xfrm>
          <a:custGeom>
            <a:avLst/>
            <a:gdLst/>
            <a:ahLst/>
            <a:cxnLst/>
            <a:rect l="l" t="t" r="r" b="b"/>
            <a:pathLst>
              <a:path w="60071" h="82232">
                <a:moveTo>
                  <a:pt x="60071" y="1092"/>
                </a:moveTo>
                <a:lnTo>
                  <a:pt x="28549" y="82232"/>
                </a:lnTo>
                <a:lnTo>
                  <a:pt x="0" y="0"/>
                </a:lnTo>
                <a:lnTo>
                  <a:pt x="10823" y="6303"/>
                </a:lnTo>
                <a:lnTo>
                  <a:pt x="22616" y="9683"/>
                </a:lnTo>
                <a:lnTo>
                  <a:pt x="34825" y="10138"/>
                </a:lnTo>
                <a:lnTo>
                  <a:pt x="46898" y="7668"/>
                </a:lnTo>
                <a:lnTo>
                  <a:pt x="58282" y="2273"/>
                </a:lnTo>
                <a:lnTo>
                  <a:pt x="60071" y="1092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676305" y="2967992"/>
            <a:ext cx="1007922" cy="270456"/>
          </a:xfrm>
          <a:custGeom>
            <a:avLst/>
            <a:gdLst/>
            <a:ahLst/>
            <a:cxnLst/>
            <a:rect l="l" t="t" r="r" b="b"/>
            <a:pathLst>
              <a:path w="1007922" h="270456">
                <a:moveTo>
                  <a:pt x="0" y="237830"/>
                </a:moveTo>
                <a:lnTo>
                  <a:pt x="94924" y="174234"/>
                </a:lnTo>
                <a:lnTo>
                  <a:pt x="184147" y="121720"/>
                </a:lnTo>
                <a:lnTo>
                  <a:pt x="267838" y="79584"/>
                </a:lnTo>
                <a:lnTo>
                  <a:pt x="346167" y="47125"/>
                </a:lnTo>
                <a:lnTo>
                  <a:pt x="419301" y="23640"/>
                </a:lnTo>
                <a:lnTo>
                  <a:pt x="487409" y="8425"/>
                </a:lnTo>
                <a:lnTo>
                  <a:pt x="550662" y="779"/>
                </a:lnTo>
                <a:lnTo>
                  <a:pt x="609227" y="0"/>
                </a:lnTo>
                <a:lnTo>
                  <a:pt x="663275" y="5383"/>
                </a:lnTo>
                <a:lnTo>
                  <a:pt x="712973" y="16228"/>
                </a:lnTo>
                <a:lnTo>
                  <a:pt x="758491" y="31830"/>
                </a:lnTo>
                <a:lnTo>
                  <a:pt x="799997" y="51489"/>
                </a:lnTo>
                <a:lnTo>
                  <a:pt x="837661" y="74501"/>
                </a:lnTo>
                <a:lnTo>
                  <a:pt x="871652" y="100163"/>
                </a:lnTo>
                <a:lnTo>
                  <a:pt x="902139" y="127773"/>
                </a:lnTo>
                <a:lnTo>
                  <a:pt x="929290" y="156629"/>
                </a:lnTo>
                <a:lnTo>
                  <a:pt x="953275" y="186028"/>
                </a:lnTo>
                <a:lnTo>
                  <a:pt x="974263" y="215267"/>
                </a:lnTo>
                <a:lnTo>
                  <a:pt x="992422" y="243644"/>
                </a:lnTo>
                <a:lnTo>
                  <a:pt x="1007922" y="270456"/>
                </a:lnTo>
              </a:path>
            </a:pathLst>
          </a:custGeom>
          <a:ln w="6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22937" y="3160255"/>
            <a:ext cx="65773" cy="86029"/>
          </a:xfrm>
          <a:custGeom>
            <a:avLst/>
            <a:gdLst/>
            <a:ahLst/>
            <a:cxnLst/>
            <a:rect l="l" t="t" r="r" b="b"/>
            <a:pathLst>
              <a:path w="65773" h="86029">
                <a:moveTo>
                  <a:pt x="65773" y="86029"/>
                </a:moveTo>
                <a:lnTo>
                  <a:pt x="52603" y="0"/>
                </a:lnTo>
                <a:lnTo>
                  <a:pt x="45802" y="10704"/>
                </a:lnTo>
                <a:lnTo>
                  <a:pt x="36472" y="19539"/>
                </a:lnTo>
                <a:lnTo>
                  <a:pt x="25368" y="25742"/>
                </a:lnTo>
                <a:lnTo>
                  <a:pt x="13030" y="29002"/>
                </a:lnTo>
                <a:lnTo>
                  <a:pt x="0" y="29006"/>
                </a:lnTo>
                <a:lnTo>
                  <a:pt x="65773" y="86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622937" y="3160255"/>
            <a:ext cx="65773" cy="86029"/>
          </a:xfrm>
          <a:custGeom>
            <a:avLst/>
            <a:gdLst/>
            <a:ahLst/>
            <a:cxnLst/>
            <a:rect l="l" t="t" r="r" b="b"/>
            <a:pathLst>
              <a:path w="65773" h="86029">
                <a:moveTo>
                  <a:pt x="52603" y="0"/>
                </a:moveTo>
                <a:lnTo>
                  <a:pt x="65773" y="86029"/>
                </a:lnTo>
                <a:lnTo>
                  <a:pt x="0" y="29019"/>
                </a:lnTo>
                <a:lnTo>
                  <a:pt x="13030" y="29010"/>
                </a:lnTo>
                <a:lnTo>
                  <a:pt x="25367" y="25748"/>
                </a:lnTo>
                <a:lnTo>
                  <a:pt x="36470" y="19543"/>
                </a:lnTo>
                <a:lnTo>
                  <a:pt x="45800" y="10704"/>
                </a:lnTo>
                <a:lnTo>
                  <a:pt x="52603" y="0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696115" y="2577350"/>
            <a:ext cx="696295" cy="966444"/>
          </a:xfrm>
          <a:custGeom>
            <a:avLst/>
            <a:gdLst/>
            <a:ahLst/>
            <a:cxnLst/>
            <a:rect l="l" t="t" r="r" b="b"/>
            <a:pathLst>
              <a:path w="696295" h="966444">
                <a:moveTo>
                  <a:pt x="0" y="966444"/>
                </a:moveTo>
                <a:lnTo>
                  <a:pt x="107826" y="906671"/>
                </a:lnTo>
                <a:lnTo>
                  <a:pt x="204070" y="846690"/>
                </a:lnTo>
                <a:lnTo>
                  <a:pt x="289375" y="786735"/>
                </a:lnTo>
                <a:lnTo>
                  <a:pt x="364386" y="727044"/>
                </a:lnTo>
                <a:lnTo>
                  <a:pt x="429748" y="667851"/>
                </a:lnTo>
                <a:lnTo>
                  <a:pt x="486106" y="609392"/>
                </a:lnTo>
                <a:lnTo>
                  <a:pt x="534104" y="551903"/>
                </a:lnTo>
                <a:lnTo>
                  <a:pt x="574388" y="495619"/>
                </a:lnTo>
                <a:lnTo>
                  <a:pt x="607602" y="440776"/>
                </a:lnTo>
                <a:lnTo>
                  <a:pt x="634390" y="387610"/>
                </a:lnTo>
                <a:lnTo>
                  <a:pt x="655398" y="336356"/>
                </a:lnTo>
                <a:lnTo>
                  <a:pt x="671270" y="287250"/>
                </a:lnTo>
                <a:lnTo>
                  <a:pt x="682651" y="240527"/>
                </a:lnTo>
                <a:lnTo>
                  <a:pt x="690185" y="196424"/>
                </a:lnTo>
                <a:lnTo>
                  <a:pt x="694518" y="155175"/>
                </a:lnTo>
                <a:lnTo>
                  <a:pt x="696295" y="117016"/>
                </a:lnTo>
                <a:lnTo>
                  <a:pt x="696159" y="82184"/>
                </a:lnTo>
                <a:lnTo>
                  <a:pt x="694756" y="50913"/>
                </a:lnTo>
                <a:lnTo>
                  <a:pt x="692730" y="23440"/>
                </a:lnTo>
                <a:lnTo>
                  <a:pt x="690727" y="0"/>
                </a:lnTo>
              </a:path>
            </a:pathLst>
          </a:custGeom>
          <a:ln w="6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362814" y="2568359"/>
            <a:ext cx="59867" cy="83896"/>
          </a:xfrm>
          <a:custGeom>
            <a:avLst/>
            <a:gdLst/>
            <a:ahLst/>
            <a:cxnLst/>
            <a:rect l="l" t="t" r="r" b="b"/>
            <a:pathLst>
              <a:path w="59867" h="83896">
                <a:moveTo>
                  <a:pt x="23164" y="0"/>
                </a:moveTo>
                <a:lnTo>
                  <a:pt x="0" y="83896"/>
                </a:lnTo>
                <a:lnTo>
                  <a:pt x="2046" y="82237"/>
                </a:lnTo>
                <a:lnTo>
                  <a:pt x="12777" y="75864"/>
                </a:lnTo>
                <a:lnTo>
                  <a:pt x="24464" y="72292"/>
                </a:lnTo>
                <a:lnTo>
                  <a:pt x="36568" y="71574"/>
                </a:lnTo>
                <a:lnTo>
                  <a:pt x="48548" y="73764"/>
                </a:lnTo>
                <a:lnTo>
                  <a:pt x="59867" y="78917"/>
                </a:lnTo>
                <a:lnTo>
                  <a:pt x="231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362814" y="2568359"/>
            <a:ext cx="59867" cy="83896"/>
          </a:xfrm>
          <a:custGeom>
            <a:avLst/>
            <a:gdLst/>
            <a:ahLst/>
            <a:cxnLst/>
            <a:rect l="l" t="t" r="r" b="b"/>
            <a:pathLst>
              <a:path w="59867" h="83896">
                <a:moveTo>
                  <a:pt x="0" y="83896"/>
                </a:moveTo>
                <a:lnTo>
                  <a:pt x="23164" y="0"/>
                </a:lnTo>
                <a:lnTo>
                  <a:pt x="59867" y="78917"/>
                </a:lnTo>
                <a:lnTo>
                  <a:pt x="48548" y="73764"/>
                </a:lnTo>
                <a:lnTo>
                  <a:pt x="36568" y="71574"/>
                </a:lnTo>
                <a:lnTo>
                  <a:pt x="24464" y="72292"/>
                </a:lnTo>
                <a:lnTo>
                  <a:pt x="12777" y="75864"/>
                </a:lnTo>
                <a:lnTo>
                  <a:pt x="2046" y="82237"/>
                </a:lnTo>
                <a:lnTo>
                  <a:pt x="0" y="83896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95404" y="1929155"/>
            <a:ext cx="1857248" cy="1276045"/>
          </a:xfrm>
          <a:custGeom>
            <a:avLst/>
            <a:gdLst/>
            <a:ahLst/>
            <a:cxnLst/>
            <a:rect l="l" t="t" r="r" b="b"/>
            <a:pathLst>
              <a:path w="1857248" h="1276045">
                <a:moveTo>
                  <a:pt x="1857248" y="1276045"/>
                </a:moveTo>
                <a:lnTo>
                  <a:pt x="1846234" y="1061961"/>
                </a:lnTo>
                <a:lnTo>
                  <a:pt x="1816794" y="871684"/>
                </a:lnTo>
                <a:lnTo>
                  <a:pt x="1770564" y="703990"/>
                </a:lnTo>
                <a:lnTo>
                  <a:pt x="1709177" y="557655"/>
                </a:lnTo>
                <a:lnTo>
                  <a:pt x="1634270" y="431457"/>
                </a:lnTo>
                <a:lnTo>
                  <a:pt x="1547477" y="324173"/>
                </a:lnTo>
                <a:lnTo>
                  <a:pt x="1450433" y="234578"/>
                </a:lnTo>
                <a:lnTo>
                  <a:pt x="1344773" y="161451"/>
                </a:lnTo>
                <a:lnTo>
                  <a:pt x="1232133" y="103568"/>
                </a:lnTo>
                <a:lnTo>
                  <a:pt x="1114147" y="59705"/>
                </a:lnTo>
                <a:lnTo>
                  <a:pt x="992450" y="28640"/>
                </a:lnTo>
                <a:lnTo>
                  <a:pt x="868679" y="9150"/>
                </a:lnTo>
                <a:lnTo>
                  <a:pt x="744467" y="11"/>
                </a:lnTo>
                <a:lnTo>
                  <a:pt x="621449" y="0"/>
                </a:lnTo>
                <a:lnTo>
                  <a:pt x="501262" y="7893"/>
                </a:lnTo>
                <a:lnTo>
                  <a:pt x="385539" y="22469"/>
                </a:lnTo>
                <a:lnTo>
                  <a:pt x="275917" y="42503"/>
                </a:lnTo>
                <a:lnTo>
                  <a:pt x="174029" y="66773"/>
                </a:lnTo>
                <a:lnTo>
                  <a:pt x="81512" y="94055"/>
                </a:lnTo>
                <a:lnTo>
                  <a:pt x="0" y="123126"/>
                </a:lnTo>
              </a:path>
            </a:pathLst>
          </a:custGeom>
          <a:ln w="6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87035" y="1997925"/>
            <a:ext cx="87020" cy="57746"/>
          </a:xfrm>
          <a:custGeom>
            <a:avLst/>
            <a:gdLst/>
            <a:ahLst/>
            <a:cxnLst/>
            <a:rect l="l" t="t" r="r" b="b"/>
            <a:pathLst>
              <a:path w="87020" h="57746">
                <a:moveTo>
                  <a:pt x="0" y="57746"/>
                </a:moveTo>
                <a:lnTo>
                  <a:pt x="87020" y="55918"/>
                </a:lnTo>
                <a:lnTo>
                  <a:pt x="85659" y="55007"/>
                </a:lnTo>
                <a:lnTo>
                  <a:pt x="76170" y="46564"/>
                </a:lnTo>
                <a:lnTo>
                  <a:pt x="69152" y="36317"/>
                </a:lnTo>
                <a:lnTo>
                  <a:pt x="64824" y="24790"/>
                </a:lnTo>
                <a:lnTo>
                  <a:pt x="63404" y="12509"/>
                </a:lnTo>
                <a:lnTo>
                  <a:pt x="65112" y="0"/>
                </a:lnTo>
                <a:lnTo>
                  <a:pt x="0" y="57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187048" y="1997925"/>
            <a:ext cx="87007" cy="57746"/>
          </a:xfrm>
          <a:custGeom>
            <a:avLst/>
            <a:gdLst/>
            <a:ahLst/>
            <a:cxnLst/>
            <a:rect l="l" t="t" r="r" b="b"/>
            <a:pathLst>
              <a:path w="87007" h="57746">
                <a:moveTo>
                  <a:pt x="87007" y="55918"/>
                </a:moveTo>
                <a:lnTo>
                  <a:pt x="0" y="57746"/>
                </a:lnTo>
                <a:lnTo>
                  <a:pt x="65100" y="0"/>
                </a:lnTo>
                <a:lnTo>
                  <a:pt x="63397" y="12512"/>
                </a:lnTo>
                <a:lnTo>
                  <a:pt x="64818" y="24795"/>
                </a:lnTo>
                <a:lnTo>
                  <a:pt x="69147" y="36323"/>
                </a:lnTo>
                <a:lnTo>
                  <a:pt x="76166" y="46572"/>
                </a:lnTo>
                <a:lnTo>
                  <a:pt x="85657" y="55015"/>
                </a:lnTo>
                <a:lnTo>
                  <a:pt x="87007" y="55918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8076196" y="401063"/>
            <a:ext cx="1547848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spc="-11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ointe</a:t>
            </a:r>
            <a:r>
              <a:rPr sz="2900" b="1" spc="-4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1881" y="1484751"/>
            <a:ext cx="1488924" cy="154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tabLst>
                <a:tab pos="1447800" algn="l"/>
              </a:tabLst>
            </a:pPr>
            <a:r>
              <a:rPr sz="1000" u="sng" dirty="0" smtClean="0">
                <a:solidFill>
                  <a:srgbClr val="8496A4"/>
                </a:solidFill>
                <a:latin typeface="Arial"/>
                <a:cs typeface="Arial"/>
              </a:rPr>
              <a:t> Introduction 	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1881" y="1828222"/>
            <a:ext cx="1489284" cy="156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447800" algn="l"/>
              </a:tabLst>
            </a:pPr>
            <a:r>
              <a:rPr sz="1000" u="sng" dirty="0" smtClean="0">
                <a:solidFill>
                  <a:srgbClr val="8496A4"/>
                </a:solidFill>
                <a:latin typeface="Arial"/>
                <a:cs typeface="Arial"/>
              </a:rPr>
              <a:t> G</a:t>
            </a:r>
            <a:r>
              <a:rPr sz="1000" u="sng" spc="-450" dirty="0" smtClean="0">
                <a:solidFill>
                  <a:srgbClr val="8496A4"/>
                </a:solidFill>
                <a:latin typeface="Arial"/>
                <a:cs typeface="Arial"/>
              </a:rPr>
              <a:t>o</a:t>
            </a:r>
            <a:r>
              <a:rPr sz="1000" u="sng" spc="0" dirty="0" smtClean="0">
                <a:solidFill>
                  <a:srgbClr val="8496A4"/>
                </a:solidFill>
                <a:latin typeface="Arial"/>
                <a:cs typeface="Arial"/>
              </a:rPr>
              <a:t>¨</a:t>
            </a:r>
            <a:r>
              <a:rPr sz="1000" u="sng" spc="-169" dirty="0" smtClean="0">
                <a:solidFill>
                  <a:srgbClr val="8496A4"/>
                </a:solidFill>
                <a:latin typeface="Arial"/>
                <a:cs typeface="Arial"/>
              </a:rPr>
              <a:t> </a:t>
            </a:r>
            <a:r>
              <a:rPr sz="1000" u="sng" spc="-450" dirty="0" smtClean="0">
                <a:solidFill>
                  <a:srgbClr val="8496A4"/>
                </a:solidFill>
                <a:latin typeface="Arial"/>
                <a:cs typeface="Arial"/>
              </a:rPr>
              <a:t>o</a:t>
            </a:r>
            <a:r>
              <a:rPr sz="1000" u="sng" spc="0" dirty="0" smtClean="0">
                <a:solidFill>
                  <a:srgbClr val="8496A4"/>
                </a:solidFill>
                <a:latin typeface="Arial"/>
                <a:cs typeface="Arial"/>
              </a:rPr>
              <a:t>¨</a:t>
            </a:r>
            <a:r>
              <a:rPr sz="1000" u="sng" spc="-169" dirty="0" smtClean="0">
                <a:solidFill>
                  <a:srgbClr val="8496A4"/>
                </a:solidFill>
                <a:latin typeface="Arial"/>
                <a:cs typeface="Arial"/>
              </a:rPr>
              <a:t> </a:t>
            </a:r>
            <a:r>
              <a:rPr sz="1000" u="sng" spc="0" dirty="0" smtClean="0">
                <a:solidFill>
                  <a:srgbClr val="8496A4"/>
                </a:solidFill>
                <a:latin typeface="Arial"/>
                <a:cs typeface="Arial"/>
              </a:rPr>
              <a:t>s-Pitassi-</a:t>
            </a:r>
            <a:r>
              <a:rPr sz="1000" u="sng" spc="-39" dirty="0" smtClean="0">
                <a:solidFill>
                  <a:srgbClr val="8496A4"/>
                </a:solidFill>
                <a:latin typeface="Arial"/>
                <a:cs typeface="Arial"/>
              </a:rPr>
              <a:t>W</a:t>
            </a:r>
            <a:r>
              <a:rPr sz="1000" u="sng" spc="0" dirty="0" smtClean="0">
                <a:solidFill>
                  <a:srgbClr val="8496A4"/>
                </a:solidFill>
                <a:latin typeface="Arial"/>
                <a:cs typeface="Arial"/>
              </a:rPr>
              <a:t>atson 	</a:t>
            </a:r>
            <a:endParaRPr sz="10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55436" y="2088711"/>
            <a:ext cx="383999" cy="154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sz="1000" spc="-39" dirty="0" smtClean="0">
                <a:solidFill>
                  <a:srgbClr val="8496A4"/>
                </a:solidFill>
                <a:latin typeface="Arial"/>
                <a:cs typeface="Arial"/>
              </a:rPr>
              <a:t>P</a:t>
            </a:r>
            <a:r>
              <a:rPr sz="1000" spc="0" dirty="0" smtClean="0">
                <a:solidFill>
                  <a:srgbClr val="8496A4"/>
                </a:solidFill>
                <a:latin typeface="Arial"/>
                <a:cs typeface="Arial"/>
              </a:rPr>
              <a:t>aper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55436" y="2346914"/>
            <a:ext cx="1392083" cy="928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767">
              <a:lnSpc>
                <a:spcPts val="1135"/>
              </a:lnSpc>
              <a:spcBef>
                <a:spcPts val="56"/>
              </a:spcBef>
            </a:pPr>
            <a:r>
              <a:rPr sz="1000" spc="0" dirty="0" smtClean="0">
                <a:solidFill>
                  <a:srgbClr val="8496A4"/>
                </a:solidFill>
                <a:latin typeface="Arial"/>
                <a:cs typeface="Arial"/>
              </a:rPr>
              <a:t>Goal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43"/>
              </a:spcBef>
            </a:pPr>
            <a:r>
              <a:rPr sz="1200" spc="0" dirty="0" smtClean="0">
                <a:solidFill>
                  <a:srgbClr val="8496A4"/>
                </a:solidFill>
                <a:latin typeface="Times New Roman"/>
                <a:cs typeface="Times New Roman"/>
              </a:rPr>
              <a:t>D</a:t>
            </a:r>
            <a:r>
              <a:rPr sz="1200" spc="-95" dirty="0" smtClean="0">
                <a:solidFill>
                  <a:srgbClr val="8496A4"/>
                </a:solidFill>
                <a:latin typeface="Times New Roman"/>
                <a:cs typeface="Times New Roman"/>
              </a:rPr>
              <a:t> </a:t>
            </a:r>
            <a:r>
              <a:rPr sz="1000" spc="-25" dirty="0" smtClean="0">
                <a:solidFill>
                  <a:srgbClr val="8496A4"/>
                </a:solidFill>
                <a:latin typeface="Arial"/>
                <a:cs typeface="Arial"/>
              </a:rPr>
              <a:t>v</a:t>
            </a:r>
            <a:r>
              <a:rPr sz="1000" spc="0" dirty="0" smtClean="0">
                <a:solidFill>
                  <a:srgbClr val="8496A4"/>
                </a:solidFill>
                <a:latin typeface="Arial"/>
                <a:cs typeface="Arial"/>
              </a:rPr>
              <a:t>ersus</a:t>
            </a:r>
            <a:r>
              <a:rPr sz="1000" spc="29" dirty="0" smtClean="0">
                <a:solidFill>
                  <a:srgbClr val="8496A4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8496A4"/>
                </a:solidFill>
                <a:latin typeface="Arial"/>
                <a:cs typeface="Arial"/>
              </a:rPr>
              <a:t>1-ce</a:t>
            </a:r>
            <a:r>
              <a:rPr sz="1000" spc="40" dirty="0" smtClean="0">
                <a:solidFill>
                  <a:srgbClr val="8496A4"/>
                </a:solidFill>
                <a:latin typeface="Arial"/>
                <a:cs typeface="Arial"/>
              </a:rPr>
              <a:t>r</a:t>
            </a:r>
            <a:r>
              <a:rPr sz="1000" spc="0" dirty="0" smtClean="0">
                <a:solidFill>
                  <a:srgbClr val="8496A4"/>
                </a:solidFill>
                <a:latin typeface="Arial"/>
                <a:cs typeface="Arial"/>
              </a:rPr>
              <a:t>tificates</a:t>
            </a:r>
            <a:endParaRPr sz="1000">
              <a:latin typeface="Arial"/>
              <a:cs typeface="Arial"/>
            </a:endParaRPr>
          </a:p>
          <a:p>
            <a:pPr marL="12700" marR="25767">
              <a:lnSpc>
                <a:spcPct val="95825"/>
              </a:lnSpc>
              <a:spcBef>
                <a:spcPts val="835"/>
              </a:spcBef>
            </a:pPr>
            <a:r>
              <a:rPr sz="1000" spc="-50" dirty="0" smtClean="0">
                <a:solidFill>
                  <a:srgbClr val="232F3B"/>
                </a:solidFill>
                <a:latin typeface="Arial"/>
                <a:cs typeface="Arial"/>
              </a:rPr>
              <a:t>P</a:t>
            </a:r>
            <a:r>
              <a:rPr sz="1000" spc="0" dirty="0" smtClean="0">
                <a:solidFill>
                  <a:srgbClr val="232F3B"/>
                </a:solidFill>
                <a:latin typeface="Arial"/>
                <a:cs typeface="Arial"/>
              </a:rPr>
              <a:t>ointers</a:t>
            </a:r>
            <a:endParaRPr sz="1000">
              <a:latin typeface="Arial"/>
              <a:cs typeface="Arial"/>
            </a:endParaRPr>
          </a:p>
          <a:p>
            <a:pPr marL="12700" marR="25767">
              <a:lnSpc>
                <a:spcPct val="95825"/>
              </a:lnSpc>
              <a:spcBef>
                <a:spcPts val="882"/>
              </a:spcBef>
            </a:pPr>
            <a:r>
              <a:rPr sz="1000" spc="-30" dirty="0" smtClean="0">
                <a:solidFill>
                  <a:srgbClr val="8496A4"/>
                </a:solidFill>
                <a:latin typeface="Arial"/>
                <a:cs typeface="Arial"/>
              </a:rPr>
              <a:t>F</a:t>
            </a:r>
            <a:r>
              <a:rPr sz="1000" spc="0" dirty="0" smtClean="0">
                <a:solidFill>
                  <a:srgbClr val="8496A4"/>
                </a:solidFill>
                <a:latin typeface="Arial"/>
                <a:cs typeface="Arial"/>
              </a:rPr>
              <a:t>eatures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881" y="3467170"/>
            <a:ext cx="1488924" cy="154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tabLst>
                <a:tab pos="1447800" algn="l"/>
              </a:tabLst>
            </a:pPr>
            <a:r>
              <a:rPr sz="1000" u="sng" dirty="0" smtClean="0">
                <a:solidFill>
                  <a:srgbClr val="8496A4"/>
                </a:solidFill>
                <a:latin typeface="Arial"/>
                <a:cs typeface="Arial"/>
              </a:rPr>
              <a:t> Our Modifications 	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7882" y="3770319"/>
            <a:ext cx="965949" cy="206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214"/>
              </a:spcBef>
            </a:pPr>
            <a:r>
              <a:rPr sz="1800" spc="0" baseline="2415" dirty="0" smtClean="0">
                <a:solidFill>
                  <a:srgbClr val="8496A4"/>
                </a:solidFill>
                <a:latin typeface="Times New Roman"/>
                <a:cs typeface="Times New Roman"/>
              </a:rPr>
              <a:t>R</a:t>
            </a:r>
            <a:r>
              <a:rPr sz="1500" spc="0" baseline="-8696" dirty="0" smtClean="0">
                <a:solidFill>
                  <a:srgbClr val="8496A4"/>
                </a:solidFill>
                <a:latin typeface="Times New Roman"/>
                <a:cs typeface="Times New Roman"/>
              </a:rPr>
              <a:t>1</a:t>
            </a:r>
            <a:r>
              <a:rPr sz="1500" spc="48" baseline="-8696" dirty="0" smtClean="0">
                <a:solidFill>
                  <a:srgbClr val="8496A4"/>
                </a:solidFill>
                <a:latin typeface="Times New Roman"/>
                <a:cs typeface="Times New Roman"/>
              </a:rPr>
              <a:t> </a:t>
            </a:r>
            <a:r>
              <a:rPr sz="1500" spc="-25" baseline="2898" dirty="0" smtClean="0">
                <a:solidFill>
                  <a:srgbClr val="8496A4"/>
                </a:solidFill>
                <a:latin typeface="Arial"/>
                <a:cs typeface="Arial"/>
              </a:rPr>
              <a:t>v</a:t>
            </a:r>
            <a:r>
              <a:rPr sz="1500" spc="0" baseline="2898" dirty="0" smtClean="0">
                <a:solidFill>
                  <a:srgbClr val="8496A4"/>
                </a:solidFill>
                <a:latin typeface="Arial"/>
                <a:cs typeface="Arial"/>
              </a:rPr>
              <a:t>ersus</a:t>
            </a:r>
            <a:r>
              <a:rPr sz="1500" spc="34" baseline="2898" dirty="0" smtClean="0">
                <a:solidFill>
                  <a:srgbClr val="8496A4"/>
                </a:solidFill>
                <a:latin typeface="Arial"/>
                <a:cs typeface="Arial"/>
              </a:rPr>
              <a:t> </a:t>
            </a:r>
            <a:r>
              <a:rPr sz="1800" spc="0" baseline="2415" dirty="0" smtClean="0">
                <a:solidFill>
                  <a:srgbClr val="8496A4"/>
                </a:solidFill>
                <a:latin typeface="Times New Roman"/>
                <a:cs typeface="Times New Roman"/>
              </a:rPr>
              <a:t>R</a:t>
            </a:r>
            <a:r>
              <a:rPr sz="1500" spc="0" baseline="-8696" dirty="0" smtClean="0">
                <a:solidFill>
                  <a:srgbClr val="8496A4"/>
                </a:solidFill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7882" y="4116190"/>
            <a:ext cx="891415" cy="206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214"/>
              </a:spcBef>
            </a:pPr>
            <a:r>
              <a:rPr sz="1800" spc="0" baseline="2415" dirty="0" smtClean="0">
                <a:solidFill>
                  <a:srgbClr val="8496A4"/>
                </a:solidFill>
                <a:latin typeface="Times New Roman"/>
                <a:cs typeface="Times New Roman"/>
              </a:rPr>
              <a:t>R</a:t>
            </a:r>
            <a:r>
              <a:rPr sz="1500" spc="0" baseline="-8696" dirty="0" smtClean="0">
                <a:solidFill>
                  <a:srgbClr val="8496A4"/>
                </a:solidFill>
                <a:latin typeface="Times New Roman"/>
                <a:cs typeface="Times New Roman"/>
              </a:rPr>
              <a:t>0</a:t>
            </a:r>
            <a:r>
              <a:rPr sz="1500" spc="48" baseline="-8696" dirty="0" smtClean="0">
                <a:solidFill>
                  <a:srgbClr val="8496A4"/>
                </a:solidFill>
                <a:latin typeface="Times New Roman"/>
                <a:cs typeface="Times New Roman"/>
              </a:rPr>
              <a:t> </a:t>
            </a:r>
            <a:r>
              <a:rPr sz="1500" spc="-25" baseline="2898" dirty="0" smtClean="0">
                <a:solidFill>
                  <a:srgbClr val="8496A4"/>
                </a:solidFill>
                <a:latin typeface="Arial"/>
                <a:cs typeface="Arial"/>
              </a:rPr>
              <a:t>v</a:t>
            </a:r>
            <a:r>
              <a:rPr sz="1500" spc="0" baseline="2898" dirty="0" smtClean="0">
                <a:solidFill>
                  <a:srgbClr val="8496A4"/>
                </a:solidFill>
                <a:latin typeface="Arial"/>
                <a:cs typeface="Arial"/>
              </a:rPr>
              <a:t>ersus</a:t>
            </a:r>
            <a:r>
              <a:rPr sz="1500" spc="34" baseline="2898" dirty="0" smtClean="0">
                <a:solidFill>
                  <a:srgbClr val="8496A4"/>
                </a:solidFill>
                <a:latin typeface="Arial"/>
                <a:cs typeface="Arial"/>
              </a:rPr>
              <a:t> </a:t>
            </a:r>
            <a:r>
              <a:rPr sz="1800" spc="0" baseline="2415" dirty="0" smtClean="0">
                <a:solidFill>
                  <a:srgbClr val="8496A4"/>
                </a:solidFill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7882" y="4504786"/>
            <a:ext cx="683328" cy="154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sz="1000" spc="0" dirty="0" smtClean="0">
                <a:solidFill>
                  <a:srgbClr val="8496A4"/>
                </a:solidFill>
                <a:latin typeface="Arial"/>
                <a:cs typeface="Arial"/>
              </a:rPr>
              <a:t>Conclusion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98980" y="4733959"/>
            <a:ext cx="259978" cy="27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225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191089" y="4674577"/>
            <a:ext cx="6981297" cy="1187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3" marR="45583">
              <a:lnSpc>
                <a:spcPct val="95825"/>
              </a:lnSpc>
              <a:spcBef>
                <a:spcPts val="1689"/>
              </a:spcBef>
            </a:pPr>
            <a:r>
              <a:rPr lang="lv-LV" sz="3200" b="1" spc="0" dirty="0" smtClean="0">
                <a:solidFill>
                  <a:srgbClr val="C05930"/>
                </a:solidFill>
                <a:latin typeface="Arial"/>
                <a:cs typeface="Arial"/>
              </a:rPr>
              <a:t>f=1 </a:t>
            </a:r>
            <a:r>
              <a:rPr sz="3200" spc="0" dirty="0" err="1" smtClean="0">
                <a:solidFill>
                  <a:srgbClr val="232F3B"/>
                </a:solidFill>
                <a:latin typeface="Arial"/>
                <a:cs typeface="Arial"/>
              </a:rPr>
              <a:t>iff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19599" y="1554899"/>
            <a:ext cx="336448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4856048" y="1554899"/>
            <a:ext cx="339813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5195862" y="1554899"/>
            <a:ext cx="339826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5535688" y="1554899"/>
            <a:ext cx="339826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5875515" y="1554899"/>
            <a:ext cx="339813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25"/>
              </a:spcBef>
            </a:pPr>
            <a:r>
              <a:rPr sz="1800" b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15329" y="1554899"/>
            <a:ext cx="339826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6555155" y="1554899"/>
            <a:ext cx="339826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6894982" y="1554899"/>
            <a:ext cx="336435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4519599" y="1891334"/>
            <a:ext cx="336448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4856048" y="1891334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95862" y="1891334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5535688" y="1891334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5875515" y="1891334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215329" y="1891334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6555155" y="1891334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6894982" y="1891334"/>
            <a:ext cx="336435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4519599" y="2231161"/>
            <a:ext cx="336448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4856048" y="2231161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5195862" y="2231161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535688" y="2231161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5875515" y="2231161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15329" y="2231161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57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55155" y="2231161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6894982" y="2231161"/>
            <a:ext cx="336435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4519599" y="2570988"/>
            <a:ext cx="336448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4856048" y="2570988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5195862" y="2570988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5535688" y="2570988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5875515" y="2570988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15329" y="2570988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6555155" y="2570988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894982" y="2570988"/>
            <a:ext cx="336435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4519599" y="2910814"/>
            <a:ext cx="336448" cy="33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466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56048" y="2910814"/>
            <a:ext cx="339813" cy="33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5195862" y="2910814"/>
            <a:ext cx="339826" cy="33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5535688" y="2910814"/>
            <a:ext cx="339826" cy="33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5875515" y="2910814"/>
            <a:ext cx="339813" cy="33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15329" y="2910814"/>
            <a:ext cx="339826" cy="33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6555155" y="2910814"/>
            <a:ext cx="339826" cy="33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6894982" y="2910814"/>
            <a:ext cx="336435" cy="33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19599" y="3250628"/>
            <a:ext cx="336448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4856048" y="3250628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5195862" y="3250628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5688" y="3250628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75515" y="3250628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15329" y="3250628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6555155" y="3250628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6894982" y="3250628"/>
            <a:ext cx="336435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4519599" y="3590455"/>
            <a:ext cx="336448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4856048" y="3590455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195862" y="3590455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5535688" y="3590455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5875515" y="3590455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15329" y="3590455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6555155" y="3590455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894982" y="3590455"/>
            <a:ext cx="336435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519599" y="3930281"/>
            <a:ext cx="336448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856048" y="3930281"/>
            <a:ext cx="339813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195862" y="3930281"/>
            <a:ext cx="339826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535688" y="3930281"/>
            <a:ext cx="339826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875515" y="3930281"/>
            <a:ext cx="339813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5329" y="3930281"/>
            <a:ext cx="339826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555155" y="3930281"/>
            <a:ext cx="339826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982" y="3930281"/>
            <a:ext cx="336435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75156" y="1462328"/>
            <a:ext cx="73359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307795" y="1808200"/>
            <a:ext cx="20095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05001" y="3444748"/>
            <a:ext cx="4037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6" name="TextBox 555"/>
          <p:cNvSpPr txBox="1"/>
          <p:nvPr/>
        </p:nvSpPr>
        <p:spPr>
          <a:xfrm>
            <a:off x="2719955" y="5180257"/>
            <a:ext cx="68081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dirty="0"/>
              <a:t>t</a:t>
            </a:r>
            <a:r>
              <a:rPr lang="lv-LV" sz="2800" dirty="0" smtClean="0"/>
              <a:t>here is an all-1 column </a:t>
            </a:r>
            <a:r>
              <a:rPr lang="lv-LV" sz="2800" dirty="0" smtClean="0">
                <a:solidFill>
                  <a:srgbClr val="00B050"/>
                </a:solidFill>
              </a:rPr>
              <a:t>b</a:t>
            </a:r>
            <a:r>
              <a:rPr lang="lv-LV" sz="2800" dirty="0" smtClean="0"/>
              <a:t>, </a:t>
            </a:r>
          </a:p>
          <a:p>
            <a:r>
              <a:rPr lang="lv-LV" sz="2800" dirty="0" smtClean="0"/>
              <a:t>in </a:t>
            </a:r>
            <a:r>
              <a:rPr lang="lv-LV" sz="2800" dirty="0" smtClean="0">
                <a:solidFill>
                  <a:srgbClr val="00B050"/>
                </a:solidFill>
              </a:rPr>
              <a:t>b</a:t>
            </a:r>
            <a:r>
              <a:rPr lang="lv-LV" sz="2800" dirty="0" smtClean="0"/>
              <a:t> there is a unique </a:t>
            </a:r>
            <a:r>
              <a:rPr lang="lv-LV" sz="2800" dirty="0" smtClean="0">
                <a:solidFill>
                  <a:srgbClr val="00B050"/>
                </a:solidFill>
              </a:rPr>
              <a:t>r</a:t>
            </a:r>
            <a:r>
              <a:rPr lang="lv-LV" sz="2800" dirty="0" smtClean="0"/>
              <a:t> with non-zero pointer,</a:t>
            </a:r>
          </a:p>
          <a:p>
            <a:r>
              <a:rPr lang="lv-LV" sz="2800" dirty="0"/>
              <a:t>f</a:t>
            </a:r>
            <a:r>
              <a:rPr lang="lv-LV" sz="2800" dirty="0" smtClean="0"/>
              <a:t>ollowing the pointers from </a:t>
            </a:r>
            <a:r>
              <a:rPr lang="lv-LV" sz="2800" dirty="0" smtClean="0">
                <a:solidFill>
                  <a:srgbClr val="00B050"/>
                </a:solidFill>
              </a:rPr>
              <a:t>r</a:t>
            </a:r>
            <a:r>
              <a:rPr lang="lv-LV" sz="2800" dirty="0" smtClean="0"/>
              <a:t>, we traverse</a:t>
            </a:r>
          </a:p>
          <a:p>
            <a:r>
              <a:rPr lang="lv-LV" sz="2800" dirty="0" smtClean="0"/>
              <a:t>exactly one zero in all other columns.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05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object 543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78830" y="1554886"/>
            <a:ext cx="333184" cy="333095"/>
          </a:xfrm>
          <a:custGeom>
            <a:avLst/>
            <a:gdLst/>
            <a:ahLst/>
            <a:cxnLst/>
            <a:rect l="l" t="t" r="r" b="b"/>
            <a:pathLst>
              <a:path w="333184" h="333095">
                <a:moveTo>
                  <a:pt x="66636" y="0"/>
                </a:moveTo>
                <a:lnTo>
                  <a:pt x="60429" y="283"/>
                </a:lnTo>
                <a:lnTo>
                  <a:pt x="46387" y="3113"/>
                </a:lnTo>
                <a:lnTo>
                  <a:pt x="33595" y="8713"/>
                </a:lnTo>
                <a:lnTo>
                  <a:pt x="22385" y="16750"/>
                </a:lnTo>
                <a:lnTo>
                  <a:pt x="13089" y="26894"/>
                </a:lnTo>
                <a:lnTo>
                  <a:pt x="6038" y="38813"/>
                </a:lnTo>
                <a:lnTo>
                  <a:pt x="1564" y="52175"/>
                </a:lnTo>
                <a:lnTo>
                  <a:pt x="0" y="66649"/>
                </a:lnTo>
                <a:lnTo>
                  <a:pt x="0" y="266484"/>
                </a:lnTo>
                <a:lnTo>
                  <a:pt x="3106" y="286712"/>
                </a:lnTo>
                <a:lnTo>
                  <a:pt x="8702" y="299507"/>
                </a:lnTo>
                <a:lnTo>
                  <a:pt x="16739" y="310717"/>
                </a:lnTo>
                <a:lnTo>
                  <a:pt x="26882" y="320011"/>
                </a:lnTo>
                <a:lnTo>
                  <a:pt x="38801" y="327060"/>
                </a:lnTo>
                <a:lnTo>
                  <a:pt x="52163" y="331531"/>
                </a:lnTo>
                <a:lnTo>
                  <a:pt x="66636" y="333095"/>
                </a:lnTo>
                <a:lnTo>
                  <a:pt x="266560" y="333095"/>
                </a:lnTo>
                <a:lnTo>
                  <a:pt x="286777" y="329995"/>
                </a:lnTo>
                <a:lnTo>
                  <a:pt x="299575" y="324405"/>
                </a:lnTo>
                <a:lnTo>
                  <a:pt x="310790" y="316375"/>
                </a:lnTo>
                <a:lnTo>
                  <a:pt x="320090" y="306238"/>
                </a:lnTo>
                <a:lnTo>
                  <a:pt x="327143" y="294323"/>
                </a:lnTo>
                <a:lnTo>
                  <a:pt x="331619" y="280961"/>
                </a:lnTo>
                <a:lnTo>
                  <a:pt x="333184" y="266484"/>
                </a:lnTo>
                <a:lnTo>
                  <a:pt x="333184" y="66649"/>
                </a:lnTo>
                <a:lnTo>
                  <a:pt x="330074" y="46402"/>
                </a:lnTo>
                <a:lnTo>
                  <a:pt x="324478" y="33605"/>
                </a:lnTo>
                <a:lnTo>
                  <a:pt x="316444" y="22391"/>
                </a:lnTo>
                <a:lnTo>
                  <a:pt x="306303" y="13092"/>
                </a:lnTo>
                <a:lnTo>
                  <a:pt x="294388" y="6040"/>
                </a:lnTo>
                <a:lnTo>
                  <a:pt x="281030" y="1565"/>
                </a:lnTo>
                <a:lnTo>
                  <a:pt x="266560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78830" y="155489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60" y="0"/>
                </a:lnTo>
                <a:lnTo>
                  <a:pt x="281031" y="1564"/>
                </a:lnTo>
                <a:lnTo>
                  <a:pt x="294391" y="6038"/>
                </a:lnTo>
                <a:lnTo>
                  <a:pt x="306307" y="13090"/>
                </a:lnTo>
                <a:lnTo>
                  <a:pt x="316447" y="22388"/>
                </a:lnTo>
                <a:lnTo>
                  <a:pt x="324481" y="33601"/>
                </a:lnTo>
                <a:lnTo>
                  <a:pt x="330077" y="46398"/>
                </a:lnTo>
                <a:lnTo>
                  <a:pt x="332903" y="60447"/>
                </a:lnTo>
                <a:lnTo>
                  <a:pt x="333184" y="66636"/>
                </a:lnTo>
                <a:lnTo>
                  <a:pt x="333184" y="266484"/>
                </a:lnTo>
                <a:lnTo>
                  <a:pt x="331618" y="280958"/>
                </a:lnTo>
                <a:lnTo>
                  <a:pt x="327142" y="294317"/>
                </a:lnTo>
                <a:lnTo>
                  <a:pt x="320087" y="306231"/>
                </a:lnTo>
                <a:lnTo>
                  <a:pt x="310786" y="316367"/>
                </a:lnTo>
                <a:lnTo>
                  <a:pt x="299569" y="324396"/>
                </a:lnTo>
                <a:lnTo>
                  <a:pt x="286769" y="329985"/>
                </a:lnTo>
                <a:lnTo>
                  <a:pt x="272718" y="332804"/>
                </a:lnTo>
                <a:lnTo>
                  <a:pt x="266560" y="333082"/>
                </a:lnTo>
                <a:lnTo>
                  <a:pt x="66636" y="333082"/>
                </a:lnTo>
                <a:lnTo>
                  <a:pt x="52162" y="331518"/>
                </a:lnTo>
                <a:lnTo>
                  <a:pt x="38798" y="327046"/>
                </a:lnTo>
                <a:lnTo>
                  <a:pt x="26879" y="319997"/>
                </a:lnTo>
                <a:lnTo>
                  <a:pt x="16735" y="310702"/>
                </a:lnTo>
                <a:lnTo>
                  <a:pt x="8699" y="299492"/>
                </a:lnTo>
                <a:lnTo>
                  <a:pt x="3103" y="286698"/>
                </a:lnTo>
                <a:lnTo>
                  <a:pt x="279" y="272651"/>
                </a:lnTo>
                <a:lnTo>
                  <a:pt x="0" y="266484"/>
                </a:lnTo>
                <a:lnTo>
                  <a:pt x="0" y="66636"/>
                </a:lnTo>
                <a:lnTo>
                  <a:pt x="1565" y="52162"/>
                </a:lnTo>
                <a:lnTo>
                  <a:pt x="6039" y="38800"/>
                </a:lnTo>
                <a:lnTo>
                  <a:pt x="13091" y="26883"/>
                </a:lnTo>
                <a:lnTo>
                  <a:pt x="22389" y="16741"/>
                </a:lnTo>
                <a:lnTo>
                  <a:pt x="33601" y="8706"/>
                </a:lnTo>
                <a:lnTo>
                  <a:pt x="46395" y="3109"/>
                </a:lnTo>
                <a:lnTo>
                  <a:pt x="60439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35167" y="1831327"/>
            <a:ext cx="26809" cy="24726"/>
          </a:xfrm>
          <a:custGeom>
            <a:avLst/>
            <a:gdLst/>
            <a:ahLst/>
            <a:cxnLst/>
            <a:rect l="l" t="t" r="r" b="b"/>
            <a:pathLst>
              <a:path w="26809" h="24726">
                <a:moveTo>
                  <a:pt x="26809" y="12382"/>
                </a:moveTo>
                <a:lnTo>
                  <a:pt x="26809" y="5549"/>
                </a:lnTo>
                <a:lnTo>
                  <a:pt x="20802" y="0"/>
                </a:lnTo>
                <a:lnTo>
                  <a:pt x="5969" y="0"/>
                </a:lnTo>
                <a:lnTo>
                  <a:pt x="0" y="5549"/>
                </a:lnTo>
                <a:lnTo>
                  <a:pt x="0" y="19189"/>
                </a:lnTo>
                <a:lnTo>
                  <a:pt x="5969" y="24726"/>
                </a:lnTo>
                <a:lnTo>
                  <a:pt x="20802" y="24726"/>
                </a:lnTo>
                <a:lnTo>
                  <a:pt x="26809" y="19189"/>
                </a:lnTo>
                <a:lnTo>
                  <a:pt x="26809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878830" y="393365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60439" y="282"/>
                </a:lnTo>
                <a:lnTo>
                  <a:pt x="46395" y="3109"/>
                </a:lnTo>
                <a:lnTo>
                  <a:pt x="33601" y="8706"/>
                </a:lnTo>
                <a:lnTo>
                  <a:pt x="22389" y="16741"/>
                </a:lnTo>
                <a:lnTo>
                  <a:pt x="13091" y="26883"/>
                </a:lnTo>
                <a:lnTo>
                  <a:pt x="6039" y="38800"/>
                </a:lnTo>
                <a:lnTo>
                  <a:pt x="1565" y="52162"/>
                </a:lnTo>
                <a:lnTo>
                  <a:pt x="0" y="66636"/>
                </a:lnTo>
                <a:lnTo>
                  <a:pt x="0" y="266484"/>
                </a:lnTo>
                <a:lnTo>
                  <a:pt x="3103" y="286698"/>
                </a:lnTo>
                <a:lnTo>
                  <a:pt x="8699" y="299492"/>
                </a:lnTo>
                <a:lnTo>
                  <a:pt x="16735" y="310702"/>
                </a:lnTo>
                <a:lnTo>
                  <a:pt x="26879" y="319997"/>
                </a:lnTo>
                <a:lnTo>
                  <a:pt x="38798" y="327046"/>
                </a:lnTo>
                <a:lnTo>
                  <a:pt x="52162" y="331518"/>
                </a:lnTo>
                <a:lnTo>
                  <a:pt x="66636" y="333082"/>
                </a:lnTo>
                <a:lnTo>
                  <a:pt x="266560" y="333082"/>
                </a:lnTo>
                <a:lnTo>
                  <a:pt x="286769" y="329985"/>
                </a:lnTo>
                <a:lnTo>
                  <a:pt x="299569" y="324396"/>
                </a:lnTo>
                <a:lnTo>
                  <a:pt x="310786" y="316367"/>
                </a:lnTo>
                <a:lnTo>
                  <a:pt x="320087" y="306231"/>
                </a:lnTo>
                <a:lnTo>
                  <a:pt x="327142" y="294317"/>
                </a:lnTo>
                <a:lnTo>
                  <a:pt x="331618" y="280958"/>
                </a:lnTo>
                <a:lnTo>
                  <a:pt x="333184" y="266484"/>
                </a:lnTo>
                <a:lnTo>
                  <a:pt x="333184" y="66636"/>
                </a:lnTo>
                <a:lnTo>
                  <a:pt x="330077" y="46398"/>
                </a:lnTo>
                <a:lnTo>
                  <a:pt x="324481" y="33601"/>
                </a:lnTo>
                <a:lnTo>
                  <a:pt x="316447" y="22388"/>
                </a:lnTo>
                <a:lnTo>
                  <a:pt x="306307" y="13090"/>
                </a:lnTo>
                <a:lnTo>
                  <a:pt x="294391" y="6038"/>
                </a:lnTo>
                <a:lnTo>
                  <a:pt x="281031" y="1564"/>
                </a:lnTo>
                <a:lnTo>
                  <a:pt x="266560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78830" y="393365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60" y="0"/>
                </a:lnTo>
                <a:lnTo>
                  <a:pt x="281031" y="1565"/>
                </a:lnTo>
                <a:lnTo>
                  <a:pt x="294391" y="6040"/>
                </a:lnTo>
                <a:lnTo>
                  <a:pt x="306307" y="13094"/>
                </a:lnTo>
                <a:lnTo>
                  <a:pt x="316447" y="22393"/>
                </a:lnTo>
                <a:lnTo>
                  <a:pt x="324481" y="33607"/>
                </a:lnTo>
                <a:lnTo>
                  <a:pt x="330077" y="46402"/>
                </a:lnTo>
                <a:lnTo>
                  <a:pt x="332903" y="60449"/>
                </a:lnTo>
                <a:lnTo>
                  <a:pt x="333184" y="66636"/>
                </a:lnTo>
                <a:lnTo>
                  <a:pt x="333184" y="266484"/>
                </a:lnTo>
                <a:lnTo>
                  <a:pt x="331618" y="280962"/>
                </a:lnTo>
                <a:lnTo>
                  <a:pt x="327142" y="294323"/>
                </a:lnTo>
                <a:lnTo>
                  <a:pt x="320087" y="306236"/>
                </a:lnTo>
                <a:lnTo>
                  <a:pt x="310786" y="316372"/>
                </a:lnTo>
                <a:lnTo>
                  <a:pt x="299569" y="324398"/>
                </a:lnTo>
                <a:lnTo>
                  <a:pt x="286769" y="329986"/>
                </a:lnTo>
                <a:lnTo>
                  <a:pt x="272718" y="332804"/>
                </a:lnTo>
                <a:lnTo>
                  <a:pt x="266560" y="333082"/>
                </a:lnTo>
                <a:lnTo>
                  <a:pt x="66636" y="333082"/>
                </a:lnTo>
                <a:lnTo>
                  <a:pt x="52162" y="331519"/>
                </a:lnTo>
                <a:lnTo>
                  <a:pt x="38798" y="327048"/>
                </a:lnTo>
                <a:lnTo>
                  <a:pt x="26879" y="320001"/>
                </a:lnTo>
                <a:lnTo>
                  <a:pt x="16735" y="310707"/>
                </a:lnTo>
                <a:lnTo>
                  <a:pt x="8699" y="299498"/>
                </a:lnTo>
                <a:lnTo>
                  <a:pt x="3103" y="286703"/>
                </a:lnTo>
                <a:lnTo>
                  <a:pt x="279" y="272653"/>
                </a:lnTo>
                <a:lnTo>
                  <a:pt x="0" y="266484"/>
                </a:lnTo>
                <a:lnTo>
                  <a:pt x="0" y="66636"/>
                </a:lnTo>
                <a:lnTo>
                  <a:pt x="1565" y="52166"/>
                </a:lnTo>
                <a:lnTo>
                  <a:pt x="6039" y="38806"/>
                </a:lnTo>
                <a:lnTo>
                  <a:pt x="13091" y="26888"/>
                </a:lnTo>
                <a:lnTo>
                  <a:pt x="22389" y="16745"/>
                </a:lnTo>
                <a:lnTo>
                  <a:pt x="33601" y="8709"/>
                </a:lnTo>
                <a:lnTo>
                  <a:pt x="46395" y="3110"/>
                </a:lnTo>
                <a:lnTo>
                  <a:pt x="60439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35167" y="4210100"/>
            <a:ext cx="26809" cy="24726"/>
          </a:xfrm>
          <a:custGeom>
            <a:avLst/>
            <a:gdLst/>
            <a:ahLst/>
            <a:cxnLst/>
            <a:rect l="l" t="t" r="r" b="b"/>
            <a:pathLst>
              <a:path w="26809" h="24726">
                <a:moveTo>
                  <a:pt x="26809" y="12369"/>
                </a:moveTo>
                <a:lnTo>
                  <a:pt x="26809" y="5549"/>
                </a:lnTo>
                <a:lnTo>
                  <a:pt x="20802" y="0"/>
                </a:lnTo>
                <a:lnTo>
                  <a:pt x="5969" y="0"/>
                </a:lnTo>
                <a:lnTo>
                  <a:pt x="0" y="5549"/>
                </a:lnTo>
                <a:lnTo>
                  <a:pt x="0" y="19176"/>
                </a:lnTo>
                <a:lnTo>
                  <a:pt x="5969" y="24726"/>
                </a:lnTo>
                <a:lnTo>
                  <a:pt x="20802" y="24726"/>
                </a:lnTo>
                <a:lnTo>
                  <a:pt x="26809" y="19176"/>
                </a:lnTo>
                <a:lnTo>
                  <a:pt x="26809" y="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58483" y="393365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60437" y="282"/>
                </a:lnTo>
                <a:lnTo>
                  <a:pt x="46390" y="3109"/>
                </a:lnTo>
                <a:lnTo>
                  <a:pt x="33595" y="8706"/>
                </a:lnTo>
                <a:lnTo>
                  <a:pt x="22384" y="16741"/>
                </a:lnTo>
                <a:lnTo>
                  <a:pt x="13088" y="26883"/>
                </a:lnTo>
                <a:lnTo>
                  <a:pt x="6037" y="38800"/>
                </a:lnTo>
                <a:lnTo>
                  <a:pt x="1564" y="52162"/>
                </a:lnTo>
                <a:lnTo>
                  <a:pt x="0" y="66636"/>
                </a:lnTo>
                <a:lnTo>
                  <a:pt x="0" y="266484"/>
                </a:lnTo>
                <a:lnTo>
                  <a:pt x="3102" y="286698"/>
                </a:lnTo>
                <a:lnTo>
                  <a:pt x="8696" y="299492"/>
                </a:lnTo>
                <a:lnTo>
                  <a:pt x="16731" y="310702"/>
                </a:lnTo>
                <a:lnTo>
                  <a:pt x="26873" y="319997"/>
                </a:lnTo>
                <a:lnTo>
                  <a:pt x="38793" y="327046"/>
                </a:lnTo>
                <a:lnTo>
                  <a:pt x="52158" y="331518"/>
                </a:lnTo>
                <a:lnTo>
                  <a:pt x="66636" y="333082"/>
                </a:lnTo>
                <a:lnTo>
                  <a:pt x="266547" y="333082"/>
                </a:lnTo>
                <a:lnTo>
                  <a:pt x="286766" y="329982"/>
                </a:lnTo>
                <a:lnTo>
                  <a:pt x="299565" y="324392"/>
                </a:lnTo>
                <a:lnTo>
                  <a:pt x="310783" y="316364"/>
                </a:lnTo>
                <a:lnTo>
                  <a:pt x="320085" y="306228"/>
                </a:lnTo>
                <a:lnTo>
                  <a:pt x="327141" y="294315"/>
                </a:lnTo>
                <a:lnTo>
                  <a:pt x="331618" y="280957"/>
                </a:lnTo>
                <a:lnTo>
                  <a:pt x="333184" y="266484"/>
                </a:lnTo>
                <a:lnTo>
                  <a:pt x="333184" y="66636"/>
                </a:lnTo>
                <a:lnTo>
                  <a:pt x="330073" y="46390"/>
                </a:lnTo>
                <a:lnTo>
                  <a:pt x="324475" y="33595"/>
                </a:lnTo>
                <a:lnTo>
                  <a:pt x="316438" y="22384"/>
                </a:lnTo>
                <a:lnTo>
                  <a:pt x="306295" y="13088"/>
                </a:lnTo>
                <a:lnTo>
                  <a:pt x="294378" y="6037"/>
                </a:lnTo>
                <a:lnTo>
                  <a:pt x="281018" y="1564"/>
                </a:lnTo>
                <a:lnTo>
                  <a:pt x="266547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58483" y="393365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47" y="0"/>
                </a:lnTo>
                <a:lnTo>
                  <a:pt x="281018" y="1565"/>
                </a:lnTo>
                <a:lnTo>
                  <a:pt x="294378" y="6039"/>
                </a:lnTo>
                <a:lnTo>
                  <a:pt x="306295" y="13091"/>
                </a:lnTo>
                <a:lnTo>
                  <a:pt x="316438" y="22389"/>
                </a:lnTo>
                <a:lnTo>
                  <a:pt x="324475" y="33601"/>
                </a:lnTo>
                <a:lnTo>
                  <a:pt x="330073" y="46395"/>
                </a:lnTo>
                <a:lnTo>
                  <a:pt x="332902" y="60439"/>
                </a:lnTo>
                <a:lnTo>
                  <a:pt x="333184" y="66636"/>
                </a:lnTo>
                <a:lnTo>
                  <a:pt x="333184" y="266484"/>
                </a:lnTo>
                <a:lnTo>
                  <a:pt x="331618" y="280960"/>
                </a:lnTo>
                <a:lnTo>
                  <a:pt x="327141" y="294320"/>
                </a:lnTo>
                <a:lnTo>
                  <a:pt x="320085" y="306233"/>
                </a:lnTo>
                <a:lnTo>
                  <a:pt x="310783" y="316368"/>
                </a:lnTo>
                <a:lnTo>
                  <a:pt x="299565" y="324395"/>
                </a:lnTo>
                <a:lnTo>
                  <a:pt x="286766" y="329984"/>
                </a:lnTo>
                <a:lnTo>
                  <a:pt x="272715" y="332803"/>
                </a:lnTo>
                <a:lnTo>
                  <a:pt x="266547" y="333082"/>
                </a:lnTo>
                <a:lnTo>
                  <a:pt x="66636" y="333082"/>
                </a:lnTo>
                <a:lnTo>
                  <a:pt x="52158" y="331519"/>
                </a:lnTo>
                <a:lnTo>
                  <a:pt x="38793" y="327048"/>
                </a:lnTo>
                <a:lnTo>
                  <a:pt x="26873" y="320001"/>
                </a:lnTo>
                <a:lnTo>
                  <a:pt x="16731" y="310707"/>
                </a:lnTo>
                <a:lnTo>
                  <a:pt x="8696" y="299498"/>
                </a:lnTo>
                <a:lnTo>
                  <a:pt x="3102" y="286703"/>
                </a:lnTo>
                <a:lnTo>
                  <a:pt x="279" y="272653"/>
                </a:lnTo>
                <a:lnTo>
                  <a:pt x="0" y="266484"/>
                </a:lnTo>
                <a:lnTo>
                  <a:pt x="0" y="66636"/>
                </a:lnTo>
                <a:lnTo>
                  <a:pt x="1564" y="52166"/>
                </a:lnTo>
                <a:lnTo>
                  <a:pt x="6037" y="38806"/>
                </a:lnTo>
                <a:lnTo>
                  <a:pt x="13088" y="26888"/>
                </a:lnTo>
                <a:lnTo>
                  <a:pt x="22384" y="16745"/>
                </a:lnTo>
                <a:lnTo>
                  <a:pt x="33595" y="8709"/>
                </a:lnTo>
                <a:lnTo>
                  <a:pt x="46390" y="3110"/>
                </a:lnTo>
                <a:lnTo>
                  <a:pt x="60437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01205" y="4210100"/>
            <a:ext cx="26822" cy="24726"/>
          </a:xfrm>
          <a:custGeom>
            <a:avLst/>
            <a:gdLst/>
            <a:ahLst/>
            <a:cxnLst/>
            <a:rect l="l" t="t" r="r" b="b"/>
            <a:pathLst>
              <a:path w="26822" h="24726">
                <a:moveTo>
                  <a:pt x="26822" y="12369"/>
                </a:moveTo>
                <a:lnTo>
                  <a:pt x="26822" y="5549"/>
                </a:lnTo>
                <a:lnTo>
                  <a:pt x="20815" y="0"/>
                </a:lnTo>
                <a:lnTo>
                  <a:pt x="6007" y="0"/>
                </a:lnTo>
                <a:lnTo>
                  <a:pt x="0" y="5549"/>
                </a:lnTo>
                <a:lnTo>
                  <a:pt x="0" y="19176"/>
                </a:lnTo>
                <a:lnTo>
                  <a:pt x="6007" y="24726"/>
                </a:lnTo>
                <a:lnTo>
                  <a:pt x="20815" y="24726"/>
                </a:lnTo>
                <a:lnTo>
                  <a:pt x="26822" y="19176"/>
                </a:lnTo>
                <a:lnTo>
                  <a:pt x="26822" y="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98309" y="2914192"/>
            <a:ext cx="333171" cy="333082"/>
          </a:xfrm>
          <a:custGeom>
            <a:avLst/>
            <a:gdLst/>
            <a:ahLst/>
            <a:cxnLst/>
            <a:rect l="l" t="t" r="r" b="b"/>
            <a:pathLst>
              <a:path w="333171" h="333082">
                <a:moveTo>
                  <a:pt x="66624" y="0"/>
                </a:moveTo>
                <a:lnTo>
                  <a:pt x="60436" y="281"/>
                </a:lnTo>
                <a:lnTo>
                  <a:pt x="46391" y="3107"/>
                </a:lnTo>
                <a:lnTo>
                  <a:pt x="33597" y="8703"/>
                </a:lnTo>
                <a:lnTo>
                  <a:pt x="22386" y="16738"/>
                </a:lnTo>
                <a:lnTo>
                  <a:pt x="13089" y="26880"/>
                </a:lnTo>
                <a:lnTo>
                  <a:pt x="6038" y="38798"/>
                </a:lnTo>
                <a:lnTo>
                  <a:pt x="1564" y="52160"/>
                </a:lnTo>
                <a:lnTo>
                  <a:pt x="0" y="66636"/>
                </a:lnTo>
                <a:lnTo>
                  <a:pt x="0" y="266471"/>
                </a:lnTo>
                <a:lnTo>
                  <a:pt x="3102" y="286692"/>
                </a:lnTo>
                <a:lnTo>
                  <a:pt x="8696" y="299488"/>
                </a:lnTo>
                <a:lnTo>
                  <a:pt x="16729" y="310700"/>
                </a:lnTo>
                <a:lnTo>
                  <a:pt x="26871" y="319996"/>
                </a:lnTo>
                <a:lnTo>
                  <a:pt x="38788" y="327046"/>
                </a:lnTo>
                <a:lnTo>
                  <a:pt x="52149" y="331518"/>
                </a:lnTo>
                <a:lnTo>
                  <a:pt x="66624" y="333082"/>
                </a:lnTo>
                <a:lnTo>
                  <a:pt x="266547" y="333082"/>
                </a:lnTo>
                <a:lnTo>
                  <a:pt x="286764" y="329982"/>
                </a:lnTo>
                <a:lnTo>
                  <a:pt x="299562" y="324392"/>
                </a:lnTo>
                <a:lnTo>
                  <a:pt x="310777" y="316362"/>
                </a:lnTo>
                <a:lnTo>
                  <a:pt x="320077" y="306225"/>
                </a:lnTo>
                <a:lnTo>
                  <a:pt x="327130" y="294310"/>
                </a:lnTo>
                <a:lnTo>
                  <a:pt x="331606" y="280948"/>
                </a:lnTo>
                <a:lnTo>
                  <a:pt x="333171" y="266471"/>
                </a:lnTo>
                <a:lnTo>
                  <a:pt x="333171" y="66636"/>
                </a:lnTo>
                <a:lnTo>
                  <a:pt x="330064" y="46398"/>
                </a:lnTo>
                <a:lnTo>
                  <a:pt x="324468" y="33601"/>
                </a:lnTo>
                <a:lnTo>
                  <a:pt x="316434" y="22388"/>
                </a:lnTo>
                <a:lnTo>
                  <a:pt x="306294" y="13090"/>
                </a:lnTo>
                <a:lnTo>
                  <a:pt x="294378" y="6038"/>
                </a:lnTo>
                <a:lnTo>
                  <a:pt x="281019" y="1564"/>
                </a:lnTo>
                <a:lnTo>
                  <a:pt x="266547" y="0"/>
                </a:lnTo>
                <a:lnTo>
                  <a:pt x="6662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898309" y="2914192"/>
            <a:ext cx="333171" cy="333082"/>
          </a:xfrm>
          <a:custGeom>
            <a:avLst/>
            <a:gdLst/>
            <a:ahLst/>
            <a:cxnLst/>
            <a:rect l="l" t="t" r="r" b="b"/>
            <a:pathLst>
              <a:path w="333171" h="333082">
                <a:moveTo>
                  <a:pt x="66624" y="0"/>
                </a:moveTo>
                <a:lnTo>
                  <a:pt x="266547" y="0"/>
                </a:lnTo>
                <a:lnTo>
                  <a:pt x="281019" y="1564"/>
                </a:lnTo>
                <a:lnTo>
                  <a:pt x="294378" y="6038"/>
                </a:lnTo>
                <a:lnTo>
                  <a:pt x="306294" y="13090"/>
                </a:lnTo>
                <a:lnTo>
                  <a:pt x="316434" y="22388"/>
                </a:lnTo>
                <a:lnTo>
                  <a:pt x="324468" y="33601"/>
                </a:lnTo>
                <a:lnTo>
                  <a:pt x="330064" y="46398"/>
                </a:lnTo>
                <a:lnTo>
                  <a:pt x="332890" y="60447"/>
                </a:lnTo>
                <a:lnTo>
                  <a:pt x="333171" y="66636"/>
                </a:lnTo>
                <a:lnTo>
                  <a:pt x="333171" y="266471"/>
                </a:lnTo>
                <a:lnTo>
                  <a:pt x="331606" y="280948"/>
                </a:lnTo>
                <a:lnTo>
                  <a:pt x="327130" y="294310"/>
                </a:lnTo>
                <a:lnTo>
                  <a:pt x="320077" y="306225"/>
                </a:lnTo>
                <a:lnTo>
                  <a:pt x="310777" y="316362"/>
                </a:lnTo>
                <a:lnTo>
                  <a:pt x="299562" y="324392"/>
                </a:lnTo>
                <a:lnTo>
                  <a:pt x="286764" y="329982"/>
                </a:lnTo>
                <a:lnTo>
                  <a:pt x="272715" y="332803"/>
                </a:lnTo>
                <a:lnTo>
                  <a:pt x="266547" y="333082"/>
                </a:lnTo>
                <a:lnTo>
                  <a:pt x="66624" y="333082"/>
                </a:lnTo>
                <a:lnTo>
                  <a:pt x="52149" y="331518"/>
                </a:lnTo>
                <a:lnTo>
                  <a:pt x="38788" y="327046"/>
                </a:lnTo>
                <a:lnTo>
                  <a:pt x="26871" y="319996"/>
                </a:lnTo>
                <a:lnTo>
                  <a:pt x="16729" y="310700"/>
                </a:lnTo>
                <a:lnTo>
                  <a:pt x="8696" y="299488"/>
                </a:lnTo>
                <a:lnTo>
                  <a:pt x="3102" y="286692"/>
                </a:lnTo>
                <a:lnTo>
                  <a:pt x="279" y="272641"/>
                </a:lnTo>
                <a:lnTo>
                  <a:pt x="0" y="266471"/>
                </a:lnTo>
                <a:lnTo>
                  <a:pt x="0" y="66636"/>
                </a:lnTo>
                <a:lnTo>
                  <a:pt x="1564" y="52160"/>
                </a:lnTo>
                <a:lnTo>
                  <a:pt x="6038" y="38798"/>
                </a:lnTo>
                <a:lnTo>
                  <a:pt x="13089" y="26880"/>
                </a:lnTo>
                <a:lnTo>
                  <a:pt x="22386" y="16738"/>
                </a:lnTo>
                <a:lnTo>
                  <a:pt x="33597" y="8703"/>
                </a:lnTo>
                <a:lnTo>
                  <a:pt x="46391" y="3107"/>
                </a:lnTo>
                <a:lnTo>
                  <a:pt x="60436" y="281"/>
                </a:lnTo>
                <a:lnTo>
                  <a:pt x="66624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41032" y="3190621"/>
            <a:ext cx="26822" cy="24739"/>
          </a:xfrm>
          <a:custGeom>
            <a:avLst/>
            <a:gdLst/>
            <a:ahLst/>
            <a:cxnLst/>
            <a:rect l="l" t="t" r="r" b="b"/>
            <a:pathLst>
              <a:path w="26822" h="24739">
                <a:moveTo>
                  <a:pt x="26822" y="12382"/>
                </a:moveTo>
                <a:lnTo>
                  <a:pt x="26822" y="5549"/>
                </a:lnTo>
                <a:lnTo>
                  <a:pt x="20815" y="0"/>
                </a:lnTo>
                <a:lnTo>
                  <a:pt x="6007" y="0"/>
                </a:lnTo>
                <a:lnTo>
                  <a:pt x="0" y="5549"/>
                </a:lnTo>
                <a:lnTo>
                  <a:pt x="0" y="19189"/>
                </a:lnTo>
                <a:lnTo>
                  <a:pt x="6007" y="24739"/>
                </a:lnTo>
                <a:lnTo>
                  <a:pt x="20815" y="24739"/>
                </a:lnTo>
                <a:lnTo>
                  <a:pt x="26822" y="19189"/>
                </a:lnTo>
                <a:lnTo>
                  <a:pt x="26822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19549" y="2914192"/>
            <a:ext cx="333171" cy="333082"/>
          </a:xfrm>
          <a:custGeom>
            <a:avLst/>
            <a:gdLst/>
            <a:ahLst/>
            <a:cxnLst/>
            <a:rect l="l" t="t" r="r" b="b"/>
            <a:pathLst>
              <a:path w="333171" h="333082">
                <a:moveTo>
                  <a:pt x="66624" y="0"/>
                </a:moveTo>
                <a:lnTo>
                  <a:pt x="60436" y="281"/>
                </a:lnTo>
                <a:lnTo>
                  <a:pt x="46391" y="3107"/>
                </a:lnTo>
                <a:lnTo>
                  <a:pt x="33597" y="8703"/>
                </a:lnTo>
                <a:lnTo>
                  <a:pt x="22386" y="16738"/>
                </a:lnTo>
                <a:lnTo>
                  <a:pt x="13089" y="26880"/>
                </a:lnTo>
                <a:lnTo>
                  <a:pt x="6038" y="38798"/>
                </a:lnTo>
                <a:lnTo>
                  <a:pt x="1564" y="52160"/>
                </a:lnTo>
                <a:lnTo>
                  <a:pt x="0" y="66636"/>
                </a:lnTo>
                <a:lnTo>
                  <a:pt x="0" y="266471"/>
                </a:lnTo>
                <a:lnTo>
                  <a:pt x="3102" y="286692"/>
                </a:lnTo>
                <a:lnTo>
                  <a:pt x="8696" y="299488"/>
                </a:lnTo>
                <a:lnTo>
                  <a:pt x="16729" y="310700"/>
                </a:lnTo>
                <a:lnTo>
                  <a:pt x="26871" y="319996"/>
                </a:lnTo>
                <a:lnTo>
                  <a:pt x="38788" y="327046"/>
                </a:lnTo>
                <a:lnTo>
                  <a:pt x="52149" y="331518"/>
                </a:lnTo>
                <a:lnTo>
                  <a:pt x="66624" y="333082"/>
                </a:lnTo>
                <a:lnTo>
                  <a:pt x="266534" y="333082"/>
                </a:lnTo>
                <a:lnTo>
                  <a:pt x="286765" y="329980"/>
                </a:lnTo>
                <a:lnTo>
                  <a:pt x="299564" y="324389"/>
                </a:lnTo>
                <a:lnTo>
                  <a:pt x="310779" y="316359"/>
                </a:lnTo>
                <a:lnTo>
                  <a:pt x="320078" y="306222"/>
                </a:lnTo>
                <a:lnTo>
                  <a:pt x="327131" y="294308"/>
                </a:lnTo>
                <a:lnTo>
                  <a:pt x="331606" y="280947"/>
                </a:lnTo>
                <a:lnTo>
                  <a:pt x="333171" y="266471"/>
                </a:lnTo>
                <a:lnTo>
                  <a:pt x="333171" y="66636"/>
                </a:lnTo>
                <a:lnTo>
                  <a:pt x="330061" y="46390"/>
                </a:lnTo>
                <a:lnTo>
                  <a:pt x="324465" y="33595"/>
                </a:lnTo>
                <a:lnTo>
                  <a:pt x="316430" y="22384"/>
                </a:lnTo>
                <a:lnTo>
                  <a:pt x="306288" y="13088"/>
                </a:lnTo>
                <a:lnTo>
                  <a:pt x="294371" y="6037"/>
                </a:lnTo>
                <a:lnTo>
                  <a:pt x="281009" y="1564"/>
                </a:lnTo>
                <a:lnTo>
                  <a:pt x="266534" y="0"/>
                </a:lnTo>
                <a:lnTo>
                  <a:pt x="6662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19549" y="2914192"/>
            <a:ext cx="333171" cy="333082"/>
          </a:xfrm>
          <a:custGeom>
            <a:avLst/>
            <a:gdLst/>
            <a:ahLst/>
            <a:cxnLst/>
            <a:rect l="l" t="t" r="r" b="b"/>
            <a:pathLst>
              <a:path w="333171" h="333082">
                <a:moveTo>
                  <a:pt x="66624" y="0"/>
                </a:moveTo>
                <a:lnTo>
                  <a:pt x="266534" y="0"/>
                </a:lnTo>
                <a:lnTo>
                  <a:pt x="281009" y="1564"/>
                </a:lnTo>
                <a:lnTo>
                  <a:pt x="294371" y="6037"/>
                </a:lnTo>
                <a:lnTo>
                  <a:pt x="306288" y="13088"/>
                </a:lnTo>
                <a:lnTo>
                  <a:pt x="316430" y="22384"/>
                </a:lnTo>
                <a:lnTo>
                  <a:pt x="324465" y="33595"/>
                </a:lnTo>
                <a:lnTo>
                  <a:pt x="330061" y="46390"/>
                </a:lnTo>
                <a:lnTo>
                  <a:pt x="332889" y="60437"/>
                </a:lnTo>
                <a:lnTo>
                  <a:pt x="333171" y="66636"/>
                </a:lnTo>
                <a:lnTo>
                  <a:pt x="333171" y="266471"/>
                </a:lnTo>
                <a:lnTo>
                  <a:pt x="331606" y="280947"/>
                </a:lnTo>
                <a:lnTo>
                  <a:pt x="327131" y="294308"/>
                </a:lnTo>
                <a:lnTo>
                  <a:pt x="320078" y="306222"/>
                </a:lnTo>
                <a:lnTo>
                  <a:pt x="310779" y="316359"/>
                </a:lnTo>
                <a:lnTo>
                  <a:pt x="299564" y="324389"/>
                </a:lnTo>
                <a:lnTo>
                  <a:pt x="286765" y="329980"/>
                </a:lnTo>
                <a:lnTo>
                  <a:pt x="272714" y="332802"/>
                </a:lnTo>
                <a:lnTo>
                  <a:pt x="266534" y="333082"/>
                </a:lnTo>
                <a:lnTo>
                  <a:pt x="66624" y="333082"/>
                </a:lnTo>
                <a:lnTo>
                  <a:pt x="52149" y="331518"/>
                </a:lnTo>
                <a:lnTo>
                  <a:pt x="38788" y="327046"/>
                </a:lnTo>
                <a:lnTo>
                  <a:pt x="26871" y="319996"/>
                </a:lnTo>
                <a:lnTo>
                  <a:pt x="16729" y="310700"/>
                </a:lnTo>
                <a:lnTo>
                  <a:pt x="8696" y="299488"/>
                </a:lnTo>
                <a:lnTo>
                  <a:pt x="3102" y="286692"/>
                </a:lnTo>
                <a:lnTo>
                  <a:pt x="279" y="272641"/>
                </a:lnTo>
                <a:lnTo>
                  <a:pt x="0" y="266471"/>
                </a:lnTo>
                <a:lnTo>
                  <a:pt x="0" y="66636"/>
                </a:lnTo>
                <a:lnTo>
                  <a:pt x="1564" y="52160"/>
                </a:lnTo>
                <a:lnTo>
                  <a:pt x="6038" y="38798"/>
                </a:lnTo>
                <a:lnTo>
                  <a:pt x="13089" y="26880"/>
                </a:lnTo>
                <a:lnTo>
                  <a:pt x="22386" y="16738"/>
                </a:lnTo>
                <a:lnTo>
                  <a:pt x="33597" y="8703"/>
                </a:lnTo>
                <a:lnTo>
                  <a:pt x="46391" y="3107"/>
                </a:lnTo>
                <a:lnTo>
                  <a:pt x="60436" y="281"/>
                </a:lnTo>
                <a:lnTo>
                  <a:pt x="66624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662271" y="3190621"/>
            <a:ext cx="26822" cy="24739"/>
          </a:xfrm>
          <a:custGeom>
            <a:avLst/>
            <a:gdLst/>
            <a:ahLst/>
            <a:cxnLst/>
            <a:rect l="l" t="t" r="r" b="b"/>
            <a:pathLst>
              <a:path w="26822" h="24739">
                <a:moveTo>
                  <a:pt x="26822" y="12382"/>
                </a:moveTo>
                <a:lnTo>
                  <a:pt x="26822" y="5549"/>
                </a:lnTo>
                <a:lnTo>
                  <a:pt x="20802" y="0"/>
                </a:lnTo>
                <a:lnTo>
                  <a:pt x="5994" y="0"/>
                </a:lnTo>
                <a:lnTo>
                  <a:pt x="0" y="5549"/>
                </a:lnTo>
                <a:lnTo>
                  <a:pt x="0" y="19189"/>
                </a:lnTo>
                <a:lnTo>
                  <a:pt x="5994" y="24739"/>
                </a:lnTo>
                <a:lnTo>
                  <a:pt x="20802" y="24739"/>
                </a:lnTo>
                <a:lnTo>
                  <a:pt x="26822" y="19189"/>
                </a:lnTo>
                <a:lnTo>
                  <a:pt x="26822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856048" y="1551508"/>
            <a:ext cx="2038934" cy="2718600"/>
          </a:xfrm>
          <a:custGeom>
            <a:avLst/>
            <a:gdLst/>
            <a:ahLst/>
            <a:cxnLst/>
            <a:rect l="l" t="t" r="r" b="b"/>
            <a:pathLst>
              <a:path w="2038934" h="2718600">
                <a:moveTo>
                  <a:pt x="0" y="0"/>
                </a:moveTo>
                <a:lnTo>
                  <a:pt x="0" y="2718600"/>
                </a:lnTo>
                <a:lnTo>
                  <a:pt x="339813" y="2718600"/>
                </a:lnTo>
                <a:lnTo>
                  <a:pt x="339813" y="0"/>
                </a:lnTo>
                <a:lnTo>
                  <a:pt x="679640" y="0"/>
                </a:lnTo>
                <a:lnTo>
                  <a:pt x="679640" y="2718600"/>
                </a:lnTo>
                <a:lnTo>
                  <a:pt x="1019467" y="2718600"/>
                </a:lnTo>
                <a:lnTo>
                  <a:pt x="1019467" y="0"/>
                </a:lnTo>
                <a:lnTo>
                  <a:pt x="1359281" y="0"/>
                </a:lnTo>
                <a:lnTo>
                  <a:pt x="1359281" y="2718600"/>
                </a:lnTo>
                <a:lnTo>
                  <a:pt x="1699107" y="2718600"/>
                </a:lnTo>
                <a:lnTo>
                  <a:pt x="1699107" y="0"/>
                </a:lnTo>
                <a:lnTo>
                  <a:pt x="2038934" y="0"/>
                </a:lnTo>
                <a:lnTo>
                  <a:pt x="2038934" y="2718600"/>
                </a:lnTo>
              </a:path>
            </a:pathLst>
          </a:custGeom>
          <a:ln w="679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516221" y="1891334"/>
            <a:ext cx="2718587" cy="0"/>
          </a:xfrm>
          <a:custGeom>
            <a:avLst/>
            <a:gdLst/>
            <a:ahLst/>
            <a:cxnLst/>
            <a:rect l="l" t="t" r="r" b="b"/>
            <a:pathLst>
              <a:path w="2718587">
                <a:moveTo>
                  <a:pt x="0" y="0"/>
                </a:moveTo>
                <a:lnTo>
                  <a:pt x="2718587" y="0"/>
                </a:lnTo>
              </a:path>
            </a:pathLst>
          </a:custGeom>
          <a:ln w="679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16221" y="2231161"/>
            <a:ext cx="2718587" cy="0"/>
          </a:xfrm>
          <a:custGeom>
            <a:avLst/>
            <a:gdLst/>
            <a:ahLst/>
            <a:cxnLst/>
            <a:rect l="l" t="t" r="r" b="b"/>
            <a:pathLst>
              <a:path w="2718587">
                <a:moveTo>
                  <a:pt x="0" y="0"/>
                </a:moveTo>
                <a:lnTo>
                  <a:pt x="2718587" y="0"/>
                </a:lnTo>
              </a:path>
            </a:pathLst>
          </a:custGeom>
          <a:ln w="679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16221" y="2570988"/>
            <a:ext cx="2718587" cy="0"/>
          </a:xfrm>
          <a:custGeom>
            <a:avLst/>
            <a:gdLst/>
            <a:ahLst/>
            <a:cxnLst/>
            <a:rect l="l" t="t" r="r" b="b"/>
            <a:pathLst>
              <a:path w="2718587">
                <a:moveTo>
                  <a:pt x="0" y="0"/>
                </a:moveTo>
                <a:lnTo>
                  <a:pt x="2718587" y="0"/>
                </a:lnTo>
              </a:path>
            </a:pathLst>
          </a:custGeom>
          <a:ln w="679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516221" y="2910814"/>
            <a:ext cx="2718587" cy="0"/>
          </a:xfrm>
          <a:custGeom>
            <a:avLst/>
            <a:gdLst/>
            <a:ahLst/>
            <a:cxnLst/>
            <a:rect l="l" t="t" r="r" b="b"/>
            <a:pathLst>
              <a:path w="2718587">
                <a:moveTo>
                  <a:pt x="0" y="0"/>
                </a:moveTo>
                <a:lnTo>
                  <a:pt x="2718587" y="0"/>
                </a:lnTo>
              </a:path>
            </a:pathLst>
          </a:custGeom>
          <a:ln w="679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516221" y="3250628"/>
            <a:ext cx="2718587" cy="0"/>
          </a:xfrm>
          <a:custGeom>
            <a:avLst/>
            <a:gdLst/>
            <a:ahLst/>
            <a:cxnLst/>
            <a:rect l="l" t="t" r="r" b="b"/>
            <a:pathLst>
              <a:path w="2718587">
                <a:moveTo>
                  <a:pt x="0" y="0"/>
                </a:moveTo>
                <a:lnTo>
                  <a:pt x="2718587" y="0"/>
                </a:lnTo>
              </a:path>
            </a:pathLst>
          </a:custGeom>
          <a:ln w="679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16221" y="3590455"/>
            <a:ext cx="2718587" cy="0"/>
          </a:xfrm>
          <a:custGeom>
            <a:avLst/>
            <a:gdLst/>
            <a:ahLst/>
            <a:cxnLst/>
            <a:rect l="l" t="t" r="r" b="b"/>
            <a:pathLst>
              <a:path w="2718587">
                <a:moveTo>
                  <a:pt x="0" y="0"/>
                </a:moveTo>
                <a:lnTo>
                  <a:pt x="2718587" y="0"/>
                </a:lnTo>
              </a:path>
            </a:pathLst>
          </a:custGeom>
          <a:ln w="679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516221" y="3930281"/>
            <a:ext cx="2718587" cy="0"/>
          </a:xfrm>
          <a:custGeom>
            <a:avLst/>
            <a:gdLst/>
            <a:ahLst/>
            <a:cxnLst/>
            <a:rect l="l" t="t" r="r" b="b"/>
            <a:pathLst>
              <a:path w="2718587">
                <a:moveTo>
                  <a:pt x="0" y="0"/>
                </a:moveTo>
                <a:lnTo>
                  <a:pt x="2718587" y="0"/>
                </a:lnTo>
              </a:path>
            </a:pathLst>
          </a:custGeom>
          <a:ln w="6796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19599" y="1554899"/>
            <a:ext cx="2711818" cy="2711818"/>
          </a:xfrm>
          <a:custGeom>
            <a:avLst/>
            <a:gdLst/>
            <a:ahLst/>
            <a:cxnLst/>
            <a:rect l="l" t="t" r="r" b="b"/>
            <a:pathLst>
              <a:path w="2711818" h="2711818">
                <a:moveTo>
                  <a:pt x="0" y="0"/>
                </a:moveTo>
                <a:lnTo>
                  <a:pt x="0" y="2711818"/>
                </a:lnTo>
                <a:lnTo>
                  <a:pt x="2711818" y="2711818"/>
                </a:lnTo>
                <a:lnTo>
                  <a:pt x="2711818" y="0"/>
                </a:lnTo>
                <a:lnTo>
                  <a:pt x="0" y="0"/>
                </a:lnTo>
                <a:close/>
              </a:path>
            </a:pathLst>
          </a:custGeom>
          <a:ln w="339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78830" y="1894713"/>
            <a:ext cx="333184" cy="333095"/>
          </a:xfrm>
          <a:custGeom>
            <a:avLst/>
            <a:gdLst/>
            <a:ahLst/>
            <a:cxnLst/>
            <a:rect l="l" t="t" r="r" b="b"/>
            <a:pathLst>
              <a:path w="333184" h="333095">
                <a:moveTo>
                  <a:pt x="66636" y="0"/>
                </a:moveTo>
                <a:lnTo>
                  <a:pt x="60429" y="283"/>
                </a:lnTo>
                <a:lnTo>
                  <a:pt x="46387" y="3113"/>
                </a:lnTo>
                <a:lnTo>
                  <a:pt x="33595" y="8713"/>
                </a:lnTo>
                <a:lnTo>
                  <a:pt x="22385" y="16750"/>
                </a:lnTo>
                <a:lnTo>
                  <a:pt x="13089" y="26894"/>
                </a:lnTo>
                <a:lnTo>
                  <a:pt x="6038" y="38813"/>
                </a:lnTo>
                <a:lnTo>
                  <a:pt x="1564" y="52175"/>
                </a:lnTo>
                <a:lnTo>
                  <a:pt x="0" y="66649"/>
                </a:lnTo>
                <a:lnTo>
                  <a:pt x="0" y="266484"/>
                </a:lnTo>
                <a:lnTo>
                  <a:pt x="3106" y="286712"/>
                </a:lnTo>
                <a:lnTo>
                  <a:pt x="8702" y="299507"/>
                </a:lnTo>
                <a:lnTo>
                  <a:pt x="16739" y="310717"/>
                </a:lnTo>
                <a:lnTo>
                  <a:pt x="26882" y="320011"/>
                </a:lnTo>
                <a:lnTo>
                  <a:pt x="38801" y="327060"/>
                </a:lnTo>
                <a:lnTo>
                  <a:pt x="52163" y="331531"/>
                </a:lnTo>
                <a:lnTo>
                  <a:pt x="66636" y="333095"/>
                </a:lnTo>
                <a:lnTo>
                  <a:pt x="266560" y="333095"/>
                </a:lnTo>
                <a:lnTo>
                  <a:pt x="286777" y="329995"/>
                </a:lnTo>
                <a:lnTo>
                  <a:pt x="299575" y="324405"/>
                </a:lnTo>
                <a:lnTo>
                  <a:pt x="310790" y="316375"/>
                </a:lnTo>
                <a:lnTo>
                  <a:pt x="320090" y="306238"/>
                </a:lnTo>
                <a:lnTo>
                  <a:pt x="327143" y="294323"/>
                </a:lnTo>
                <a:lnTo>
                  <a:pt x="331619" y="280961"/>
                </a:lnTo>
                <a:lnTo>
                  <a:pt x="333184" y="266484"/>
                </a:lnTo>
                <a:lnTo>
                  <a:pt x="333184" y="66649"/>
                </a:lnTo>
                <a:lnTo>
                  <a:pt x="330074" y="46402"/>
                </a:lnTo>
                <a:lnTo>
                  <a:pt x="324478" y="33605"/>
                </a:lnTo>
                <a:lnTo>
                  <a:pt x="316444" y="22391"/>
                </a:lnTo>
                <a:lnTo>
                  <a:pt x="306303" y="13092"/>
                </a:lnTo>
                <a:lnTo>
                  <a:pt x="294388" y="6040"/>
                </a:lnTo>
                <a:lnTo>
                  <a:pt x="281030" y="1565"/>
                </a:lnTo>
                <a:lnTo>
                  <a:pt x="266560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878830" y="1894725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60" y="0"/>
                </a:lnTo>
                <a:lnTo>
                  <a:pt x="281031" y="1564"/>
                </a:lnTo>
                <a:lnTo>
                  <a:pt x="294391" y="6038"/>
                </a:lnTo>
                <a:lnTo>
                  <a:pt x="306307" y="13090"/>
                </a:lnTo>
                <a:lnTo>
                  <a:pt x="316447" y="22388"/>
                </a:lnTo>
                <a:lnTo>
                  <a:pt x="324481" y="33601"/>
                </a:lnTo>
                <a:lnTo>
                  <a:pt x="330077" y="46398"/>
                </a:lnTo>
                <a:lnTo>
                  <a:pt x="332903" y="60447"/>
                </a:lnTo>
                <a:lnTo>
                  <a:pt x="333184" y="66636"/>
                </a:lnTo>
                <a:lnTo>
                  <a:pt x="333184" y="266471"/>
                </a:lnTo>
                <a:lnTo>
                  <a:pt x="331619" y="280948"/>
                </a:lnTo>
                <a:lnTo>
                  <a:pt x="327143" y="294310"/>
                </a:lnTo>
                <a:lnTo>
                  <a:pt x="320090" y="306225"/>
                </a:lnTo>
                <a:lnTo>
                  <a:pt x="310790" y="316362"/>
                </a:lnTo>
                <a:lnTo>
                  <a:pt x="299575" y="324392"/>
                </a:lnTo>
                <a:lnTo>
                  <a:pt x="286777" y="329982"/>
                </a:lnTo>
                <a:lnTo>
                  <a:pt x="272728" y="332803"/>
                </a:lnTo>
                <a:lnTo>
                  <a:pt x="266560" y="333082"/>
                </a:lnTo>
                <a:lnTo>
                  <a:pt x="66636" y="333082"/>
                </a:lnTo>
                <a:lnTo>
                  <a:pt x="52163" y="331518"/>
                </a:lnTo>
                <a:lnTo>
                  <a:pt x="38801" y="327047"/>
                </a:lnTo>
                <a:lnTo>
                  <a:pt x="26882" y="319999"/>
                </a:lnTo>
                <a:lnTo>
                  <a:pt x="16739" y="310704"/>
                </a:lnTo>
                <a:lnTo>
                  <a:pt x="8702" y="299494"/>
                </a:lnTo>
                <a:lnTo>
                  <a:pt x="3106" y="286699"/>
                </a:lnTo>
                <a:lnTo>
                  <a:pt x="280" y="272650"/>
                </a:lnTo>
                <a:lnTo>
                  <a:pt x="0" y="266471"/>
                </a:lnTo>
                <a:lnTo>
                  <a:pt x="0" y="66636"/>
                </a:lnTo>
                <a:lnTo>
                  <a:pt x="1565" y="52162"/>
                </a:lnTo>
                <a:lnTo>
                  <a:pt x="6039" y="38800"/>
                </a:lnTo>
                <a:lnTo>
                  <a:pt x="13091" y="26883"/>
                </a:lnTo>
                <a:lnTo>
                  <a:pt x="22389" y="16741"/>
                </a:lnTo>
                <a:lnTo>
                  <a:pt x="33601" y="8706"/>
                </a:lnTo>
                <a:lnTo>
                  <a:pt x="46395" y="3109"/>
                </a:lnTo>
                <a:lnTo>
                  <a:pt x="60439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35167" y="2171153"/>
            <a:ext cx="26809" cy="24726"/>
          </a:xfrm>
          <a:custGeom>
            <a:avLst/>
            <a:gdLst/>
            <a:ahLst/>
            <a:cxnLst/>
            <a:rect l="l" t="t" r="r" b="b"/>
            <a:pathLst>
              <a:path w="26809" h="24726">
                <a:moveTo>
                  <a:pt x="26809" y="12382"/>
                </a:moveTo>
                <a:lnTo>
                  <a:pt x="26809" y="5549"/>
                </a:lnTo>
                <a:lnTo>
                  <a:pt x="20802" y="0"/>
                </a:lnTo>
                <a:lnTo>
                  <a:pt x="5969" y="0"/>
                </a:lnTo>
                <a:lnTo>
                  <a:pt x="0" y="5549"/>
                </a:lnTo>
                <a:lnTo>
                  <a:pt x="0" y="19189"/>
                </a:lnTo>
                <a:lnTo>
                  <a:pt x="5969" y="24726"/>
                </a:lnTo>
                <a:lnTo>
                  <a:pt x="20802" y="24726"/>
                </a:lnTo>
                <a:lnTo>
                  <a:pt x="26809" y="19189"/>
                </a:lnTo>
                <a:lnTo>
                  <a:pt x="26809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78830" y="223453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60439" y="282"/>
                </a:lnTo>
                <a:lnTo>
                  <a:pt x="46395" y="3109"/>
                </a:lnTo>
                <a:lnTo>
                  <a:pt x="33601" y="8706"/>
                </a:lnTo>
                <a:lnTo>
                  <a:pt x="22389" y="16741"/>
                </a:lnTo>
                <a:lnTo>
                  <a:pt x="13091" y="26883"/>
                </a:lnTo>
                <a:lnTo>
                  <a:pt x="6039" y="38800"/>
                </a:lnTo>
                <a:lnTo>
                  <a:pt x="1565" y="52162"/>
                </a:lnTo>
                <a:lnTo>
                  <a:pt x="0" y="66636"/>
                </a:lnTo>
                <a:lnTo>
                  <a:pt x="0" y="266484"/>
                </a:lnTo>
                <a:lnTo>
                  <a:pt x="3103" y="286703"/>
                </a:lnTo>
                <a:lnTo>
                  <a:pt x="8699" y="299498"/>
                </a:lnTo>
                <a:lnTo>
                  <a:pt x="16735" y="310707"/>
                </a:lnTo>
                <a:lnTo>
                  <a:pt x="26879" y="320001"/>
                </a:lnTo>
                <a:lnTo>
                  <a:pt x="38798" y="327048"/>
                </a:lnTo>
                <a:lnTo>
                  <a:pt x="52162" y="331519"/>
                </a:lnTo>
                <a:lnTo>
                  <a:pt x="66636" y="333082"/>
                </a:lnTo>
                <a:lnTo>
                  <a:pt x="266560" y="333082"/>
                </a:lnTo>
                <a:lnTo>
                  <a:pt x="286769" y="329986"/>
                </a:lnTo>
                <a:lnTo>
                  <a:pt x="299569" y="324398"/>
                </a:lnTo>
                <a:lnTo>
                  <a:pt x="310786" y="316372"/>
                </a:lnTo>
                <a:lnTo>
                  <a:pt x="320087" y="306236"/>
                </a:lnTo>
                <a:lnTo>
                  <a:pt x="327142" y="294323"/>
                </a:lnTo>
                <a:lnTo>
                  <a:pt x="331618" y="280962"/>
                </a:lnTo>
                <a:lnTo>
                  <a:pt x="333184" y="266484"/>
                </a:lnTo>
                <a:lnTo>
                  <a:pt x="333184" y="66636"/>
                </a:lnTo>
                <a:lnTo>
                  <a:pt x="330077" y="46398"/>
                </a:lnTo>
                <a:lnTo>
                  <a:pt x="324481" y="33601"/>
                </a:lnTo>
                <a:lnTo>
                  <a:pt x="316447" y="22388"/>
                </a:lnTo>
                <a:lnTo>
                  <a:pt x="306307" y="13090"/>
                </a:lnTo>
                <a:lnTo>
                  <a:pt x="294391" y="6038"/>
                </a:lnTo>
                <a:lnTo>
                  <a:pt x="281031" y="1564"/>
                </a:lnTo>
                <a:lnTo>
                  <a:pt x="266560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878830" y="223453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60" y="0"/>
                </a:lnTo>
                <a:lnTo>
                  <a:pt x="281031" y="1564"/>
                </a:lnTo>
                <a:lnTo>
                  <a:pt x="294391" y="6038"/>
                </a:lnTo>
                <a:lnTo>
                  <a:pt x="306307" y="13090"/>
                </a:lnTo>
                <a:lnTo>
                  <a:pt x="316447" y="22388"/>
                </a:lnTo>
                <a:lnTo>
                  <a:pt x="324481" y="33601"/>
                </a:lnTo>
                <a:lnTo>
                  <a:pt x="330077" y="46398"/>
                </a:lnTo>
                <a:lnTo>
                  <a:pt x="332903" y="60447"/>
                </a:lnTo>
                <a:lnTo>
                  <a:pt x="333184" y="66636"/>
                </a:lnTo>
                <a:lnTo>
                  <a:pt x="333184" y="266484"/>
                </a:lnTo>
                <a:lnTo>
                  <a:pt x="331618" y="280962"/>
                </a:lnTo>
                <a:lnTo>
                  <a:pt x="327142" y="294323"/>
                </a:lnTo>
                <a:lnTo>
                  <a:pt x="320087" y="306236"/>
                </a:lnTo>
                <a:lnTo>
                  <a:pt x="310786" y="316372"/>
                </a:lnTo>
                <a:lnTo>
                  <a:pt x="299569" y="324398"/>
                </a:lnTo>
                <a:lnTo>
                  <a:pt x="286769" y="329986"/>
                </a:lnTo>
                <a:lnTo>
                  <a:pt x="272718" y="332804"/>
                </a:lnTo>
                <a:lnTo>
                  <a:pt x="266560" y="333082"/>
                </a:lnTo>
                <a:lnTo>
                  <a:pt x="66636" y="333082"/>
                </a:lnTo>
                <a:lnTo>
                  <a:pt x="52162" y="331519"/>
                </a:lnTo>
                <a:lnTo>
                  <a:pt x="38798" y="327048"/>
                </a:lnTo>
                <a:lnTo>
                  <a:pt x="26879" y="320001"/>
                </a:lnTo>
                <a:lnTo>
                  <a:pt x="16735" y="310707"/>
                </a:lnTo>
                <a:lnTo>
                  <a:pt x="8699" y="299498"/>
                </a:lnTo>
                <a:lnTo>
                  <a:pt x="3103" y="286703"/>
                </a:lnTo>
                <a:lnTo>
                  <a:pt x="279" y="272653"/>
                </a:lnTo>
                <a:lnTo>
                  <a:pt x="0" y="266484"/>
                </a:lnTo>
                <a:lnTo>
                  <a:pt x="0" y="66636"/>
                </a:lnTo>
                <a:lnTo>
                  <a:pt x="1565" y="52162"/>
                </a:lnTo>
                <a:lnTo>
                  <a:pt x="6039" y="38800"/>
                </a:lnTo>
                <a:lnTo>
                  <a:pt x="13091" y="26883"/>
                </a:lnTo>
                <a:lnTo>
                  <a:pt x="22389" y="16741"/>
                </a:lnTo>
                <a:lnTo>
                  <a:pt x="33601" y="8706"/>
                </a:lnTo>
                <a:lnTo>
                  <a:pt x="46395" y="3109"/>
                </a:lnTo>
                <a:lnTo>
                  <a:pt x="60439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35167" y="2510980"/>
            <a:ext cx="26809" cy="24726"/>
          </a:xfrm>
          <a:custGeom>
            <a:avLst/>
            <a:gdLst/>
            <a:ahLst/>
            <a:cxnLst/>
            <a:rect l="l" t="t" r="r" b="b"/>
            <a:pathLst>
              <a:path w="26809" h="24726">
                <a:moveTo>
                  <a:pt x="26809" y="12369"/>
                </a:moveTo>
                <a:lnTo>
                  <a:pt x="26809" y="5549"/>
                </a:lnTo>
                <a:lnTo>
                  <a:pt x="20802" y="0"/>
                </a:lnTo>
                <a:lnTo>
                  <a:pt x="5969" y="0"/>
                </a:lnTo>
                <a:lnTo>
                  <a:pt x="0" y="5549"/>
                </a:lnTo>
                <a:lnTo>
                  <a:pt x="0" y="19176"/>
                </a:lnTo>
                <a:lnTo>
                  <a:pt x="5969" y="24726"/>
                </a:lnTo>
                <a:lnTo>
                  <a:pt x="20802" y="24726"/>
                </a:lnTo>
                <a:lnTo>
                  <a:pt x="26809" y="19176"/>
                </a:lnTo>
                <a:lnTo>
                  <a:pt x="26809" y="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878830" y="2574366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60439" y="282"/>
                </a:lnTo>
                <a:lnTo>
                  <a:pt x="46395" y="3109"/>
                </a:lnTo>
                <a:lnTo>
                  <a:pt x="33601" y="8706"/>
                </a:lnTo>
                <a:lnTo>
                  <a:pt x="22389" y="16741"/>
                </a:lnTo>
                <a:lnTo>
                  <a:pt x="13091" y="26883"/>
                </a:lnTo>
                <a:lnTo>
                  <a:pt x="6039" y="38800"/>
                </a:lnTo>
                <a:lnTo>
                  <a:pt x="1565" y="52162"/>
                </a:lnTo>
                <a:lnTo>
                  <a:pt x="0" y="66636"/>
                </a:lnTo>
                <a:lnTo>
                  <a:pt x="0" y="266484"/>
                </a:lnTo>
                <a:lnTo>
                  <a:pt x="3103" y="286703"/>
                </a:lnTo>
                <a:lnTo>
                  <a:pt x="8699" y="299498"/>
                </a:lnTo>
                <a:lnTo>
                  <a:pt x="16735" y="310707"/>
                </a:lnTo>
                <a:lnTo>
                  <a:pt x="26879" y="320001"/>
                </a:lnTo>
                <a:lnTo>
                  <a:pt x="38798" y="327048"/>
                </a:lnTo>
                <a:lnTo>
                  <a:pt x="52162" y="331519"/>
                </a:lnTo>
                <a:lnTo>
                  <a:pt x="66636" y="333082"/>
                </a:lnTo>
                <a:lnTo>
                  <a:pt x="266560" y="333082"/>
                </a:lnTo>
                <a:lnTo>
                  <a:pt x="286769" y="329986"/>
                </a:lnTo>
                <a:lnTo>
                  <a:pt x="299569" y="324398"/>
                </a:lnTo>
                <a:lnTo>
                  <a:pt x="310786" y="316372"/>
                </a:lnTo>
                <a:lnTo>
                  <a:pt x="320087" y="306236"/>
                </a:lnTo>
                <a:lnTo>
                  <a:pt x="327142" y="294323"/>
                </a:lnTo>
                <a:lnTo>
                  <a:pt x="331618" y="280962"/>
                </a:lnTo>
                <a:lnTo>
                  <a:pt x="333184" y="266484"/>
                </a:lnTo>
                <a:lnTo>
                  <a:pt x="333184" y="66636"/>
                </a:lnTo>
                <a:lnTo>
                  <a:pt x="330077" y="46398"/>
                </a:lnTo>
                <a:lnTo>
                  <a:pt x="324481" y="33601"/>
                </a:lnTo>
                <a:lnTo>
                  <a:pt x="316447" y="22388"/>
                </a:lnTo>
                <a:lnTo>
                  <a:pt x="306307" y="13090"/>
                </a:lnTo>
                <a:lnTo>
                  <a:pt x="294391" y="6038"/>
                </a:lnTo>
                <a:lnTo>
                  <a:pt x="281031" y="1564"/>
                </a:lnTo>
                <a:lnTo>
                  <a:pt x="266560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878830" y="2574366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60" y="0"/>
                </a:lnTo>
                <a:lnTo>
                  <a:pt x="281031" y="1564"/>
                </a:lnTo>
                <a:lnTo>
                  <a:pt x="294391" y="6038"/>
                </a:lnTo>
                <a:lnTo>
                  <a:pt x="306307" y="13090"/>
                </a:lnTo>
                <a:lnTo>
                  <a:pt x="316447" y="22388"/>
                </a:lnTo>
                <a:lnTo>
                  <a:pt x="324481" y="33601"/>
                </a:lnTo>
                <a:lnTo>
                  <a:pt x="330077" y="46398"/>
                </a:lnTo>
                <a:lnTo>
                  <a:pt x="332903" y="60447"/>
                </a:lnTo>
                <a:lnTo>
                  <a:pt x="333184" y="66636"/>
                </a:lnTo>
                <a:lnTo>
                  <a:pt x="333184" y="266484"/>
                </a:lnTo>
                <a:lnTo>
                  <a:pt x="331618" y="280962"/>
                </a:lnTo>
                <a:lnTo>
                  <a:pt x="327142" y="294323"/>
                </a:lnTo>
                <a:lnTo>
                  <a:pt x="320087" y="306236"/>
                </a:lnTo>
                <a:lnTo>
                  <a:pt x="310786" y="316372"/>
                </a:lnTo>
                <a:lnTo>
                  <a:pt x="299569" y="324398"/>
                </a:lnTo>
                <a:lnTo>
                  <a:pt x="286769" y="329986"/>
                </a:lnTo>
                <a:lnTo>
                  <a:pt x="272718" y="332804"/>
                </a:lnTo>
                <a:lnTo>
                  <a:pt x="266560" y="333082"/>
                </a:lnTo>
                <a:lnTo>
                  <a:pt x="66636" y="333082"/>
                </a:lnTo>
                <a:lnTo>
                  <a:pt x="52162" y="331519"/>
                </a:lnTo>
                <a:lnTo>
                  <a:pt x="38798" y="327048"/>
                </a:lnTo>
                <a:lnTo>
                  <a:pt x="26879" y="320001"/>
                </a:lnTo>
                <a:lnTo>
                  <a:pt x="16735" y="310707"/>
                </a:lnTo>
                <a:lnTo>
                  <a:pt x="8699" y="299498"/>
                </a:lnTo>
                <a:lnTo>
                  <a:pt x="3103" y="286703"/>
                </a:lnTo>
                <a:lnTo>
                  <a:pt x="279" y="272653"/>
                </a:lnTo>
                <a:lnTo>
                  <a:pt x="0" y="266484"/>
                </a:lnTo>
                <a:lnTo>
                  <a:pt x="0" y="66636"/>
                </a:lnTo>
                <a:lnTo>
                  <a:pt x="1565" y="52162"/>
                </a:lnTo>
                <a:lnTo>
                  <a:pt x="6039" y="38800"/>
                </a:lnTo>
                <a:lnTo>
                  <a:pt x="13091" y="26883"/>
                </a:lnTo>
                <a:lnTo>
                  <a:pt x="22389" y="16741"/>
                </a:lnTo>
                <a:lnTo>
                  <a:pt x="33601" y="8706"/>
                </a:lnTo>
                <a:lnTo>
                  <a:pt x="46395" y="3109"/>
                </a:lnTo>
                <a:lnTo>
                  <a:pt x="60439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035167" y="2850807"/>
            <a:ext cx="26809" cy="24726"/>
          </a:xfrm>
          <a:custGeom>
            <a:avLst/>
            <a:gdLst/>
            <a:ahLst/>
            <a:cxnLst/>
            <a:rect l="l" t="t" r="r" b="b"/>
            <a:pathLst>
              <a:path w="26809" h="24726">
                <a:moveTo>
                  <a:pt x="26809" y="12369"/>
                </a:moveTo>
                <a:lnTo>
                  <a:pt x="26809" y="5537"/>
                </a:lnTo>
                <a:lnTo>
                  <a:pt x="20802" y="0"/>
                </a:lnTo>
                <a:lnTo>
                  <a:pt x="5969" y="0"/>
                </a:lnTo>
                <a:lnTo>
                  <a:pt x="0" y="5537"/>
                </a:lnTo>
                <a:lnTo>
                  <a:pt x="0" y="19177"/>
                </a:lnTo>
                <a:lnTo>
                  <a:pt x="5969" y="24726"/>
                </a:lnTo>
                <a:lnTo>
                  <a:pt x="20802" y="24726"/>
                </a:lnTo>
                <a:lnTo>
                  <a:pt x="26809" y="19177"/>
                </a:lnTo>
                <a:lnTo>
                  <a:pt x="26809" y="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878830" y="2914192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60439" y="282"/>
                </a:lnTo>
                <a:lnTo>
                  <a:pt x="46395" y="3109"/>
                </a:lnTo>
                <a:lnTo>
                  <a:pt x="33601" y="8706"/>
                </a:lnTo>
                <a:lnTo>
                  <a:pt x="22389" y="16741"/>
                </a:lnTo>
                <a:lnTo>
                  <a:pt x="13091" y="26883"/>
                </a:lnTo>
                <a:lnTo>
                  <a:pt x="6039" y="38800"/>
                </a:lnTo>
                <a:lnTo>
                  <a:pt x="1565" y="52162"/>
                </a:lnTo>
                <a:lnTo>
                  <a:pt x="0" y="66636"/>
                </a:lnTo>
                <a:lnTo>
                  <a:pt x="0" y="266471"/>
                </a:lnTo>
                <a:lnTo>
                  <a:pt x="3106" y="286699"/>
                </a:lnTo>
                <a:lnTo>
                  <a:pt x="8702" y="299494"/>
                </a:lnTo>
                <a:lnTo>
                  <a:pt x="16739" y="310704"/>
                </a:lnTo>
                <a:lnTo>
                  <a:pt x="26882" y="319999"/>
                </a:lnTo>
                <a:lnTo>
                  <a:pt x="38801" y="327047"/>
                </a:lnTo>
                <a:lnTo>
                  <a:pt x="52163" y="331518"/>
                </a:lnTo>
                <a:lnTo>
                  <a:pt x="66636" y="333082"/>
                </a:lnTo>
                <a:lnTo>
                  <a:pt x="266560" y="333082"/>
                </a:lnTo>
                <a:lnTo>
                  <a:pt x="286777" y="329982"/>
                </a:lnTo>
                <a:lnTo>
                  <a:pt x="299575" y="324392"/>
                </a:lnTo>
                <a:lnTo>
                  <a:pt x="310790" y="316362"/>
                </a:lnTo>
                <a:lnTo>
                  <a:pt x="320090" y="306225"/>
                </a:lnTo>
                <a:lnTo>
                  <a:pt x="327143" y="294310"/>
                </a:lnTo>
                <a:lnTo>
                  <a:pt x="331619" y="280948"/>
                </a:lnTo>
                <a:lnTo>
                  <a:pt x="333184" y="266471"/>
                </a:lnTo>
                <a:lnTo>
                  <a:pt x="333184" y="66636"/>
                </a:lnTo>
                <a:lnTo>
                  <a:pt x="330077" y="46398"/>
                </a:lnTo>
                <a:lnTo>
                  <a:pt x="324481" y="33601"/>
                </a:lnTo>
                <a:lnTo>
                  <a:pt x="316447" y="22388"/>
                </a:lnTo>
                <a:lnTo>
                  <a:pt x="306307" y="13090"/>
                </a:lnTo>
                <a:lnTo>
                  <a:pt x="294391" y="6038"/>
                </a:lnTo>
                <a:lnTo>
                  <a:pt x="281031" y="1564"/>
                </a:lnTo>
                <a:lnTo>
                  <a:pt x="266560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878830" y="2914192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60" y="0"/>
                </a:lnTo>
                <a:lnTo>
                  <a:pt x="281031" y="1564"/>
                </a:lnTo>
                <a:lnTo>
                  <a:pt x="294391" y="6038"/>
                </a:lnTo>
                <a:lnTo>
                  <a:pt x="306307" y="13090"/>
                </a:lnTo>
                <a:lnTo>
                  <a:pt x="316447" y="22388"/>
                </a:lnTo>
                <a:lnTo>
                  <a:pt x="324481" y="33601"/>
                </a:lnTo>
                <a:lnTo>
                  <a:pt x="330077" y="46398"/>
                </a:lnTo>
                <a:lnTo>
                  <a:pt x="332903" y="60447"/>
                </a:lnTo>
                <a:lnTo>
                  <a:pt x="333184" y="66636"/>
                </a:lnTo>
                <a:lnTo>
                  <a:pt x="333184" y="266471"/>
                </a:lnTo>
                <a:lnTo>
                  <a:pt x="331619" y="280948"/>
                </a:lnTo>
                <a:lnTo>
                  <a:pt x="327143" y="294310"/>
                </a:lnTo>
                <a:lnTo>
                  <a:pt x="320090" y="306225"/>
                </a:lnTo>
                <a:lnTo>
                  <a:pt x="310790" y="316362"/>
                </a:lnTo>
                <a:lnTo>
                  <a:pt x="299575" y="324392"/>
                </a:lnTo>
                <a:lnTo>
                  <a:pt x="286777" y="329982"/>
                </a:lnTo>
                <a:lnTo>
                  <a:pt x="272728" y="332803"/>
                </a:lnTo>
                <a:lnTo>
                  <a:pt x="266560" y="333082"/>
                </a:lnTo>
                <a:lnTo>
                  <a:pt x="66636" y="333082"/>
                </a:lnTo>
                <a:lnTo>
                  <a:pt x="52163" y="331518"/>
                </a:lnTo>
                <a:lnTo>
                  <a:pt x="38801" y="327047"/>
                </a:lnTo>
                <a:lnTo>
                  <a:pt x="26882" y="319999"/>
                </a:lnTo>
                <a:lnTo>
                  <a:pt x="16739" y="310704"/>
                </a:lnTo>
                <a:lnTo>
                  <a:pt x="8702" y="299494"/>
                </a:lnTo>
                <a:lnTo>
                  <a:pt x="3106" y="286699"/>
                </a:lnTo>
                <a:lnTo>
                  <a:pt x="280" y="272650"/>
                </a:lnTo>
                <a:lnTo>
                  <a:pt x="0" y="266471"/>
                </a:lnTo>
                <a:lnTo>
                  <a:pt x="0" y="66636"/>
                </a:lnTo>
                <a:lnTo>
                  <a:pt x="1565" y="52162"/>
                </a:lnTo>
                <a:lnTo>
                  <a:pt x="6039" y="38800"/>
                </a:lnTo>
                <a:lnTo>
                  <a:pt x="13091" y="26883"/>
                </a:lnTo>
                <a:lnTo>
                  <a:pt x="22389" y="16741"/>
                </a:lnTo>
                <a:lnTo>
                  <a:pt x="33601" y="8706"/>
                </a:lnTo>
                <a:lnTo>
                  <a:pt x="46395" y="3109"/>
                </a:lnTo>
                <a:lnTo>
                  <a:pt x="60439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035167" y="3190621"/>
            <a:ext cx="26809" cy="24739"/>
          </a:xfrm>
          <a:custGeom>
            <a:avLst/>
            <a:gdLst/>
            <a:ahLst/>
            <a:cxnLst/>
            <a:rect l="l" t="t" r="r" b="b"/>
            <a:pathLst>
              <a:path w="26809" h="24739">
                <a:moveTo>
                  <a:pt x="26809" y="12382"/>
                </a:moveTo>
                <a:lnTo>
                  <a:pt x="26809" y="5549"/>
                </a:lnTo>
                <a:lnTo>
                  <a:pt x="20802" y="0"/>
                </a:lnTo>
                <a:lnTo>
                  <a:pt x="5969" y="0"/>
                </a:lnTo>
                <a:lnTo>
                  <a:pt x="0" y="5549"/>
                </a:lnTo>
                <a:lnTo>
                  <a:pt x="0" y="19189"/>
                </a:lnTo>
                <a:lnTo>
                  <a:pt x="5969" y="24739"/>
                </a:lnTo>
                <a:lnTo>
                  <a:pt x="20802" y="24739"/>
                </a:lnTo>
                <a:lnTo>
                  <a:pt x="26809" y="19189"/>
                </a:lnTo>
                <a:lnTo>
                  <a:pt x="26809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878830" y="3254006"/>
            <a:ext cx="333184" cy="333095"/>
          </a:xfrm>
          <a:custGeom>
            <a:avLst/>
            <a:gdLst/>
            <a:ahLst/>
            <a:cxnLst/>
            <a:rect l="l" t="t" r="r" b="b"/>
            <a:pathLst>
              <a:path w="333184" h="333095">
                <a:moveTo>
                  <a:pt x="66636" y="0"/>
                </a:moveTo>
                <a:lnTo>
                  <a:pt x="60439" y="282"/>
                </a:lnTo>
                <a:lnTo>
                  <a:pt x="46395" y="3110"/>
                </a:lnTo>
                <a:lnTo>
                  <a:pt x="33601" y="8709"/>
                </a:lnTo>
                <a:lnTo>
                  <a:pt x="22389" y="16745"/>
                </a:lnTo>
                <a:lnTo>
                  <a:pt x="13091" y="26888"/>
                </a:lnTo>
                <a:lnTo>
                  <a:pt x="6039" y="38806"/>
                </a:lnTo>
                <a:lnTo>
                  <a:pt x="1565" y="52166"/>
                </a:lnTo>
                <a:lnTo>
                  <a:pt x="0" y="66636"/>
                </a:lnTo>
                <a:lnTo>
                  <a:pt x="0" y="266484"/>
                </a:lnTo>
                <a:lnTo>
                  <a:pt x="3106" y="286712"/>
                </a:lnTo>
                <a:lnTo>
                  <a:pt x="8702" y="299507"/>
                </a:lnTo>
                <a:lnTo>
                  <a:pt x="16739" y="310717"/>
                </a:lnTo>
                <a:lnTo>
                  <a:pt x="26882" y="320011"/>
                </a:lnTo>
                <a:lnTo>
                  <a:pt x="38801" y="327060"/>
                </a:lnTo>
                <a:lnTo>
                  <a:pt x="52163" y="331531"/>
                </a:lnTo>
                <a:lnTo>
                  <a:pt x="66636" y="333095"/>
                </a:lnTo>
                <a:lnTo>
                  <a:pt x="266560" y="333095"/>
                </a:lnTo>
                <a:lnTo>
                  <a:pt x="286777" y="329995"/>
                </a:lnTo>
                <a:lnTo>
                  <a:pt x="299575" y="324405"/>
                </a:lnTo>
                <a:lnTo>
                  <a:pt x="310790" y="316375"/>
                </a:lnTo>
                <a:lnTo>
                  <a:pt x="320090" y="306238"/>
                </a:lnTo>
                <a:lnTo>
                  <a:pt x="327143" y="294323"/>
                </a:lnTo>
                <a:lnTo>
                  <a:pt x="331619" y="280961"/>
                </a:lnTo>
                <a:lnTo>
                  <a:pt x="333184" y="266484"/>
                </a:lnTo>
                <a:lnTo>
                  <a:pt x="333184" y="66636"/>
                </a:lnTo>
                <a:lnTo>
                  <a:pt x="330077" y="46402"/>
                </a:lnTo>
                <a:lnTo>
                  <a:pt x="324481" y="33607"/>
                </a:lnTo>
                <a:lnTo>
                  <a:pt x="316447" y="22393"/>
                </a:lnTo>
                <a:lnTo>
                  <a:pt x="306307" y="13094"/>
                </a:lnTo>
                <a:lnTo>
                  <a:pt x="294391" y="6040"/>
                </a:lnTo>
                <a:lnTo>
                  <a:pt x="281031" y="1565"/>
                </a:lnTo>
                <a:lnTo>
                  <a:pt x="266560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878830" y="3254006"/>
            <a:ext cx="333184" cy="333095"/>
          </a:xfrm>
          <a:custGeom>
            <a:avLst/>
            <a:gdLst/>
            <a:ahLst/>
            <a:cxnLst/>
            <a:rect l="l" t="t" r="r" b="b"/>
            <a:pathLst>
              <a:path w="333184" h="333095">
                <a:moveTo>
                  <a:pt x="66636" y="0"/>
                </a:moveTo>
                <a:lnTo>
                  <a:pt x="266560" y="0"/>
                </a:lnTo>
                <a:lnTo>
                  <a:pt x="281030" y="1565"/>
                </a:lnTo>
                <a:lnTo>
                  <a:pt x="294388" y="6040"/>
                </a:lnTo>
                <a:lnTo>
                  <a:pt x="306303" y="13092"/>
                </a:lnTo>
                <a:lnTo>
                  <a:pt x="316444" y="22391"/>
                </a:lnTo>
                <a:lnTo>
                  <a:pt x="324478" y="33605"/>
                </a:lnTo>
                <a:lnTo>
                  <a:pt x="330074" y="46402"/>
                </a:lnTo>
                <a:lnTo>
                  <a:pt x="332902" y="60450"/>
                </a:lnTo>
                <a:lnTo>
                  <a:pt x="333184" y="66649"/>
                </a:lnTo>
                <a:lnTo>
                  <a:pt x="333184" y="266484"/>
                </a:lnTo>
                <a:lnTo>
                  <a:pt x="331619" y="280961"/>
                </a:lnTo>
                <a:lnTo>
                  <a:pt x="327143" y="294323"/>
                </a:lnTo>
                <a:lnTo>
                  <a:pt x="320090" y="306238"/>
                </a:lnTo>
                <a:lnTo>
                  <a:pt x="310790" y="316375"/>
                </a:lnTo>
                <a:lnTo>
                  <a:pt x="299575" y="324405"/>
                </a:lnTo>
                <a:lnTo>
                  <a:pt x="286777" y="329995"/>
                </a:lnTo>
                <a:lnTo>
                  <a:pt x="272728" y="332816"/>
                </a:lnTo>
                <a:lnTo>
                  <a:pt x="266560" y="333095"/>
                </a:lnTo>
                <a:lnTo>
                  <a:pt x="66636" y="333095"/>
                </a:lnTo>
                <a:lnTo>
                  <a:pt x="52163" y="331531"/>
                </a:lnTo>
                <a:lnTo>
                  <a:pt x="38801" y="327060"/>
                </a:lnTo>
                <a:lnTo>
                  <a:pt x="26882" y="320011"/>
                </a:lnTo>
                <a:lnTo>
                  <a:pt x="16739" y="310717"/>
                </a:lnTo>
                <a:lnTo>
                  <a:pt x="8702" y="299507"/>
                </a:lnTo>
                <a:lnTo>
                  <a:pt x="3106" y="286712"/>
                </a:lnTo>
                <a:lnTo>
                  <a:pt x="280" y="272663"/>
                </a:lnTo>
                <a:lnTo>
                  <a:pt x="0" y="266484"/>
                </a:lnTo>
                <a:lnTo>
                  <a:pt x="0" y="66649"/>
                </a:lnTo>
                <a:lnTo>
                  <a:pt x="1564" y="52175"/>
                </a:lnTo>
                <a:lnTo>
                  <a:pt x="6038" y="38813"/>
                </a:lnTo>
                <a:lnTo>
                  <a:pt x="13089" y="26894"/>
                </a:lnTo>
                <a:lnTo>
                  <a:pt x="22385" y="16750"/>
                </a:lnTo>
                <a:lnTo>
                  <a:pt x="33595" y="8713"/>
                </a:lnTo>
                <a:lnTo>
                  <a:pt x="46387" y="3113"/>
                </a:lnTo>
                <a:lnTo>
                  <a:pt x="60429" y="283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35167" y="3530447"/>
            <a:ext cx="26809" cy="24739"/>
          </a:xfrm>
          <a:custGeom>
            <a:avLst/>
            <a:gdLst/>
            <a:ahLst/>
            <a:cxnLst/>
            <a:rect l="l" t="t" r="r" b="b"/>
            <a:pathLst>
              <a:path w="26809" h="24739">
                <a:moveTo>
                  <a:pt x="26809" y="12382"/>
                </a:moveTo>
                <a:lnTo>
                  <a:pt x="26809" y="5549"/>
                </a:lnTo>
                <a:lnTo>
                  <a:pt x="20802" y="0"/>
                </a:lnTo>
                <a:lnTo>
                  <a:pt x="5969" y="0"/>
                </a:lnTo>
                <a:lnTo>
                  <a:pt x="0" y="5549"/>
                </a:lnTo>
                <a:lnTo>
                  <a:pt x="0" y="19176"/>
                </a:lnTo>
                <a:lnTo>
                  <a:pt x="5969" y="24739"/>
                </a:lnTo>
                <a:lnTo>
                  <a:pt x="20802" y="24739"/>
                </a:lnTo>
                <a:lnTo>
                  <a:pt x="26809" y="19176"/>
                </a:lnTo>
                <a:lnTo>
                  <a:pt x="26809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878830" y="3593833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60439" y="282"/>
                </a:lnTo>
                <a:lnTo>
                  <a:pt x="46395" y="3109"/>
                </a:lnTo>
                <a:lnTo>
                  <a:pt x="33601" y="8706"/>
                </a:lnTo>
                <a:lnTo>
                  <a:pt x="22389" y="16741"/>
                </a:lnTo>
                <a:lnTo>
                  <a:pt x="13091" y="26883"/>
                </a:lnTo>
                <a:lnTo>
                  <a:pt x="6039" y="38800"/>
                </a:lnTo>
                <a:lnTo>
                  <a:pt x="1565" y="52162"/>
                </a:lnTo>
                <a:lnTo>
                  <a:pt x="0" y="66636"/>
                </a:lnTo>
                <a:lnTo>
                  <a:pt x="0" y="266484"/>
                </a:lnTo>
                <a:lnTo>
                  <a:pt x="3103" y="286703"/>
                </a:lnTo>
                <a:lnTo>
                  <a:pt x="8699" y="299498"/>
                </a:lnTo>
                <a:lnTo>
                  <a:pt x="16735" y="310707"/>
                </a:lnTo>
                <a:lnTo>
                  <a:pt x="26879" y="320001"/>
                </a:lnTo>
                <a:lnTo>
                  <a:pt x="38798" y="327048"/>
                </a:lnTo>
                <a:lnTo>
                  <a:pt x="52162" y="331519"/>
                </a:lnTo>
                <a:lnTo>
                  <a:pt x="66636" y="333082"/>
                </a:lnTo>
                <a:lnTo>
                  <a:pt x="266560" y="333082"/>
                </a:lnTo>
                <a:lnTo>
                  <a:pt x="286769" y="329986"/>
                </a:lnTo>
                <a:lnTo>
                  <a:pt x="299569" y="324398"/>
                </a:lnTo>
                <a:lnTo>
                  <a:pt x="310786" y="316372"/>
                </a:lnTo>
                <a:lnTo>
                  <a:pt x="320087" y="306236"/>
                </a:lnTo>
                <a:lnTo>
                  <a:pt x="327142" y="294323"/>
                </a:lnTo>
                <a:lnTo>
                  <a:pt x="331618" y="280962"/>
                </a:lnTo>
                <a:lnTo>
                  <a:pt x="333184" y="266484"/>
                </a:lnTo>
                <a:lnTo>
                  <a:pt x="333184" y="66636"/>
                </a:lnTo>
                <a:lnTo>
                  <a:pt x="330077" y="46398"/>
                </a:lnTo>
                <a:lnTo>
                  <a:pt x="324481" y="33601"/>
                </a:lnTo>
                <a:lnTo>
                  <a:pt x="316447" y="22388"/>
                </a:lnTo>
                <a:lnTo>
                  <a:pt x="306307" y="13090"/>
                </a:lnTo>
                <a:lnTo>
                  <a:pt x="294391" y="6038"/>
                </a:lnTo>
                <a:lnTo>
                  <a:pt x="281031" y="1564"/>
                </a:lnTo>
                <a:lnTo>
                  <a:pt x="266560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878830" y="3593833"/>
            <a:ext cx="333184" cy="333095"/>
          </a:xfrm>
          <a:custGeom>
            <a:avLst/>
            <a:gdLst/>
            <a:ahLst/>
            <a:cxnLst/>
            <a:rect l="l" t="t" r="r" b="b"/>
            <a:pathLst>
              <a:path w="333184" h="333095">
                <a:moveTo>
                  <a:pt x="66636" y="0"/>
                </a:moveTo>
                <a:lnTo>
                  <a:pt x="266560" y="0"/>
                </a:lnTo>
                <a:lnTo>
                  <a:pt x="281030" y="1565"/>
                </a:lnTo>
                <a:lnTo>
                  <a:pt x="294388" y="6040"/>
                </a:lnTo>
                <a:lnTo>
                  <a:pt x="306303" y="13092"/>
                </a:lnTo>
                <a:lnTo>
                  <a:pt x="316444" y="22391"/>
                </a:lnTo>
                <a:lnTo>
                  <a:pt x="324478" y="33605"/>
                </a:lnTo>
                <a:lnTo>
                  <a:pt x="330074" y="46402"/>
                </a:lnTo>
                <a:lnTo>
                  <a:pt x="332902" y="60450"/>
                </a:lnTo>
                <a:lnTo>
                  <a:pt x="333184" y="66649"/>
                </a:lnTo>
                <a:lnTo>
                  <a:pt x="333184" y="266484"/>
                </a:lnTo>
                <a:lnTo>
                  <a:pt x="331619" y="280961"/>
                </a:lnTo>
                <a:lnTo>
                  <a:pt x="327143" y="294323"/>
                </a:lnTo>
                <a:lnTo>
                  <a:pt x="320090" y="306238"/>
                </a:lnTo>
                <a:lnTo>
                  <a:pt x="310790" y="316375"/>
                </a:lnTo>
                <a:lnTo>
                  <a:pt x="299575" y="324405"/>
                </a:lnTo>
                <a:lnTo>
                  <a:pt x="286777" y="329995"/>
                </a:lnTo>
                <a:lnTo>
                  <a:pt x="272728" y="332816"/>
                </a:lnTo>
                <a:lnTo>
                  <a:pt x="266560" y="333095"/>
                </a:lnTo>
                <a:lnTo>
                  <a:pt x="66636" y="333095"/>
                </a:lnTo>
                <a:lnTo>
                  <a:pt x="52163" y="331531"/>
                </a:lnTo>
                <a:lnTo>
                  <a:pt x="38801" y="327060"/>
                </a:lnTo>
                <a:lnTo>
                  <a:pt x="26882" y="320011"/>
                </a:lnTo>
                <a:lnTo>
                  <a:pt x="16739" y="310717"/>
                </a:lnTo>
                <a:lnTo>
                  <a:pt x="8702" y="299507"/>
                </a:lnTo>
                <a:lnTo>
                  <a:pt x="3106" y="286712"/>
                </a:lnTo>
                <a:lnTo>
                  <a:pt x="280" y="272663"/>
                </a:lnTo>
                <a:lnTo>
                  <a:pt x="0" y="266484"/>
                </a:lnTo>
                <a:lnTo>
                  <a:pt x="0" y="66649"/>
                </a:lnTo>
                <a:lnTo>
                  <a:pt x="1564" y="52175"/>
                </a:lnTo>
                <a:lnTo>
                  <a:pt x="6038" y="38813"/>
                </a:lnTo>
                <a:lnTo>
                  <a:pt x="13089" y="26894"/>
                </a:lnTo>
                <a:lnTo>
                  <a:pt x="22385" y="16750"/>
                </a:lnTo>
                <a:lnTo>
                  <a:pt x="33595" y="8713"/>
                </a:lnTo>
                <a:lnTo>
                  <a:pt x="46387" y="3113"/>
                </a:lnTo>
                <a:lnTo>
                  <a:pt x="60429" y="283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035167" y="3870274"/>
            <a:ext cx="26809" cy="24726"/>
          </a:xfrm>
          <a:custGeom>
            <a:avLst/>
            <a:gdLst/>
            <a:ahLst/>
            <a:cxnLst/>
            <a:rect l="l" t="t" r="r" b="b"/>
            <a:pathLst>
              <a:path w="26809" h="24726">
                <a:moveTo>
                  <a:pt x="26809" y="12382"/>
                </a:moveTo>
                <a:lnTo>
                  <a:pt x="26809" y="5549"/>
                </a:lnTo>
                <a:lnTo>
                  <a:pt x="20802" y="0"/>
                </a:lnTo>
                <a:lnTo>
                  <a:pt x="5969" y="0"/>
                </a:lnTo>
                <a:lnTo>
                  <a:pt x="0" y="5549"/>
                </a:lnTo>
                <a:lnTo>
                  <a:pt x="0" y="19176"/>
                </a:lnTo>
                <a:lnTo>
                  <a:pt x="5969" y="24726"/>
                </a:lnTo>
                <a:lnTo>
                  <a:pt x="20802" y="24726"/>
                </a:lnTo>
                <a:lnTo>
                  <a:pt x="26809" y="19176"/>
                </a:lnTo>
                <a:lnTo>
                  <a:pt x="26809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539016" y="3254006"/>
            <a:ext cx="333171" cy="333095"/>
          </a:xfrm>
          <a:custGeom>
            <a:avLst/>
            <a:gdLst/>
            <a:ahLst/>
            <a:cxnLst/>
            <a:rect l="l" t="t" r="r" b="b"/>
            <a:pathLst>
              <a:path w="333171" h="333095">
                <a:moveTo>
                  <a:pt x="66624" y="0"/>
                </a:moveTo>
                <a:lnTo>
                  <a:pt x="60436" y="281"/>
                </a:lnTo>
                <a:lnTo>
                  <a:pt x="46391" y="3108"/>
                </a:lnTo>
                <a:lnTo>
                  <a:pt x="33597" y="8706"/>
                </a:lnTo>
                <a:lnTo>
                  <a:pt x="22386" y="16742"/>
                </a:lnTo>
                <a:lnTo>
                  <a:pt x="13089" y="26885"/>
                </a:lnTo>
                <a:lnTo>
                  <a:pt x="6038" y="38803"/>
                </a:lnTo>
                <a:lnTo>
                  <a:pt x="1564" y="52164"/>
                </a:lnTo>
                <a:lnTo>
                  <a:pt x="0" y="66636"/>
                </a:lnTo>
                <a:lnTo>
                  <a:pt x="0" y="266484"/>
                </a:lnTo>
                <a:lnTo>
                  <a:pt x="3102" y="286704"/>
                </a:lnTo>
                <a:lnTo>
                  <a:pt x="8696" y="299501"/>
                </a:lnTo>
                <a:lnTo>
                  <a:pt x="16729" y="310713"/>
                </a:lnTo>
                <a:lnTo>
                  <a:pt x="26871" y="320009"/>
                </a:lnTo>
                <a:lnTo>
                  <a:pt x="38788" y="327059"/>
                </a:lnTo>
                <a:lnTo>
                  <a:pt x="52149" y="331531"/>
                </a:lnTo>
                <a:lnTo>
                  <a:pt x="66624" y="333095"/>
                </a:lnTo>
                <a:lnTo>
                  <a:pt x="266547" y="333095"/>
                </a:lnTo>
                <a:lnTo>
                  <a:pt x="286764" y="329995"/>
                </a:lnTo>
                <a:lnTo>
                  <a:pt x="299562" y="324405"/>
                </a:lnTo>
                <a:lnTo>
                  <a:pt x="310777" y="316375"/>
                </a:lnTo>
                <a:lnTo>
                  <a:pt x="320077" y="306238"/>
                </a:lnTo>
                <a:lnTo>
                  <a:pt x="327130" y="294323"/>
                </a:lnTo>
                <a:lnTo>
                  <a:pt x="331606" y="280961"/>
                </a:lnTo>
                <a:lnTo>
                  <a:pt x="333171" y="266484"/>
                </a:lnTo>
                <a:lnTo>
                  <a:pt x="333171" y="66636"/>
                </a:lnTo>
                <a:lnTo>
                  <a:pt x="330064" y="46402"/>
                </a:lnTo>
                <a:lnTo>
                  <a:pt x="324468" y="33607"/>
                </a:lnTo>
                <a:lnTo>
                  <a:pt x="316434" y="22393"/>
                </a:lnTo>
                <a:lnTo>
                  <a:pt x="306294" y="13094"/>
                </a:lnTo>
                <a:lnTo>
                  <a:pt x="294378" y="6040"/>
                </a:lnTo>
                <a:lnTo>
                  <a:pt x="281019" y="1565"/>
                </a:lnTo>
                <a:lnTo>
                  <a:pt x="266547" y="0"/>
                </a:lnTo>
                <a:lnTo>
                  <a:pt x="6662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39016" y="3254006"/>
            <a:ext cx="333171" cy="333095"/>
          </a:xfrm>
          <a:custGeom>
            <a:avLst/>
            <a:gdLst/>
            <a:ahLst/>
            <a:cxnLst/>
            <a:rect l="l" t="t" r="r" b="b"/>
            <a:pathLst>
              <a:path w="333171" h="333095">
                <a:moveTo>
                  <a:pt x="66624" y="0"/>
                </a:moveTo>
                <a:lnTo>
                  <a:pt x="266547" y="0"/>
                </a:lnTo>
                <a:lnTo>
                  <a:pt x="281017" y="1565"/>
                </a:lnTo>
                <a:lnTo>
                  <a:pt x="294376" y="6040"/>
                </a:lnTo>
                <a:lnTo>
                  <a:pt x="306291" y="13092"/>
                </a:lnTo>
                <a:lnTo>
                  <a:pt x="316431" y="22391"/>
                </a:lnTo>
                <a:lnTo>
                  <a:pt x="324465" y="33605"/>
                </a:lnTo>
                <a:lnTo>
                  <a:pt x="330062" y="46402"/>
                </a:lnTo>
                <a:lnTo>
                  <a:pt x="332889" y="60450"/>
                </a:lnTo>
                <a:lnTo>
                  <a:pt x="333171" y="66649"/>
                </a:lnTo>
                <a:lnTo>
                  <a:pt x="333171" y="266484"/>
                </a:lnTo>
                <a:lnTo>
                  <a:pt x="331606" y="280961"/>
                </a:lnTo>
                <a:lnTo>
                  <a:pt x="327130" y="294323"/>
                </a:lnTo>
                <a:lnTo>
                  <a:pt x="320077" y="306238"/>
                </a:lnTo>
                <a:lnTo>
                  <a:pt x="310777" y="316375"/>
                </a:lnTo>
                <a:lnTo>
                  <a:pt x="299562" y="324405"/>
                </a:lnTo>
                <a:lnTo>
                  <a:pt x="286764" y="329995"/>
                </a:lnTo>
                <a:lnTo>
                  <a:pt x="272715" y="332816"/>
                </a:lnTo>
                <a:lnTo>
                  <a:pt x="266547" y="333095"/>
                </a:lnTo>
                <a:lnTo>
                  <a:pt x="66624" y="333095"/>
                </a:lnTo>
                <a:lnTo>
                  <a:pt x="52149" y="331531"/>
                </a:lnTo>
                <a:lnTo>
                  <a:pt x="38788" y="327059"/>
                </a:lnTo>
                <a:lnTo>
                  <a:pt x="26871" y="320009"/>
                </a:lnTo>
                <a:lnTo>
                  <a:pt x="16729" y="310713"/>
                </a:lnTo>
                <a:lnTo>
                  <a:pt x="8696" y="299501"/>
                </a:lnTo>
                <a:lnTo>
                  <a:pt x="3102" y="286704"/>
                </a:lnTo>
                <a:lnTo>
                  <a:pt x="279" y="272653"/>
                </a:lnTo>
                <a:lnTo>
                  <a:pt x="0" y="266484"/>
                </a:lnTo>
                <a:lnTo>
                  <a:pt x="0" y="66649"/>
                </a:lnTo>
                <a:lnTo>
                  <a:pt x="1564" y="52174"/>
                </a:lnTo>
                <a:lnTo>
                  <a:pt x="6037" y="38810"/>
                </a:lnTo>
                <a:lnTo>
                  <a:pt x="13087" y="26891"/>
                </a:lnTo>
                <a:lnTo>
                  <a:pt x="22382" y="16747"/>
                </a:lnTo>
                <a:lnTo>
                  <a:pt x="33591" y="8709"/>
                </a:lnTo>
                <a:lnTo>
                  <a:pt x="46383" y="3111"/>
                </a:lnTo>
                <a:lnTo>
                  <a:pt x="60427" y="282"/>
                </a:lnTo>
                <a:lnTo>
                  <a:pt x="66624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681738" y="3530447"/>
            <a:ext cx="26822" cy="24739"/>
          </a:xfrm>
          <a:custGeom>
            <a:avLst/>
            <a:gdLst/>
            <a:ahLst/>
            <a:cxnLst/>
            <a:rect l="l" t="t" r="r" b="b"/>
            <a:pathLst>
              <a:path w="26822" h="24739">
                <a:moveTo>
                  <a:pt x="26822" y="12382"/>
                </a:moveTo>
                <a:lnTo>
                  <a:pt x="26822" y="5549"/>
                </a:lnTo>
                <a:lnTo>
                  <a:pt x="20815" y="0"/>
                </a:lnTo>
                <a:lnTo>
                  <a:pt x="6007" y="0"/>
                </a:lnTo>
                <a:lnTo>
                  <a:pt x="0" y="5549"/>
                </a:lnTo>
                <a:lnTo>
                  <a:pt x="0" y="19176"/>
                </a:lnTo>
                <a:lnTo>
                  <a:pt x="6007" y="24739"/>
                </a:lnTo>
                <a:lnTo>
                  <a:pt x="20815" y="24739"/>
                </a:lnTo>
                <a:lnTo>
                  <a:pt x="26822" y="19176"/>
                </a:lnTo>
                <a:lnTo>
                  <a:pt x="26822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199189" y="3254006"/>
            <a:ext cx="333184" cy="333095"/>
          </a:xfrm>
          <a:custGeom>
            <a:avLst/>
            <a:gdLst/>
            <a:ahLst/>
            <a:cxnLst/>
            <a:rect l="l" t="t" r="r" b="b"/>
            <a:pathLst>
              <a:path w="333184" h="333095">
                <a:moveTo>
                  <a:pt x="66624" y="0"/>
                </a:moveTo>
                <a:lnTo>
                  <a:pt x="60436" y="281"/>
                </a:lnTo>
                <a:lnTo>
                  <a:pt x="46391" y="3108"/>
                </a:lnTo>
                <a:lnTo>
                  <a:pt x="33597" y="8706"/>
                </a:lnTo>
                <a:lnTo>
                  <a:pt x="22386" y="16742"/>
                </a:lnTo>
                <a:lnTo>
                  <a:pt x="13089" y="26885"/>
                </a:lnTo>
                <a:lnTo>
                  <a:pt x="6038" y="38803"/>
                </a:lnTo>
                <a:lnTo>
                  <a:pt x="1564" y="52164"/>
                </a:lnTo>
                <a:lnTo>
                  <a:pt x="0" y="66636"/>
                </a:lnTo>
                <a:lnTo>
                  <a:pt x="0" y="266484"/>
                </a:lnTo>
                <a:lnTo>
                  <a:pt x="3102" y="286704"/>
                </a:lnTo>
                <a:lnTo>
                  <a:pt x="8696" y="299501"/>
                </a:lnTo>
                <a:lnTo>
                  <a:pt x="16729" y="310713"/>
                </a:lnTo>
                <a:lnTo>
                  <a:pt x="26871" y="320009"/>
                </a:lnTo>
                <a:lnTo>
                  <a:pt x="38788" y="327059"/>
                </a:lnTo>
                <a:lnTo>
                  <a:pt x="52149" y="331531"/>
                </a:lnTo>
                <a:lnTo>
                  <a:pt x="66624" y="333095"/>
                </a:lnTo>
                <a:lnTo>
                  <a:pt x="266547" y="333095"/>
                </a:lnTo>
                <a:lnTo>
                  <a:pt x="286773" y="329993"/>
                </a:lnTo>
                <a:lnTo>
                  <a:pt x="299571" y="324401"/>
                </a:lnTo>
                <a:lnTo>
                  <a:pt x="310787" y="316372"/>
                </a:lnTo>
                <a:lnTo>
                  <a:pt x="320087" y="306234"/>
                </a:lnTo>
                <a:lnTo>
                  <a:pt x="327142" y="294320"/>
                </a:lnTo>
                <a:lnTo>
                  <a:pt x="331618" y="280960"/>
                </a:lnTo>
                <a:lnTo>
                  <a:pt x="333184" y="266484"/>
                </a:lnTo>
                <a:lnTo>
                  <a:pt x="333184" y="66636"/>
                </a:lnTo>
                <a:lnTo>
                  <a:pt x="330073" y="46395"/>
                </a:lnTo>
                <a:lnTo>
                  <a:pt x="324475" y="33601"/>
                </a:lnTo>
                <a:lnTo>
                  <a:pt x="316438" y="22389"/>
                </a:lnTo>
                <a:lnTo>
                  <a:pt x="306295" y="13091"/>
                </a:lnTo>
                <a:lnTo>
                  <a:pt x="294378" y="6039"/>
                </a:lnTo>
                <a:lnTo>
                  <a:pt x="281018" y="1565"/>
                </a:lnTo>
                <a:lnTo>
                  <a:pt x="266547" y="0"/>
                </a:lnTo>
                <a:lnTo>
                  <a:pt x="6662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99189" y="3254006"/>
            <a:ext cx="333184" cy="333095"/>
          </a:xfrm>
          <a:custGeom>
            <a:avLst/>
            <a:gdLst/>
            <a:ahLst/>
            <a:cxnLst/>
            <a:rect l="l" t="t" r="r" b="b"/>
            <a:pathLst>
              <a:path w="333184" h="333095">
                <a:moveTo>
                  <a:pt x="66624" y="0"/>
                </a:moveTo>
                <a:lnTo>
                  <a:pt x="266547" y="0"/>
                </a:lnTo>
                <a:lnTo>
                  <a:pt x="281017" y="1564"/>
                </a:lnTo>
                <a:lnTo>
                  <a:pt x="294376" y="6038"/>
                </a:lnTo>
                <a:lnTo>
                  <a:pt x="306292" y="13090"/>
                </a:lnTo>
                <a:lnTo>
                  <a:pt x="316435" y="22387"/>
                </a:lnTo>
                <a:lnTo>
                  <a:pt x="324471" y="33599"/>
                </a:lnTo>
                <a:lnTo>
                  <a:pt x="330071" y="46394"/>
                </a:lnTo>
                <a:lnTo>
                  <a:pt x="332901" y="60440"/>
                </a:lnTo>
                <a:lnTo>
                  <a:pt x="333184" y="66649"/>
                </a:lnTo>
                <a:lnTo>
                  <a:pt x="333184" y="266484"/>
                </a:lnTo>
                <a:lnTo>
                  <a:pt x="331618" y="280960"/>
                </a:lnTo>
                <a:lnTo>
                  <a:pt x="327142" y="294320"/>
                </a:lnTo>
                <a:lnTo>
                  <a:pt x="320087" y="306234"/>
                </a:lnTo>
                <a:lnTo>
                  <a:pt x="310787" y="316372"/>
                </a:lnTo>
                <a:lnTo>
                  <a:pt x="299571" y="324401"/>
                </a:lnTo>
                <a:lnTo>
                  <a:pt x="286773" y="329993"/>
                </a:lnTo>
                <a:lnTo>
                  <a:pt x="272725" y="332815"/>
                </a:lnTo>
                <a:lnTo>
                  <a:pt x="266547" y="333095"/>
                </a:lnTo>
                <a:lnTo>
                  <a:pt x="66624" y="333095"/>
                </a:lnTo>
                <a:lnTo>
                  <a:pt x="52149" y="331531"/>
                </a:lnTo>
                <a:lnTo>
                  <a:pt x="38788" y="327059"/>
                </a:lnTo>
                <a:lnTo>
                  <a:pt x="26871" y="320009"/>
                </a:lnTo>
                <a:lnTo>
                  <a:pt x="16729" y="310713"/>
                </a:lnTo>
                <a:lnTo>
                  <a:pt x="8696" y="299501"/>
                </a:lnTo>
                <a:lnTo>
                  <a:pt x="3102" y="286704"/>
                </a:lnTo>
                <a:lnTo>
                  <a:pt x="279" y="272653"/>
                </a:lnTo>
                <a:lnTo>
                  <a:pt x="0" y="266484"/>
                </a:lnTo>
                <a:lnTo>
                  <a:pt x="0" y="66649"/>
                </a:lnTo>
                <a:lnTo>
                  <a:pt x="1564" y="52174"/>
                </a:lnTo>
                <a:lnTo>
                  <a:pt x="6037" y="38810"/>
                </a:lnTo>
                <a:lnTo>
                  <a:pt x="13087" y="26891"/>
                </a:lnTo>
                <a:lnTo>
                  <a:pt x="22382" y="16747"/>
                </a:lnTo>
                <a:lnTo>
                  <a:pt x="33591" y="8709"/>
                </a:lnTo>
                <a:lnTo>
                  <a:pt x="46383" y="3111"/>
                </a:lnTo>
                <a:lnTo>
                  <a:pt x="60427" y="282"/>
                </a:lnTo>
                <a:lnTo>
                  <a:pt x="66624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341912" y="3530447"/>
            <a:ext cx="26822" cy="24739"/>
          </a:xfrm>
          <a:custGeom>
            <a:avLst/>
            <a:gdLst/>
            <a:ahLst/>
            <a:cxnLst/>
            <a:rect l="l" t="t" r="r" b="b"/>
            <a:pathLst>
              <a:path w="26822" h="24739">
                <a:moveTo>
                  <a:pt x="26822" y="12382"/>
                </a:moveTo>
                <a:lnTo>
                  <a:pt x="26822" y="5549"/>
                </a:lnTo>
                <a:lnTo>
                  <a:pt x="20815" y="0"/>
                </a:lnTo>
                <a:lnTo>
                  <a:pt x="6007" y="0"/>
                </a:lnTo>
                <a:lnTo>
                  <a:pt x="0" y="5549"/>
                </a:lnTo>
                <a:lnTo>
                  <a:pt x="0" y="19176"/>
                </a:lnTo>
                <a:lnTo>
                  <a:pt x="6007" y="24739"/>
                </a:lnTo>
                <a:lnTo>
                  <a:pt x="20815" y="24739"/>
                </a:lnTo>
                <a:lnTo>
                  <a:pt x="26822" y="19176"/>
                </a:lnTo>
                <a:lnTo>
                  <a:pt x="26822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59362" y="1894713"/>
            <a:ext cx="333184" cy="333095"/>
          </a:xfrm>
          <a:custGeom>
            <a:avLst/>
            <a:gdLst/>
            <a:ahLst/>
            <a:cxnLst/>
            <a:rect l="l" t="t" r="r" b="b"/>
            <a:pathLst>
              <a:path w="333184" h="333095">
                <a:moveTo>
                  <a:pt x="66636" y="0"/>
                </a:moveTo>
                <a:lnTo>
                  <a:pt x="60427" y="283"/>
                </a:lnTo>
                <a:lnTo>
                  <a:pt x="46382" y="3113"/>
                </a:lnTo>
                <a:lnTo>
                  <a:pt x="33589" y="8713"/>
                </a:lnTo>
                <a:lnTo>
                  <a:pt x="22380" y="16750"/>
                </a:lnTo>
                <a:lnTo>
                  <a:pt x="13085" y="26894"/>
                </a:lnTo>
                <a:lnTo>
                  <a:pt x="6036" y="38813"/>
                </a:lnTo>
                <a:lnTo>
                  <a:pt x="1564" y="52175"/>
                </a:lnTo>
                <a:lnTo>
                  <a:pt x="0" y="66649"/>
                </a:lnTo>
                <a:lnTo>
                  <a:pt x="0" y="266484"/>
                </a:lnTo>
                <a:lnTo>
                  <a:pt x="3104" y="286712"/>
                </a:lnTo>
                <a:lnTo>
                  <a:pt x="8700" y="299507"/>
                </a:lnTo>
                <a:lnTo>
                  <a:pt x="16734" y="310717"/>
                </a:lnTo>
                <a:lnTo>
                  <a:pt x="26876" y="320011"/>
                </a:lnTo>
                <a:lnTo>
                  <a:pt x="38795" y="327060"/>
                </a:lnTo>
                <a:lnTo>
                  <a:pt x="52159" y="331531"/>
                </a:lnTo>
                <a:lnTo>
                  <a:pt x="66636" y="333095"/>
                </a:lnTo>
                <a:lnTo>
                  <a:pt x="266547" y="333095"/>
                </a:lnTo>
                <a:lnTo>
                  <a:pt x="286773" y="329993"/>
                </a:lnTo>
                <a:lnTo>
                  <a:pt x="299571" y="324401"/>
                </a:lnTo>
                <a:lnTo>
                  <a:pt x="310787" y="316372"/>
                </a:lnTo>
                <a:lnTo>
                  <a:pt x="320087" y="306234"/>
                </a:lnTo>
                <a:lnTo>
                  <a:pt x="327142" y="294320"/>
                </a:lnTo>
                <a:lnTo>
                  <a:pt x="331618" y="280960"/>
                </a:lnTo>
                <a:lnTo>
                  <a:pt x="333184" y="266484"/>
                </a:lnTo>
                <a:lnTo>
                  <a:pt x="333184" y="66649"/>
                </a:lnTo>
                <a:lnTo>
                  <a:pt x="330071" y="46394"/>
                </a:lnTo>
                <a:lnTo>
                  <a:pt x="324471" y="33599"/>
                </a:lnTo>
                <a:lnTo>
                  <a:pt x="316435" y="22387"/>
                </a:lnTo>
                <a:lnTo>
                  <a:pt x="306292" y="13090"/>
                </a:lnTo>
                <a:lnTo>
                  <a:pt x="294376" y="6038"/>
                </a:lnTo>
                <a:lnTo>
                  <a:pt x="281017" y="1564"/>
                </a:lnTo>
                <a:lnTo>
                  <a:pt x="266547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859362" y="1894725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47" y="0"/>
                </a:lnTo>
                <a:lnTo>
                  <a:pt x="281018" y="1564"/>
                </a:lnTo>
                <a:lnTo>
                  <a:pt x="294378" y="6037"/>
                </a:lnTo>
                <a:lnTo>
                  <a:pt x="306295" y="13088"/>
                </a:lnTo>
                <a:lnTo>
                  <a:pt x="316438" y="22384"/>
                </a:lnTo>
                <a:lnTo>
                  <a:pt x="324475" y="33595"/>
                </a:lnTo>
                <a:lnTo>
                  <a:pt x="330073" y="46390"/>
                </a:lnTo>
                <a:lnTo>
                  <a:pt x="332902" y="60437"/>
                </a:lnTo>
                <a:lnTo>
                  <a:pt x="333184" y="66636"/>
                </a:lnTo>
                <a:lnTo>
                  <a:pt x="333184" y="266471"/>
                </a:lnTo>
                <a:lnTo>
                  <a:pt x="331618" y="280947"/>
                </a:lnTo>
                <a:lnTo>
                  <a:pt x="327142" y="294308"/>
                </a:lnTo>
                <a:lnTo>
                  <a:pt x="320087" y="306222"/>
                </a:lnTo>
                <a:lnTo>
                  <a:pt x="310787" y="316359"/>
                </a:lnTo>
                <a:lnTo>
                  <a:pt x="299571" y="324389"/>
                </a:lnTo>
                <a:lnTo>
                  <a:pt x="286773" y="329980"/>
                </a:lnTo>
                <a:lnTo>
                  <a:pt x="272725" y="332802"/>
                </a:lnTo>
                <a:lnTo>
                  <a:pt x="266547" y="333082"/>
                </a:lnTo>
                <a:lnTo>
                  <a:pt x="66636" y="333082"/>
                </a:lnTo>
                <a:lnTo>
                  <a:pt x="52159" y="331518"/>
                </a:lnTo>
                <a:lnTo>
                  <a:pt x="38795" y="327047"/>
                </a:lnTo>
                <a:lnTo>
                  <a:pt x="26876" y="319999"/>
                </a:lnTo>
                <a:lnTo>
                  <a:pt x="16734" y="310704"/>
                </a:lnTo>
                <a:lnTo>
                  <a:pt x="8700" y="299494"/>
                </a:lnTo>
                <a:lnTo>
                  <a:pt x="3104" y="286699"/>
                </a:lnTo>
                <a:lnTo>
                  <a:pt x="280" y="272650"/>
                </a:lnTo>
                <a:lnTo>
                  <a:pt x="0" y="266471"/>
                </a:lnTo>
                <a:lnTo>
                  <a:pt x="0" y="66636"/>
                </a:lnTo>
                <a:lnTo>
                  <a:pt x="1564" y="52162"/>
                </a:lnTo>
                <a:lnTo>
                  <a:pt x="6037" y="38800"/>
                </a:lnTo>
                <a:lnTo>
                  <a:pt x="13088" y="26883"/>
                </a:lnTo>
                <a:lnTo>
                  <a:pt x="22384" y="16741"/>
                </a:lnTo>
                <a:lnTo>
                  <a:pt x="33595" y="8706"/>
                </a:lnTo>
                <a:lnTo>
                  <a:pt x="46390" y="3109"/>
                </a:lnTo>
                <a:lnTo>
                  <a:pt x="60437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02085" y="2171153"/>
            <a:ext cx="26822" cy="24726"/>
          </a:xfrm>
          <a:custGeom>
            <a:avLst/>
            <a:gdLst/>
            <a:ahLst/>
            <a:cxnLst/>
            <a:rect l="l" t="t" r="r" b="b"/>
            <a:pathLst>
              <a:path w="26822" h="24726">
                <a:moveTo>
                  <a:pt x="26822" y="12382"/>
                </a:moveTo>
                <a:lnTo>
                  <a:pt x="26822" y="5549"/>
                </a:lnTo>
                <a:lnTo>
                  <a:pt x="20815" y="0"/>
                </a:lnTo>
                <a:lnTo>
                  <a:pt x="6007" y="0"/>
                </a:lnTo>
                <a:lnTo>
                  <a:pt x="0" y="5549"/>
                </a:lnTo>
                <a:lnTo>
                  <a:pt x="0" y="19189"/>
                </a:lnTo>
                <a:lnTo>
                  <a:pt x="6007" y="24726"/>
                </a:lnTo>
                <a:lnTo>
                  <a:pt x="20815" y="24726"/>
                </a:lnTo>
                <a:lnTo>
                  <a:pt x="26822" y="19189"/>
                </a:lnTo>
                <a:lnTo>
                  <a:pt x="26822" y="12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218656" y="223453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60439" y="282"/>
                </a:lnTo>
                <a:lnTo>
                  <a:pt x="46395" y="3109"/>
                </a:lnTo>
                <a:lnTo>
                  <a:pt x="33601" y="8706"/>
                </a:lnTo>
                <a:lnTo>
                  <a:pt x="22389" y="16741"/>
                </a:lnTo>
                <a:lnTo>
                  <a:pt x="13091" y="26883"/>
                </a:lnTo>
                <a:lnTo>
                  <a:pt x="6039" y="38800"/>
                </a:lnTo>
                <a:lnTo>
                  <a:pt x="1565" y="52162"/>
                </a:lnTo>
                <a:lnTo>
                  <a:pt x="0" y="66636"/>
                </a:lnTo>
                <a:lnTo>
                  <a:pt x="0" y="266484"/>
                </a:lnTo>
                <a:lnTo>
                  <a:pt x="3103" y="286703"/>
                </a:lnTo>
                <a:lnTo>
                  <a:pt x="8699" y="299498"/>
                </a:lnTo>
                <a:lnTo>
                  <a:pt x="16735" y="310707"/>
                </a:lnTo>
                <a:lnTo>
                  <a:pt x="26879" y="320001"/>
                </a:lnTo>
                <a:lnTo>
                  <a:pt x="38798" y="327048"/>
                </a:lnTo>
                <a:lnTo>
                  <a:pt x="52162" y="331519"/>
                </a:lnTo>
                <a:lnTo>
                  <a:pt x="66636" y="333082"/>
                </a:lnTo>
                <a:lnTo>
                  <a:pt x="266547" y="333082"/>
                </a:lnTo>
                <a:lnTo>
                  <a:pt x="286770" y="329984"/>
                </a:lnTo>
                <a:lnTo>
                  <a:pt x="299571" y="324395"/>
                </a:lnTo>
                <a:lnTo>
                  <a:pt x="310788" y="316368"/>
                </a:lnTo>
                <a:lnTo>
                  <a:pt x="320089" y="306233"/>
                </a:lnTo>
                <a:lnTo>
                  <a:pt x="327143" y="294320"/>
                </a:lnTo>
                <a:lnTo>
                  <a:pt x="331618" y="280960"/>
                </a:lnTo>
                <a:lnTo>
                  <a:pt x="333184" y="266484"/>
                </a:lnTo>
                <a:lnTo>
                  <a:pt x="333184" y="66636"/>
                </a:lnTo>
                <a:lnTo>
                  <a:pt x="330074" y="46390"/>
                </a:lnTo>
                <a:lnTo>
                  <a:pt x="324477" y="33595"/>
                </a:lnTo>
                <a:lnTo>
                  <a:pt x="316442" y="22384"/>
                </a:lnTo>
                <a:lnTo>
                  <a:pt x="306301" y="13088"/>
                </a:lnTo>
                <a:lnTo>
                  <a:pt x="294383" y="6037"/>
                </a:lnTo>
                <a:lnTo>
                  <a:pt x="281022" y="1564"/>
                </a:lnTo>
                <a:lnTo>
                  <a:pt x="266547" y="0"/>
                </a:lnTo>
                <a:lnTo>
                  <a:pt x="66636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218656" y="2234539"/>
            <a:ext cx="333184" cy="333082"/>
          </a:xfrm>
          <a:custGeom>
            <a:avLst/>
            <a:gdLst/>
            <a:ahLst/>
            <a:cxnLst/>
            <a:rect l="l" t="t" r="r" b="b"/>
            <a:pathLst>
              <a:path w="333184" h="333082">
                <a:moveTo>
                  <a:pt x="66636" y="0"/>
                </a:moveTo>
                <a:lnTo>
                  <a:pt x="266547" y="0"/>
                </a:lnTo>
                <a:lnTo>
                  <a:pt x="281022" y="1564"/>
                </a:lnTo>
                <a:lnTo>
                  <a:pt x="294383" y="6037"/>
                </a:lnTo>
                <a:lnTo>
                  <a:pt x="306301" y="13088"/>
                </a:lnTo>
                <a:lnTo>
                  <a:pt x="316442" y="22384"/>
                </a:lnTo>
                <a:lnTo>
                  <a:pt x="324477" y="33595"/>
                </a:lnTo>
                <a:lnTo>
                  <a:pt x="330074" y="46390"/>
                </a:lnTo>
                <a:lnTo>
                  <a:pt x="332902" y="60437"/>
                </a:lnTo>
                <a:lnTo>
                  <a:pt x="333184" y="66636"/>
                </a:lnTo>
                <a:lnTo>
                  <a:pt x="333184" y="266484"/>
                </a:lnTo>
                <a:lnTo>
                  <a:pt x="331618" y="280960"/>
                </a:lnTo>
                <a:lnTo>
                  <a:pt x="327143" y="294320"/>
                </a:lnTo>
                <a:lnTo>
                  <a:pt x="320089" y="306233"/>
                </a:lnTo>
                <a:lnTo>
                  <a:pt x="310788" y="316368"/>
                </a:lnTo>
                <a:lnTo>
                  <a:pt x="299571" y="324395"/>
                </a:lnTo>
                <a:lnTo>
                  <a:pt x="286770" y="329984"/>
                </a:lnTo>
                <a:lnTo>
                  <a:pt x="272717" y="332803"/>
                </a:lnTo>
                <a:lnTo>
                  <a:pt x="266547" y="333082"/>
                </a:lnTo>
                <a:lnTo>
                  <a:pt x="66636" y="333082"/>
                </a:lnTo>
                <a:lnTo>
                  <a:pt x="52162" y="331519"/>
                </a:lnTo>
                <a:lnTo>
                  <a:pt x="38798" y="327048"/>
                </a:lnTo>
                <a:lnTo>
                  <a:pt x="26879" y="320001"/>
                </a:lnTo>
                <a:lnTo>
                  <a:pt x="16735" y="310707"/>
                </a:lnTo>
                <a:lnTo>
                  <a:pt x="8699" y="299498"/>
                </a:lnTo>
                <a:lnTo>
                  <a:pt x="3103" y="286703"/>
                </a:lnTo>
                <a:lnTo>
                  <a:pt x="279" y="272653"/>
                </a:lnTo>
                <a:lnTo>
                  <a:pt x="0" y="266484"/>
                </a:lnTo>
                <a:lnTo>
                  <a:pt x="0" y="66636"/>
                </a:lnTo>
                <a:lnTo>
                  <a:pt x="1565" y="52162"/>
                </a:lnTo>
                <a:lnTo>
                  <a:pt x="6039" y="38800"/>
                </a:lnTo>
                <a:lnTo>
                  <a:pt x="13091" y="26883"/>
                </a:lnTo>
                <a:lnTo>
                  <a:pt x="22389" y="16741"/>
                </a:lnTo>
                <a:lnTo>
                  <a:pt x="33601" y="8706"/>
                </a:lnTo>
                <a:lnTo>
                  <a:pt x="46395" y="3109"/>
                </a:lnTo>
                <a:lnTo>
                  <a:pt x="60439" y="282"/>
                </a:lnTo>
                <a:lnTo>
                  <a:pt x="66636" y="0"/>
                </a:lnTo>
                <a:close/>
              </a:path>
            </a:pathLst>
          </a:custGeom>
          <a:ln w="66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361379" y="2510980"/>
            <a:ext cx="26822" cy="24726"/>
          </a:xfrm>
          <a:custGeom>
            <a:avLst/>
            <a:gdLst/>
            <a:ahLst/>
            <a:cxnLst/>
            <a:rect l="l" t="t" r="r" b="b"/>
            <a:pathLst>
              <a:path w="26822" h="24726">
                <a:moveTo>
                  <a:pt x="26822" y="12369"/>
                </a:moveTo>
                <a:lnTo>
                  <a:pt x="26822" y="5549"/>
                </a:lnTo>
                <a:lnTo>
                  <a:pt x="20827" y="0"/>
                </a:lnTo>
                <a:lnTo>
                  <a:pt x="6019" y="0"/>
                </a:lnTo>
                <a:lnTo>
                  <a:pt x="0" y="5549"/>
                </a:lnTo>
                <a:lnTo>
                  <a:pt x="0" y="19176"/>
                </a:lnTo>
                <a:lnTo>
                  <a:pt x="6019" y="24726"/>
                </a:lnTo>
                <a:lnTo>
                  <a:pt x="20827" y="24726"/>
                </a:lnTo>
                <a:lnTo>
                  <a:pt x="26822" y="19176"/>
                </a:lnTo>
                <a:lnTo>
                  <a:pt x="26822" y="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358904" y="2835456"/>
            <a:ext cx="695947" cy="407463"/>
          </a:xfrm>
          <a:custGeom>
            <a:avLst/>
            <a:gdLst/>
            <a:ahLst/>
            <a:cxnLst/>
            <a:rect l="l" t="t" r="r" b="b"/>
            <a:pathLst>
              <a:path w="695947" h="407463">
                <a:moveTo>
                  <a:pt x="695947" y="38553"/>
                </a:moveTo>
                <a:lnTo>
                  <a:pt x="601124" y="18435"/>
                </a:lnTo>
                <a:lnTo>
                  <a:pt x="515903" y="5772"/>
                </a:lnTo>
                <a:lnTo>
                  <a:pt x="439738" y="0"/>
                </a:lnTo>
                <a:lnTo>
                  <a:pt x="372080" y="551"/>
                </a:lnTo>
                <a:lnTo>
                  <a:pt x="312383" y="6859"/>
                </a:lnTo>
                <a:lnTo>
                  <a:pt x="260099" y="18360"/>
                </a:lnTo>
                <a:lnTo>
                  <a:pt x="214681" y="34486"/>
                </a:lnTo>
                <a:lnTo>
                  <a:pt x="175582" y="54671"/>
                </a:lnTo>
                <a:lnTo>
                  <a:pt x="142253" y="78350"/>
                </a:lnTo>
                <a:lnTo>
                  <a:pt x="114149" y="104955"/>
                </a:lnTo>
                <a:lnTo>
                  <a:pt x="90721" y="133922"/>
                </a:lnTo>
                <a:lnTo>
                  <a:pt x="71422" y="164684"/>
                </a:lnTo>
                <a:lnTo>
                  <a:pt x="55705" y="196675"/>
                </a:lnTo>
                <a:lnTo>
                  <a:pt x="43022" y="229328"/>
                </a:lnTo>
                <a:lnTo>
                  <a:pt x="32826" y="262078"/>
                </a:lnTo>
                <a:lnTo>
                  <a:pt x="24571" y="294358"/>
                </a:lnTo>
                <a:lnTo>
                  <a:pt x="17708" y="325603"/>
                </a:lnTo>
                <a:lnTo>
                  <a:pt x="11690" y="355246"/>
                </a:lnTo>
                <a:lnTo>
                  <a:pt x="5969" y="382722"/>
                </a:lnTo>
                <a:lnTo>
                  <a:pt x="0" y="407463"/>
                </a:lnTo>
              </a:path>
            </a:pathLst>
          </a:custGeom>
          <a:ln w="6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49011" y="3164979"/>
            <a:ext cx="57988" cy="86715"/>
          </a:xfrm>
          <a:custGeom>
            <a:avLst/>
            <a:gdLst/>
            <a:ahLst/>
            <a:cxnLst/>
            <a:rect l="l" t="t" r="r" b="b"/>
            <a:pathLst>
              <a:path w="57988" h="86715">
                <a:moveTo>
                  <a:pt x="7645" y="86715"/>
                </a:moveTo>
                <a:lnTo>
                  <a:pt x="57988" y="15722"/>
                </a:lnTo>
                <a:lnTo>
                  <a:pt x="55717" y="16510"/>
                </a:lnTo>
                <a:lnTo>
                  <a:pt x="43411" y="18893"/>
                </a:lnTo>
                <a:lnTo>
                  <a:pt x="31159" y="18306"/>
                </a:lnTo>
                <a:lnTo>
                  <a:pt x="19488" y="14875"/>
                </a:lnTo>
                <a:lnTo>
                  <a:pt x="8926" y="8731"/>
                </a:lnTo>
                <a:lnTo>
                  <a:pt x="0" y="0"/>
                </a:lnTo>
                <a:lnTo>
                  <a:pt x="7645" y="86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349011" y="3164979"/>
            <a:ext cx="57975" cy="86715"/>
          </a:xfrm>
          <a:custGeom>
            <a:avLst/>
            <a:gdLst/>
            <a:ahLst/>
            <a:cxnLst/>
            <a:rect l="l" t="t" r="r" b="b"/>
            <a:pathLst>
              <a:path w="57975" h="86715">
                <a:moveTo>
                  <a:pt x="57975" y="15722"/>
                </a:moveTo>
                <a:lnTo>
                  <a:pt x="7645" y="86715"/>
                </a:lnTo>
                <a:lnTo>
                  <a:pt x="0" y="0"/>
                </a:lnTo>
                <a:lnTo>
                  <a:pt x="8927" y="8732"/>
                </a:lnTo>
                <a:lnTo>
                  <a:pt x="19491" y="14877"/>
                </a:lnTo>
                <a:lnTo>
                  <a:pt x="31162" y="18307"/>
                </a:lnTo>
                <a:lnTo>
                  <a:pt x="43413" y="18893"/>
                </a:lnTo>
                <a:lnTo>
                  <a:pt x="55716" y="16507"/>
                </a:lnTo>
                <a:lnTo>
                  <a:pt x="57975" y="15722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354726" y="3549002"/>
            <a:ext cx="1194828" cy="528271"/>
          </a:xfrm>
          <a:custGeom>
            <a:avLst/>
            <a:gdLst/>
            <a:ahLst/>
            <a:cxnLst/>
            <a:rect l="l" t="t" r="r" b="b"/>
            <a:pathLst>
              <a:path w="1194828" h="528271">
                <a:moveTo>
                  <a:pt x="0" y="0"/>
                </a:moveTo>
                <a:lnTo>
                  <a:pt x="49525" y="77610"/>
                </a:lnTo>
                <a:lnTo>
                  <a:pt x="106805" y="147227"/>
                </a:lnTo>
                <a:lnTo>
                  <a:pt x="170725" y="209284"/>
                </a:lnTo>
                <a:lnTo>
                  <a:pt x="240173" y="264217"/>
                </a:lnTo>
                <a:lnTo>
                  <a:pt x="314036" y="312459"/>
                </a:lnTo>
                <a:lnTo>
                  <a:pt x="391200" y="354443"/>
                </a:lnTo>
                <a:lnTo>
                  <a:pt x="470552" y="390604"/>
                </a:lnTo>
                <a:lnTo>
                  <a:pt x="550980" y="421376"/>
                </a:lnTo>
                <a:lnTo>
                  <a:pt x="631370" y="447192"/>
                </a:lnTo>
                <a:lnTo>
                  <a:pt x="710609" y="468487"/>
                </a:lnTo>
                <a:lnTo>
                  <a:pt x="787584" y="485694"/>
                </a:lnTo>
                <a:lnTo>
                  <a:pt x="861182" y="499247"/>
                </a:lnTo>
                <a:lnTo>
                  <a:pt x="930290" y="509581"/>
                </a:lnTo>
                <a:lnTo>
                  <a:pt x="993796" y="517129"/>
                </a:lnTo>
                <a:lnTo>
                  <a:pt x="1050584" y="522325"/>
                </a:lnTo>
                <a:lnTo>
                  <a:pt x="1099544" y="525604"/>
                </a:lnTo>
                <a:lnTo>
                  <a:pt x="1139561" y="527398"/>
                </a:lnTo>
                <a:lnTo>
                  <a:pt x="1188316" y="528271"/>
                </a:lnTo>
                <a:lnTo>
                  <a:pt x="1194828" y="528218"/>
                </a:lnTo>
              </a:path>
            </a:pathLst>
          </a:custGeom>
          <a:ln w="6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476339" y="4048455"/>
            <a:ext cx="82232" cy="60058"/>
          </a:xfrm>
          <a:custGeom>
            <a:avLst/>
            <a:gdLst/>
            <a:ahLst/>
            <a:cxnLst/>
            <a:rect l="l" t="t" r="r" b="b"/>
            <a:pathLst>
              <a:path w="82232" h="60058">
                <a:moveTo>
                  <a:pt x="82232" y="28498"/>
                </a:moveTo>
                <a:lnTo>
                  <a:pt x="0" y="0"/>
                </a:lnTo>
                <a:lnTo>
                  <a:pt x="1276" y="1784"/>
                </a:lnTo>
                <a:lnTo>
                  <a:pt x="7069" y="12944"/>
                </a:lnTo>
                <a:lnTo>
                  <a:pt x="9972" y="24904"/>
                </a:lnTo>
                <a:lnTo>
                  <a:pt x="9963" y="37110"/>
                </a:lnTo>
                <a:lnTo>
                  <a:pt x="7023" y="49012"/>
                </a:lnTo>
                <a:lnTo>
                  <a:pt x="1130" y="60058"/>
                </a:lnTo>
                <a:lnTo>
                  <a:pt x="82232" y="28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476339" y="4048442"/>
            <a:ext cx="82232" cy="60071"/>
          </a:xfrm>
          <a:custGeom>
            <a:avLst/>
            <a:gdLst/>
            <a:ahLst/>
            <a:cxnLst/>
            <a:rect l="l" t="t" r="r" b="b"/>
            <a:pathLst>
              <a:path w="82232" h="60071">
                <a:moveTo>
                  <a:pt x="0" y="0"/>
                </a:moveTo>
                <a:lnTo>
                  <a:pt x="82232" y="28511"/>
                </a:lnTo>
                <a:lnTo>
                  <a:pt x="1143" y="60071"/>
                </a:lnTo>
                <a:lnTo>
                  <a:pt x="7029" y="49026"/>
                </a:lnTo>
                <a:lnTo>
                  <a:pt x="9966" y="37124"/>
                </a:lnTo>
                <a:lnTo>
                  <a:pt x="9974" y="24917"/>
                </a:lnTo>
                <a:lnTo>
                  <a:pt x="7071" y="12956"/>
                </a:lnTo>
                <a:lnTo>
                  <a:pt x="1279" y="1791"/>
                </a:lnTo>
                <a:lnTo>
                  <a:pt x="0" y="0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713067" y="3242919"/>
            <a:ext cx="344301" cy="981049"/>
          </a:xfrm>
          <a:custGeom>
            <a:avLst/>
            <a:gdLst/>
            <a:ahLst/>
            <a:cxnLst/>
            <a:rect l="l" t="t" r="r" b="b"/>
            <a:pathLst>
              <a:path w="344301" h="981049">
                <a:moveTo>
                  <a:pt x="0" y="981049"/>
                </a:moveTo>
                <a:lnTo>
                  <a:pt x="58081" y="919451"/>
                </a:lnTo>
                <a:lnTo>
                  <a:pt x="109346" y="855778"/>
                </a:lnTo>
                <a:lnTo>
                  <a:pt x="154209" y="790595"/>
                </a:lnTo>
                <a:lnTo>
                  <a:pt x="193086" y="724469"/>
                </a:lnTo>
                <a:lnTo>
                  <a:pt x="226390" y="657966"/>
                </a:lnTo>
                <a:lnTo>
                  <a:pt x="254538" y="591651"/>
                </a:lnTo>
                <a:lnTo>
                  <a:pt x="277944" y="526090"/>
                </a:lnTo>
                <a:lnTo>
                  <a:pt x="297024" y="461850"/>
                </a:lnTo>
                <a:lnTo>
                  <a:pt x="312192" y="399497"/>
                </a:lnTo>
                <a:lnTo>
                  <a:pt x="323864" y="339596"/>
                </a:lnTo>
                <a:lnTo>
                  <a:pt x="332454" y="282714"/>
                </a:lnTo>
                <a:lnTo>
                  <a:pt x="338378" y="229416"/>
                </a:lnTo>
                <a:lnTo>
                  <a:pt x="342050" y="180269"/>
                </a:lnTo>
                <a:lnTo>
                  <a:pt x="343886" y="135838"/>
                </a:lnTo>
                <a:lnTo>
                  <a:pt x="344301" y="96690"/>
                </a:lnTo>
                <a:lnTo>
                  <a:pt x="343710" y="63391"/>
                </a:lnTo>
                <a:lnTo>
                  <a:pt x="342528" y="36506"/>
                </a:lnTo>
                <a:lnTo>
                  <a:pt x="341170" y="16602"/>
                </a:lnTo>
                <a:lnTo>
                  <a:pt x="340050" y="4244"/>
                </a:lnTo>
                <a:lnTo>
                  <a:pt x="339585" y="0"/>
                </a:lnTo>
              </a:path>
            </a:pathLst>
          </a:custGeom>
          <a:ln w="6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031608" y="3234004"/>
            <a:ext cx="59639" cy="84721"/>
          </a:xfrm>
          <a:custGeom>
            <a:avLst/>
            <a:gdLst/>
            <a:ahLst/>
            <a:cxnLst/>
            <a:rect l="l" t="t" r="r" b="b"/>
            <a:pathLst>
              <a:path w="59639" h="84721">
                <a:moveTo>
                  <a:pt x="19850" y="0"/>
                </a:moveTo>
                <a:lnTo>
                  <a:pt x="0" y="84721"/>
                </a:lnTo>
                <a:lnTo>
                  <a:pt x="2087" y="82898"/>
                </a:lnTo>
                <a:lnTo>
                  <a:pt x="12556" y="76157"/>
                </a:lnTo>
                <a:lnTo>
                  <a:pt x="24075" y="72160"/>
                </a:lnTo>
                <a:lnTo>
                  <a:pt x="36115" y="70982"/>
                </a:lnTo>
                <a:lnTo>
                  <a:pt x="48145" y="72697"/>
                </a:lnTo>
                <a:lnTo>
                  <a:pt x="59639" y="77381"/>
                </a:lnTo>
                <a:lnTo>
                  <a:pt x="19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031608" y="3234004"/>
            <a:ext cx="59639" cy="84721"/>
          </a:xfrm>
          <a:custGeom>
            <a:avLst/>
            <a:gdLst/>
            <a:ahLst/>
            <a:cxnLst/>
            <a:rect l="l" t="t" r="r" b="b"/>
            <a:pathLst>
              <a:path w="59639" h="84721">
                <a:moveTo>
                  <a:pt x="0" y="84721"/>
                </a:moveTo>
                <a:lnTo>
                  <a:pt x="19837" y="0"/>
                </a:lnTo>
                <a:lnTo>
                  <a:pt x="59639" y="77381"/>
                </a:lnTo>
                <a:lnTo>
                  <a:pt x="48146" y="72694"/>
                </a:lnTo>
                <a:lnTo>
                  <a:pt x="36115" y="70980"/>
                </a:lnTo>
                <a:lnTo>
                  <a:pt x="24076" y="72160"/>
                </a:lnTo>
                <a:lnTo>
                  <a:pt x="12559" y="76157"/>
                </a:lnTo>
                <a:lnTo>
                  <a:pt x="2094" y="82893"/>
                </a:lnTo>
                <a:lnTo>
                  <a:pt x="0" y="84721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688154" y="2186025"/>
            <a:ext cx="326123" cy="720394"/>
          </a:xfrm>
          <a:custGeom>
            <a:avLst/>
            <a:gdLst/>
            <a:ahLst/>
            <a:cxnLst/>
            <a:rect l="l" t="t" r="r" b="b"/>
            <a:pathLst>
              <a:path w="326123" h="720394">
                <a:moveTo>
                  <a:pt x="326123" y="0"/>
                </a:moveTo>
                <a:lnTo>
                  <a:pt x="280813" y="36527"/>
                </a:lnTo>
                <a:lnTo>
                  <a:pt x="239904" y="76362"/>
                </a:lnTo>
                <a:lnTo>
                  <a:pt x="203170" y="118946"/>
                </a:lnTo>
                <a:lnTo>
                  <a:pt x="170388" y="163717"/>
                </a:lnTo>
                <a:lnTo>
                  <a:pt x="141333" y="210116"/>
                </a:lnTo>
                <a:lnTo>
                  <a:pt x="115780" y="257582"/>
                </a:lnTo>
                <a:lnTo>
                  <a:pt x="93505" y="305555"/>
                </a:lnTo>
                <a:lnTo>
                  <a:pt x="74283" y="353475"/>
                </a:lnTo>
                <a:lnTo>
                  <a:pt x="57889" y="400781"/>
                </a:lnTo>
                <a:lnTo>
                  <a:pt x="44099" y="446912"/>
                </a:lnTo>
                <a:lnTo>
                  <a:pt x="32688" y="491310"/>
                </a:lnTo>
                <a:lnTo>
                  <a:pt x="23432" y="533413"/>
                </a:lnTo>
                <a:lnTo>
                  <a:pt x="16106" y="572661"/>
                </a:lnTo>
                <a:lnTo>
                  <a:pt x="10485" y="608494"/>
                </a:lnTo>
                <a:lnTo>
                  <a:pt x="6345" y="640351"/>
                </a:lnTo>
                <a:lnTo>
                  <a:pt x="3462" y="667672"/>
                </a:lnTo>
                <a:lnTo>
                  <a:pt x="566" y="706467"/>
                </a:lnTo>
                <a:lnTo>
                  <a:pt x="104" y="716819"/>
                </a:lnTo>
                <a:lnTo>
                  <a:pt x="0" y="720394"/>
                </a:lnTo>
              </a:path>
            </a:pathLst>
          </a:custGeom>
          <a:ln w="6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659579" y="2833217"/>
            <a:ext cx="60071" cy="82232"/>
          </a:xfrm>
          <a:custGeom>
            <a:avLst/>
            <a:gdLst/>
            <a:ahLst/>
            <a:cxnLst/>
            <a:rect l="l" t="t" r="r" b="b"/>
            <a:pathLst>
              <a:path w="60071" h="82232">
                <a:moveTo>
                  <a:pt x="28536" y="82232"/>
                </a:moveTo>
                <a:lnTo>
                  <a:pt x="60071" y="1092"/>
                </a:lnTo>
                <a:lnTo>
                  <a:pt x="58284" y="2273"/>
                </a:lnTo>
                <a:lnTo>
                  <a:pt x="46903" y="7668"/>
                </a:lnTo>
                <a:lnTo>
                  <a:pt x="34830" y="10138"/>
                </a:lnTo>
                <a:lnTo>
                  <a:pt x="22619" y="9683"/>
                </a:lnTo>
                <a:lnTo>
                  <a:pt x="10824" y="6303"/>
                </a:lnTo>
                <a:lnTo>
                  <a:pt x="0" y="0"/>
                </a:lnTo>
                <a:lnTo>
                  <a:pt x="28536" y="8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659579" y="2833217"/>
            <a:ext cx="60071" cy="82232"/>
          </a:xfrm>
          <a:custGeom>
            <a:avLst/>
            <a:gdLst/>
            <a:ahLst/>
            <a:cxnLst/>
            <a:rect l="l" t="t" r="r" b="b"/>
            <a:pathLst>
              <a:path w="60071" h="82232">
                <a:moveTo>
                  <a:pt x="60071" y="1092"/>
                </a:moveTo>
                <a:lnTo>
                  <a:pt x="28549" y="82232"/>
                </a:lnTo>
                <a:lnTo>
                  <a:pt x="0" y="0"/>
                </a:lnTo>
                <a:lnTo>
                  <a:pt x="10823" y="6303"/>
                </a:lnTo>
                <a:lnTo>
                  <a:pt x="22616" y="9683"/>
                </a:lnTo>
                <a:lnTo>
                  <a:pt x="34825" y="10138"/>
                </a:lnTo>
                <a:lnTo>
                  <a:pt x="46898" y="7668"/>
                </a:lnTo>
                <a:lnTo>
                  <a:pt x="58282" y="2273"/>
                </a:lnTo>
                <a:lnTo>
                  <a:pt x="60071" y="1092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676305" y="2967992"/>
            <a:ext cx="1007922" cy="270456"/>
          </a:xfrm>
          <a:custGeom>
            <a:avLst/>
            <a:gdLst/>
            <a:ahLst/>
            <a:cxnLst/>
            <a:rect l="l" t="t" r="r" b="b"/>
            <a:pathLst>
              <a:path w="1007922" h="270456">
                <a:moveTo>
                  <a:pt x="0" y="237830"/>
                </a:moveTo>
                <a:lnTo>
                  <a:pt x="94924" y="174234"/>
                </a:lnTo>
                <a:lnTo>
                  <a:pt x="184147" y="121720"/>
                </a:lnTo>
                <a:lnTo>
                  <a:pt x="267838" y="79584"/>
                </a:lnTo>
                <a:lnTo>
                  <a:pt x="346167" y="47125"/>
                </a:lnTo>
                <a:lnTo>
                  <a:pt x="419301" y="23640"/>
                </a:lnTo>
                <a:lnTo>
                  <a:pt x="487409" y="8425"/>
                </a:lnTo>
                <a:lnTo>
                  <a:pt x="550662" y="779"/>
                </a:lnTo>
                <a:lnTo>
                  <a:pt x="609227" y="0"/>
                </a:lnTo>
                <a:lnTo>
                  <a:pt x="663275" y="5383"/>
                </a:lnTo>
                <a:lnTo>
                  <a:pt x="712973" y="16228"/>
                </a:lnTo>
                <a:lnTo>
                  <a:pt x="758491" y="31830"/>
                </a:lnTo>
                <a:lnTo>
                  <a:pt x="799997" y="51489"/>
                </a:lnTo>
                <a:lnTo>
                  <a:pt x="837661" y="74501"/>
                </a:lnTo>
                <a:lnTo>
                  <a:pt x="871652" y="100163"/>
                </a:lnTo>
                <a:lnTo>
                  <a:pt x="902139" y="127773"/>
                </a:lnTo>
                <a:lnTo>
                  <a:pt x="929290" y="156629"/>
                </a:lnTo>
                <a:lnTo>
                  <a:pt x="953275" y="186028"/>
                </a:lnTo>
                <a:lnTo>
                  <a:pt x="974263" y="215267"/>
                </a:lnTo>
                <a:lnTo>
                  <a:pt x="992422" y="243644"/>
                </a:lnTo>
                <a:lnTo>
                  <a:pt x="1007922" y="270456"/>
                </a:lnTo>
              </a:path>
            </a:pathLst>
          </a:custGeom>
          <a:ln w="6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22937" y="3160255"/>
            <a:ext cx="65773" cy="86029"/>
          </a:xfrm>
          <a:custGeom>
            <a:avLst/>
            <a:gdLst/>
            <a:ahLst/>
            <a:cxnLst/>
            <a:rect l="l" t="t" r="r" b="b"/>
            <a:pathLst>
              <a:path w="65773" h="86029">
                <a:moveTo>
                  <a:pt x="65773" y="86029"/>
                </a:moveTo>
                <a:lnTo>
                  <a:pt x="52603" y="0"/>
                </a:lnTo>
                <a:lnTo>
                  <a:pt x="45802" y="10704"/>
                </a:lnTo>
                <a:lnTo>
                  <a:pt x="36472" y="19539"/>
                </a:lnTo>
                <a:lnTo>
                  <a:pt x="25368" y="25742"/>
                </a:lnTo>
                <a:lnTo>
                  <a:pt x="13030" y="29002"/>
                </a:lnTo>
                <a:lnTo>
                  <a:pt x="0" y="29006"/>
                </a:lnTo>
                <a:lnTo>
                  <a:pt x="65773" y="86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22937" y="3160255"/>
            <a:ext cx="65773" cy="86029"/>
          </a:xfrm>
          <a:custGeom>
            <a:avLst/>
            <a:gdLst/>
            <a:ahLst/>
            <a:cxnLst/>
            <a:rect l="l" t="t" r="r" b="b"/>
            <a:pathLst>
              <a:path w="65773" h="86029">
                <a:moveTo>
                  <a:pt x="52603" y="0"/>
                </a:moveTo>
                <a:lnTo>
                  <a:pt x="65773" y="86029"/>
                </a:lnTo>
                <a:lnTo>
                  <a:pt x="0" y="29019"/>
                </a:lnTo>
                <a:lnTo>
                  <a:pt x="13030" y="29010"/>
                </a:lnTo>
                <a:lnTo>
                  <a:pt x="25367" y="25748"/>
                </a:lnTo>
                <a:lnTo>
                  <a:pt x="36470" y="19543"/>
                </a:lnTo>
                <a:lnTo>
                  <a:pt x="45800" y="10704"/>
                </a:lnTo>
                <a:lnTo>
                  <a:pt x="52603" y="0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696115" y="2577350"/>
            <a:ext cx="696295" cy="966444"/>
          </a:xfrm>
          <a:custGeom>
            <a:avLst/>
            <a:gdLst/>
            <a:ahLst/>
            <a:cxnLst/>
            <a:rect l="l" t="t" r="r" b="b"/>
            <a:pathLst>
              <a:path w="696295" h="966444">
                <a:moveTo>
                  <a:pt x="0" y="966444"/>
                </a:moveTo>
                <a:lnTo>
                  <a:pt x="107826" y="906671"/>
                </a:lnTo>
                <a:lnTo>
                  <a:pt x="204070" y="846690"/>
                </a:lnTo>
                <a:lnTo>
                  <a:pt x="289375" y="786735"/>
                </a:lnTo>
                <a:lnTo>
                  <a:pt x="364386" y="727044"/>
                </a:lnTo>
                <a:lnTo>
                  <a:pt x="429748" y="667851"/>
                </a:lnTo>
                <a:lnTo>
                  <a:pt x="486106" y="609392"/>
                </a:lnTo>
                <a:lnTo>
                  <a:pt x="534104" y="551903"/>
                </a:lnTo>
                <a:lnTo>
                  <a:pt x="574388" y="495619"/>
                </a:lnTo>
                <a:lnTo>
                  <a:pt x="607602" y="440776"/>
                </a:lnTo>
                <a:lnTo>
                  <a:pt x="634390" y="387610"/>
                </a:lnTo>
                <a:lnTo>
                  <a:pt x="655398" y="336356"/>
                </a:lnTo>
                <a:lnTo>
                  <a:pt x="671270" y="287250"/>
                </a:lnTo>
                <a:lnTo>
                  <a:pt x="682651" y="240527"/>
                </a:lnTo>
                <a:lnTo>
                  <a:pt x="690185" y="196424"/>
                </a:lnTo>
                <a:lnTo>
                  <a:pt x="694518" y="155175"/>
                </a:lnTo>
                <a:lnTo>
                  <a:pt x="696295" y="117016"/>
                </a:lnTo>
                <a:lnTo>
                  <a:pt x="696159" y="82184"/>
                </a:lnTo>
                <a:lnTo>
                  <a:pt x="694756" y="50913"/>
                </a:lnTo>
                <a:lnTo>
                  <a:pt x="692730" y="23440"/>
                </a:lnTo>
                <a:lnTo>
                  <a:pt x="690727" y="0"/>
                </a:lnTo>
              </a:path>
            </a:pathLst>
          </a:custGeom>
          <a:ln w="6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362814" y="2568359"/>
            <a:ext cx="59867" cy="83896"/>
          </a:xfrm>
          <a:custGeom>
            <a:avLst/>
            <a:gdLst/>
            <a:ahLst/>
            <a:cxnLst/>
            <a:rect l="l" t="t" r="r" b="b"/>
            <a:pathLst>
              <a:path w="59867" h="83896">
                <a:moveTo>
                  <a:pt x="23164" y="0"/>
                </a:moveTo>
                <a:lnTo>
                  <a:pt x="0" y="83896"/>
                </a:lnTo>
                <a:lnTo>
                  <a:pt x="2046" y="82237"/>
                </a:lnTo>
                <a:lnTo>
                  <a:pt x="12777" y="75864"/>
                </a:lnTo>
                <a:lnTo>
                  <a:pt x="24464" y="72292"/>
                </a:lnTo>
                <a:lnTo>
                  <a:pt x="36568" y="71574"/>
                </a:lnTo>
                <a:lnTo>
                  <a:pt x="48548" y="73764"/>
                </a:lnTo>
                <a:lnTo>
                  <a:pt x="59867" y="78917"/>
                </a:lnTo>
                <a:lnTo>
                  <a:pt x="231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362814" y="2568359"/>
            <a:ext cx="59867" cy="83896"/>
          </a:xfrm>
          <a:custGeom>
            <a:avLst/>
            <a:gdLst/>
            <a:ahLst/>
            <a:cxnLst/>
            <a:rect l="l" t="t" r="r" b="b"/>
            <a:pathLst>
              <a:path w="59867" h="83896">
                <a:moveTo>
                  <a:pt x="0" y="83896"/>
                </a:moveTo>
                <a:lnTo>
                  <a:pt x="23164" y="0"/>
                </a:lnTo>
                <a:lnTo>
                  <a:pt x="59867" y="78917"/>
                </a:lnTo>
                <a:lnTo>
                  <a:pt x="48548" y="73764"/>
                </a:lnTo>
                <a:lnTo>
                  <a:pt x="36568" y="71574"/>
                </a:lnTo>
                <a:lnTo>
                  <a:pt x="24464" y="72292"/>
                </a:lnTo>
                <a:lnTo>
                  <a:pt x="12777" y="75864"/>
                </a:lnTo>
                <a:lnTo>
                  <a:pt x="2046" y="82237"/>
                </a:lnTo>
                <a:lnTo>
                  <a:pt x="0" y="83896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95404" y="1929155"/>
            <a:ext cx="1857248" cy="1276045"/>
          </a:xfrm>
          <a:custGeom>
            <a:avLst/>
            <a:gdLst/>
            <a:ahLst/>
            <a:cxnLst/>
            <a:rect l="l" t="t" r="r" b="b"/>
            <a:pathLst>
              <a:path w="1857248" h="1276045">
                <a:moveTo>
                  <a:pt x="1857248" y="1276045"/>
                </a:moveTo>
                <a:lnTo>
                  <a:pt x="1846234" y="1061961"/>
                </a:lnTo>
                <a:lnTo>
                  <a:pt x="1816794" y="871684"/>
                </a:lnTo>
                <a:lnTo>
                  <a:pt x="1770564" y="703990"/>
                </a:lnTo>
                <a:lnTo>
                  <a:pt x="1709177" y="557655"/>
                </a:lnTo>
                <a:lnTo>
                  <a:pt x="1634270" y="431457"/>
                </a:lnTo>
                <a:lnTo>
                  <a:pt x="1547477" y="324173"/>
                </a:lnTo>
                <a:lnTo>
                  <a:pt x="1450433" y="234578"/>
                </a:lnTo>
                <a:lnTo>
                  <a:pt x="1344773" y="161451"/>
                </a:lnTo>
                <a:lnTo>
                  <a:pt x="1232133" y="103568"/>
                </a:lnTo>
                <a:lnTo>
                  <a:pt x="1114147" y="59705"/>
                </a:lnTo>
                <a:lnTo>
                  <a:pt x="992450" y="28640"/>
                </a:lnTo>
                <a:lnTo>
                  <a:pt x="868679" y="9150"/>
                </a:lnTo>
                <a:lnTo>
                  <a:pt x="744467" y="11"/>
                </a:lnTo>
                <a:lnTo>
                  <a:pt x="621449" y="0"/>
                </a:lnTo>
                <a:lnTo>
                  <a:pt x="501262" y="7893"/>
                </a:lnTo>
                <a:lnTo>
                  <a:pt x="385539" y="22469"/>
                </a:lnTo>
                <a:lnTo>
                  <a:pt x="275917" y="42503"/>
                </a:lnTo>
                <a:lnTo>
                  <a:pt x="174029" y="66773"/>
                </a:lnTo>
                <a:lnTo>
                  <a:pt x="81512" y="94055"/>
                </a:lnTo>
                <a:lnTo>
                  <a:pt x="0" y="123126"/>
                </a:lnTo>
              </a:path>
            </a:pathLst>
          </a:custGeom>
          <a:ln w="6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87035" y="1997925"/>
            <a:ext cx="87020" cy="57746"/>
          </a:xfrm>
          <a:custGeom>
            <a:avLst/>
            <a:gdLst/>
            <a:ahLst/>
            <a:cxnLst/>
            <a:rect l="l" t="t" r="r" b="b"/>
            <a:pathLst>
              <a:path w="87020" h="57746">
                <a:moveTo>
                  <a:pt x="0" y="57746"/>
                </a:moveTo>
                <a:lnTo>
                  <a:pt x="87020" y="55918"/>
                </a:lnTo>
                <a:lnTo>
                  <a:pt x="85659" y="55007"/>
                </a:lnTo>
                <a:lnTo>
                  <a:pt x="76170" y="46564"/>
                </a:lnTo>
                <a:lnTo>
                  <a:pt x="69152" y="36317"/>
                </a:lnTo>
                <a:lnTo>
                  <a:pt x="64824" y="24790"/>
                </a:lnTo>
                <a:lnTo>
                  <a:pt x="63404" y="12509"/>
                </a:lnTo>
                <a:lnTo>
                  <a:pt x="65112" y="0"/>
                </a:lnTo>
                <a:lnTo>
                  <a:pt x="0" y="57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187048" y="1997925"/>
            <a:ext cx="87007" cy="57746"/>
          </a:xfrm>
          <a:custGeom>
            <a:avLst/>
            <a:gdLst/>
            <a:ahLst/>
            <a:cxnLst/>
            <a:rect l="l" t="t" r="r" b="b"/>
            <a:pathLst>
              <a:path w="87007" h="57746">
                <a:moveTo>
                  <a:pt x="87007" y="55918"/>
                </a:moveTo>
                <a:lnTo>
                  <a:pt x="0" y="57746"/>
                </a:lnTo>
                <a:lnTo>
                  <a:pt x="65100" y="0"/>
                </a:lnTo>
                <a:lnTo>
                  <a:pt x="63397" y="12512"/>
                </a:lnTo>
                <a:lnTo>
                  <a:pt x="64818" y="24795"/>
                </a:lnTo>
                <a:lnTo>
                  <a:pt x="69147" y="36323"/>
                </a:lnTo>
                <a:lnTo>
                  <a:pt x="76166" y="46572"/>
                </a:lnTo>
                <a:lnTo>
                  <a:pt x="85657" y="55015"/>
                </a:lnTo>
                <a:lnTo>
                  <a:pt x="87007" y="55918"/>
                </a:lnTo>
                <a:close/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8076196" y="401063"/>
            <a:ext cx="1547848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spc="-11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ointe</a:t>
            </a:r>
            <a:r>
              <a:rPr sz="2900" b="1" spc="-4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998980" y="4670751"/>
            <a:ext cx="259978" cy="645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64"/>
              </a:lnSpc>
              <a:spcBef>
                <a:spcPts val="589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464287" y="4958604"/>
            <a:ext cx="7769448" cy="731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17">
              <a:lnSpc>
                <a:spcPts val="2410"/>
              </a:lnSpc>
              <a:spcBef>
                <a:spcPts val="600"/>
              </a:spcBef>
              <a:spcAft>
                <a:spcPts val="600"/>
              </a:spcAft>
            </a:pPr>
            <a:r>
              <a:rPr sz="6000" spc="0" baseline="1207" dirty="0" smtClean="0">
                <a:solidFill>
                  <a:srgbClr val="232F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6000" spc="337" baseline="1207" dirty="0" smtClean="0">
                <a:solidFill>
                  <a:srgbClr val="232F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6000" spc="0" baseline="1207" dirty="0" smtClean="0">
                <a:solidFill>
                  <a:srgbClr val="232F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6000" spc="-138" baseline="1207" dirty="0" smtClean="0">
                <a:solidFill>
                  <a:srgbClr val="232F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6000" spc="0" baseline="1207" dirty="0" smtClean="0">
                <a:solidFill>
                  <a:srgbClr val="009C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lv-LV" sz="6000" baseline="1207" dirty="0">
                <a:solidFill>
                  <a:srgbClr val="009C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sz="6000" baseline="1207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lv-LV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 marR="38717">
              <a:lnSpc>
                <a:spcPts val="2410"/>
              </a:lnSpc>
              <a:spcBef>
                <a:spcPts val="600"/>
              </a:spcBef>
              <a:spcAft>
                <a:spcPts val="600"/>
              </a:spcAft>
            </a:pPr>
            <a:r>
              <a:rPr sz="4000" spc="0" dirty="0" smtClean="0">
                <a:solidFill>
                  <a:srgbClr val="232F3B"/>
                </a:solidFill>
                <a:latin typeface="Arial"/>
                <a:cs typeface="Arial"/>
              </a:rPr>
              <a:t>un</a:t>
            </a:r>
            <a:r>
              <a:rPr lang="lv-LV" sz="4000" dirty="0" smtClean="0">
                <a:solidFill>
                  <a:srgbClr val="232F3B"/>
                </a:solidFill>
                <a:latin typeface="Arial"/>
                <a:cs typeface="Arial"/>
              </a:rPr>
              <a:t>ambiguous</a:t>
            </a:r>
            <a:r>
              <a:rPr sz="4000" spc="118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lang="lv-LV" sz="4000" spc="118" dirty="0" smtClean="0">
                <a:solidFill>
                  <a:srgbClr val="232F3B"/>
                </a:solidFill>
                <a:latin typeface="Arial"/>
                <a:cs typeface="Arial"/>
              </a:rPr>
              <a:t>short </a:t>
            </a:r>
            <a:r>
              <a:rPr sz="4000" spc="0" dirty="0" smtClean="0">
                <a:solidFill>
                  <a:srgbClr val="232F3B"/>
                </a:solidFill>
                <a:latin typeface="Arial"/>
                <a:cs typeface="Arial"/>
              </a:rPr>
              <a:t>1-ce</a:t>
            </a:r>
            <a:r>
              <a:rPr sz="4000" spc="80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4000" spc="0" dirty="0" smtClean="0">
                <a:solidFill>
                  <a:srgbClr val="232F3B"/>
                </a:solidFill>
                <a:latin typeface="Arial"/>
                <a:cs typeface="Arial"/>
              </a:rPr>
              <a:t>tificates</a:t>
            </a:r>
            <a:r>
              <a:rPr lang="lv-LV" sz="4000" spc="0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19599" y="1554899"/>
            <a:ext cx="336448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4856048" y="1554899"/>
            <a:ext cx="339813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5195862" y="1554899"/>
            <a:ext cx="339826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5535688" y="1554899"/>
            <a:ext cx="339826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5875515" y="1554899"/>
            <a:ext cx="339813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25"/>
              </a:spcBef>
            </a:pPr>
            <a:r>
              <a:rPr sz="1800" b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15329" y="1554899"/>
            <a:ext cx="339826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6555155" y="1554899"/>
            <a:ext cx="339826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6894982" y="1554899"/>
            <a:ext cx="336435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4519599" y="1891334"/>
            <a:ext cx="336448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4856048" y="1891334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95862" y="1891334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5535688" y="1891334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5875515" y="1891334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215329" y="1891334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6555155" y="1891334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6894982" y="1891334"/>
            <a:ext cx="336435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4519599" y="2231161"/>
            <a:ext cx="336448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4856048" y="2231161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5195862" y="2231161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535688" y="2231161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5875515" y="2231161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15329" y="2231161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57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55155" y="2231161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6894982" y="2231161"/>
            <a:ext cx="336435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4519599" y="2570988"/>
            <a:ext cx="336448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4856048" y="2570988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5195862" y="2570988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5535688" y="2570988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5875515" y="2570988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15329" y="2570988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6555155" y="2570988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894982" y="2570988"/>
            <a:ext cx="336435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4519599" y="2910814"/>
            <a:ext cx="336448" cy="33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466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56048" y="2910814"/>
            <a:ext cx="339813" cy="33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5195862" y="2910814"/>
            <a:ext cx="339826" cy="33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5535688" y="2910814"/>
            <a:ext cx="339826" cy="33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5875515" y="2910814"/>
            <a:ext cx="339813" cy="33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15329" y="2910814"/>
            <a:ext cx="339826" cy="33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6555155" y="2910814"/>
            <a:ext cx="339826" cy="33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6894982" y="2910814"/>
            <a:ext cx="336435" cy="33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19599" y="3250628"/>
            <a:ext cx="336448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4856048" y="3250628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5195862" y="3250628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5688" y="3250628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75515" y="3250628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15329" y="3250628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6555155" y="3250628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6894982" y="3250628"/>
            <a:ext cx="336435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4519599" y="3590455"/>
            <a:ext cx="336448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4856048" y="3590455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195862" y="3590455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5535688" y="3590455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5875515" y="3590455"/>
            <a:ext cx="339813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15329" y="3590455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6555155" y="3590455"/>
            <a:ext cx="339826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894982" y="3590455"/>
            <a:ext cx="336435" cy="3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519599" y="3930281"/>
            <a:ext cx="336448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856048" y="3930281"/>
            <a:ext cx="339813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195862" y="3930281"/>
            <a:ext cx="339826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535688" y="3930281"/>
            <a:ext cx="339826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875515" y="3930281"/>
            <a:ext cx="339813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5329" y="3930281"/>
            <a:ext cx="339826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555155" y="3930281"/>
            <a:ext cx="339826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44">
              <a:lnSpc>
                <a:spcPct val="95825"/>
              </a:lnSpc>
              <a:spcBef>
                <a:spcPts val="254"/>
              </a:spcBef>
            </a:pPr>
            <a:r>
              <a:rPr sz="1800" b="1" spc="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982" y="3930281"/>
            <a:ext cx="336435" cy="3364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object 405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3849" y="1541500"/>
            <a:ext cx="3592004" cy="2150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400" y="4076700"/>
            <a:ext cx="3593071" cy="2865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93672" y="401063"/>
            <a:ext cx="1630379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3600" y="1999193"/>
            <a:ext cx="3276600" cy="650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Highly</a:t>
            </a:r>
            <a:r>
              <a:rPr sz="3600" spc="65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elusi</a:t>
            </a:r>
            <a:r>
              <a:rPr sz="3600" spc="-50" dirty="0" smtClean="0">
                <a:solidFill>
                  <a:srgbClr val="232F3B"/>
                </a:solidFill>
                <a:latin typeface="Arial"/>
                <a:cs typeface="Arial"/>
              </a:rPr>
              <a:t>v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  <a:p>
            <a:pPr marL="12700" marR="38717">
              <a:lnSpc>
                <a:spcPct val="95825"/>
              </a:lnSpc>
              <a:spcBef>
                <a:spcPts val="480"/>
              </a:spcBef>
            </a:pPr>
            <a:r>
              <a:rPr sz="3600" dirty="0" smtClean="0">
                <a:solidFill>
                  <a:srgbClr val="232F3B"/>
                </a:solidFill>
                <a:latin typeface="Arial"/>
                <a:cs typeface="Arial"/>
              </a:rPr>
              <a:t>(fl</a:t>
            </a:r>
            <a:r>
              <a:rPr sz="3600" spc="-59" dirty="0" smtClean="0">
                <a:solidFill>
                  <a:srgbClr val="232F3B"/>
                </a:solidFill>
                <a:latin typeface="Arial"/>
                <a:cs typeface="Arial"/>
              </a:rPr>
              <a:t>e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xi</a:t>
            </a:r>
            <a:r>
              <a:rPr sz="3600" spc="-39" dirty="0" smtClean="0">
                <a:solidFill>
                  <a:srgbClr val="232F3B"/>
                </a:solidFill>
                <a:latin typeface="Arial"/>
                <a:cs typeface="Arial"/>
              </a:rPr>
              <a:t>b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le)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5727" y="4947789"/>
            <a:ext cx="4050126" cy="1414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17">
              <a:lnSpc>
                <a:spcPts val="2170"/>
              </a:lnSpc>
              <a:spcBef>
                <a:spcPts val="108"/>
              </a:spcBef>
            </a:pPr>
            <a:r>
              <a:rPr sz="4000" spc="0" dirty="0" smtClean="0">
                <a:solidFill>
                  <a:srgbClr val="232F3B"/>
                </a:solidFill>
                <a:latin typeface="Arial"/>
                <a:cs typeface="Arial"/>
              </a:rPr>
              <a:t>Still</a:t>
            </a:r>
            <a:r>
              <a:rPr sz="4000" spc="42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dirty="0" smtClean="0">
                <a:solidFill>
                  <a:srgbClr val="232F3B"/>
                </a:solidFill>
                <a:latin typeface="Arial"/>
                <a:cs typeface="Arial"/>
              </a:rPr>
              <a:t>t</a:t>
            </a:r>
            <a:r>
              <a:rPr sz="4000" spc="-19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4000" spc="-39" dirty="0" smtClean="0">
                <a:solidFill>
                  <a:srgbClr val="232F3B"/>
                </a:solidFill>
                <a:latin typeface="Arial"/>
                <a:cs typeface="Arial"/>
              </a:rPr>
              <a:t>a</a:t>
            </a:r>
            <a:r>
              <a:rPr sz="4000" spc="-50" dirty="0" smtClean="0">
                <a:solidFill>
                  <a:srgbClr val="232F3B"/>
                </a:solidFill>
                <a:latin typeface="Arial"/>
                <a:cs typeface="Arial"/>
              </a:rPr>
              <a:t>v</a:t>
            </a:r>
            <a:r>
              <a:rPr sz="4000" spc="0" dirty="0" smtClean="0">
                <a:solidFill>
                  <a:srgbClr val="232F3B"/>
                </a:solidFill>
                <a:latin typeface="Arial"/>
                <a:cs typeface="Arial"/>
              </a:rPr>
              <a:t>ersa</a:t>
            </a:r>
            <a:r>
              <a:rPr sz="4000" spc="-39" dirty="0" smtClean="0">
                <a:solidFill>
                  <a:srgbClr val="232F3B"/>
                </a:solidFill>
                <a:latin typeface="Arial"/>
                <a:cs typeface="Arial"/>
              </a:rPr>
              <a:t>b</a:t>
            </a:r>
            <a:r>
              <a:rPr sz="4000" spc="0" dirty="0" smtClean="0">
                <a:solidFill>
                  <a:srgbClr val="232F3B"/>
                </a:solidFill>
                <a:latin typeface="Arial"/>
                <a:cs typeface="Arial"/>
              </a:rPr>
              <a:t>le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80"/>
              </a:spcBef>
            </a:pPr>
            <a:r>
              <a:rPr sz="4000" spc="0" dirty="0" smtClean="0">
                <a:solidFill>
                  <a:srgbClr val="232F3B"/>
                </a:solidFill>
                <a:latin typeface="Arial"/>
                <a:cs typeface="Arial"/>
              </a:rPr>
              <a:t>(if</a:t>
            </a:r>
            <a:r>
              <a:rPr sz="4000" spc="26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dirty="0" smtClean="0">
                <a:solidFill>
                  <a:srgbClr val="232F3B"/>
                </a:solidFill>
                <a:latin typeface="Arial"/>
                <a:cs typeface="Arial"/>
              </a:rPr>
              <a:t>kn</a:t>
            </a:r>
            <a:r>
              <a:rPr sz="4000" spc="-29" dirty="0" smtClean="0">
                <a:solidFill>
                  <a:srgbClr val="232F3B"/>
                </a:solidFill>
                <a:latin typeface="Arial"/>
                <a:cs typeface="Arial"/>
              </a:rPr>
              <a:t>o</a:t>
            </a:r>
            <a:r>
              <a:rPr sz="4000" spc="0" dirty="0" smtClean="0">
                <a:solidFill>
                  <a:srgbClr val="232F3B"/>
                </a:solidFill>
                <a:latin typeface="Arial"/>
                <a:cs typeface="Arial"/>
              </a:rPr>
              <a:t>w</a:t>
            </a:r>
            <a:r>
              <a:rPr sz="4000" spc="56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dirty="0" smtClean="0">
                <a:solidFill>
                  <a:srgbClr val="232F3B"/>
                </a:solidFill>
                <a:latin typeface="Arial"/>
                <a:cs typeface="Arial"/>
              </a:rPr>
              <a:t>where</a:t>
            </a:r>
            <a:r>
              <a:rPr sz="4000" spc="64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dirty="0" smtClean="0">
                <a:solidFill>
                  <a:srgbClr val="232F3B"/>
                </a:solidFill>
                <a:latin typeface="Arial"/>
                <a:cs typeface="Arial"/>
              </a:rPr>
              <a:t>to</a:t>
            </a:r>
            <a:r>
              <a:rPr sz="4000" spc="26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dirty="0" smtClean="0">
                <a:solidFill>
                  <a:srgbClr val="232F3B"/>
                </a:solidFill>
                <a:latin typeface="Arial"/>
                <a:cs typeface="Arial"/>
              </a:rPr>
              <a:t>sta</a:t>
            </a:r>
            <a:r>
              <a:rPr sz="4000" spc="79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4000" spc="0" dirty="0" smtClean="0">
                <a:solidFill>
                  <a:srgbClr val="232F3B"/>
                </a:solidFill>
                <a:latin typeface="Arial"/>
                <a:cs typeface="Arial"/>
              </a:rPr>
              <a:t>t).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object 403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6000" y="3192156"/>
            <a:ext cx="1080032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4400" b="1" dirty="0" smtClean="0">
                <a:solidFill>
                  <a:srgbClr val="232F3B"/>
                </a:solidFill>
                <a:latin typeface="Arial"/>
                <a:cs typeface="Arial"/>
              </a:rPr>
              <a:t>Our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5200" y="3192156"/>
            <a:ext cx="3833566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4400" b="1" dirty="0" smtClean="0">
                <a:solidFill>
                  <a:srgbClr val="232F3B"/>
                </a:solidFill>
                <a:latin typeface="Arial"/>
                <a:cs typeface="Arial"/>
              </a:rPr>
              <a:t>Modifications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object 569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23548" y="1851025"/>
            <a:ext cx="362889" cy="362775"/>
          </a:xfrm>
          <a:custGeom>
            <a:avLst/>
            <a:gdLst/>
            <a:ahLst/>
            <a:cxnLst/>
            <a:rect l="l" t="t" r="r" b="b"/>
            <a:pathLst>
              <a:path w="362889" h="362775">
                <a:moveTo>
                  <a:pt x="72580" y="0"/>
                </a:moveTo>
                <a:lnTo>
                  <a:pt x="56938" y="1675"/>
                </a:lnTo>
                <a:lnTo>
                  <a:pt x="43509" y="6013"/>
                </a:lnTo>
                <a:lnTo>
                  <a:pt x="31379" y="12744"/>
                </a:lnTo>
                <a:lnTo>
                  <a:pt x="20828" y="21589"/>
                </a:lnTo>
                <a:lnTo>
                  <a:pt x="12135" y="32270"/>
                </a:lnTo>
                <a:lnTo>
                  <a:pt x="5579" y="44508"/>
                </a:lnTo>
                <a:lnTo>
                  <a:pt x="1441" y="58025"/>
                </a:lnTo>
                <a:lnTo>
                  <a:pt x="0" y="72542"/>
                </a:lnTo>
                <a:lnTo>
                  <a:pt x="10" y="291419"/>
                </a:lnTo>
                <a:lnTo>
                  <a:pt x="1682" y="305862"/>
                </a:lnTo>
                <a:lnTo>
                  <a:pt x="6028" y="319286"/>
                </a:lnTo>
                <a:lnTo>
                  <a:pt x="12766" y="331411"/>
                </a:lnTo>
                <a:lnTo>
                  <a:pt x="21618" y="341957"/>
                </a:lnTo>
                <a:lnTo>
                  <a:pt x="32305" y="350646"/>
                </a:lnTo>
                <a:lnTo>
                  <a:pt x="44547" y="357198"/>
                </a:lnTo>
                <a:lnTo>
                  <a:pt x="58065" y="361334"/>
                </a:lnTo>
                <a:lnTo>
                  <a:pt x="72580" y="362775"/>
                </a:lnTo>
                <a:lnTo>
                  <a:pt x="291533" y="362765"/>
                </a:lnTo>
                <a:lnTo>
                  <a:pt x="305977" y="361092"/>
                </a:lnTo>
                <a:lnTo>
                  <a:pt x="319400" y="356747"/>
                </a:lnTo>
                <a:lnTo>
                  <a:pt x="331525" y="350008"/>
                </a:lnTo>
                <a:lnTo>
                  <a:pt x="342071" y="341156"/>
                </a:lnTo>
                <a:lnTo>
                  <a:pt x="350760" y="330469"/>
                </a:lnTo>
                <a:lnTo>
                  <a:pt x="357312" y="318227"/>
                </a:lnTo>
                <a:lnTo>
                  <a:pt x="361449" y="304709"/>
                </a:lnTo>
                <a:lnTo>
                  <a:pt x="362889" y="290194"/>
                </a:lnTo>
                <a:lnTo>
                  <a:pt x="362880" y="71349"/>
                </a:lnTo>
                <a:lnTo>
                  <a:pt x="361212" y="56902"/>
                </a:lnTo>
                <a:lnTo>
                  <a:pt x="356870" y="43477"/>
                </a:lnTo>
                <a:lnTo>
                  <a:pt x="350133" y="31353"/>
                </a:lnTo>
                <a:lnTo>
                  <a:pt x="341281" y="20809"/>
                </a:lnTo>
                <a:lnTo>
                  <a:pt x="330593" y="12123"/>
                </a:lnTo>
                <a:lnTo>
                  <a:pt x="318348" y="5573"/>
                </a:lnTo>
                <a:lnTo>
                  <a:pt x="304827" y="1439"/>
                </a:lnTo>
                <a:lnTo>
                  <a:pt x="290309" y="0"/>
                </a:lnTo>
                <a:lnTo>
                  <a:pt x="72580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123548" y="1851025"/>
            <a:ext cx="362889" cy="362775"/>
          </a:xfrm>
          <a:custGeom>
            <a:avLst/>
            <a:gdLst/>
            <a:ahLst/>
            <a:cxnLst/>
            <a:rect l="l" t="t" r="r" b="b"/>
            <a:pathLst>
              <a:path w="362889" h="362775">
                <a:moveTo>
                  <a:pt x="72580" y="0"/>
                </a:moveTo>
                <a:lnTo>
                  <a:pt x="290309" y="0"/>
                </a:lnTo>
                <a:lnTo>
                  <a:pt x="304827" y="1439"/>
                </a:lnTo>
                <a:lnTo>
                  <a:pt x="318348" y="5573"/>
                </a:lnTo>
                <a:lnTo>
                  <a:pt x="330593" y="12123"/>
                </a:lnTo>
                <a:lnTo>
                  <a:pt x="341281" y="20809"/>
                </a:lnTo>
                <a:lnTo>
                  <a:pt x="350133" y="31353"/>
                </a:lnTo>
                <a:lnTo>
                  <a:pt x="356870" y="43477"/>
                </a:lnTo>
                <a:lnTo>
                  <a:pt x="361212" y="56902"/>
                </a:lnTo>
                <a:lnTo>
                  <a:pt x="362880" y="71349"/>
                </a:lnTo>
                <a:lnTo>
                  <a:pt x="362889" y="72542"/>
                </a:lnTo>
                <a:lnTo>
                  <a:pt x="362889" y="290194"/>
                </a:lnTo>
                <a:lnTo>
                  <a:pt x="361449" y="304709"/>
                </a:lnTo>
                <a:lnTo>
                  <a:pt x="357312" y="318227"/>
                </a:lnTo>
                <a:lnTo>
                  <a:pt x="350760" y="330469"/>
                </a:lnTo>
                <a:lnTo>
                  <a:pt x="342071" y="341156"/>
                </a:lnTo>
                <a:lnTo>
                  <a:pt x="331525" y="350008"/>
                </a:lnTo>
                <a:lnTo>
                  <a:pt x="319400" y="356747"/>
                </a:lnTo>
                <a:lnTo>
                  <a:pt x="305977" y="361092"/>
                </a:lnTo>
                <a:lnTo>
                  <a:pt x="291533" y="362765"/>
                </a:lnTo>
                <a:lnTo>
                  <a:pt x="290309" y="362775"/>
                </a:lnTo>
                <a:lnTo>
                  <a:pt x="72580" y="362775"/>
                </a:lnTo>
                <a:lnTo>
                  <a:pt x="58065" y="361334"/>
                </a:lnTo>
                <a:lnTo>
                  <a:pt x="44547" y="357198"/>
                </a:lnTo>
                <a:lnTo>
                  <a:pt x="32305" y="350646"/>
                </a:lnTo>
                <a:lnTo>
                  <a:pt x="21618" y="341957"/>
                </a:lnTo>
                <a:lnTo>
                  <a:pt x="12766" y="331411"/>
                </a:lnTo>
                <a:lnTo>
                  <a:pt x="6028" y="319286"/>
                </a:lnTo>
                <a:lnTo>
                  <a:pt x="1682" y="305862"/>
                </a:lnTo>
                <a:lnTo>
                  <a:pt x="10" y="291419"/>
                </a:lnTo>
                <a:lnTo>
                  <a:pt x="0" y="290194"/>
                </a:lnTo>
                <a:lnTo>
                  <a:pt x="0" y="72542"/>
                </a:lnTo>
                <a:lnTo>
                  <a:pt x="1441" y="58025"/>
                </a:lnTo>
                <a:lnTo>
                  <a:pt x="5579" y="44508"/>
                </a:lnTo>
                <a:lnTo>
                  <a:pt x="12135" y="32270"/>
                </a:lnTo>
                <a:lnTo>
                  <a:pt x="20828" y="21589"/>
                </a:lnTo>
                <a:lnTo>
                  <a:pt x="31379" y="12744"/>
                </a:lnTo>
                <a:lnTo>
                  <a:pt x="43509" y="6013"/>
                </a:lnTo>
                <a:lnTo>
                  <a:pt x="56938" y="1675"/>
                </a:lnTo>
                <a:lnTo>
                  <a:pt x="71387" y="9"/>
                </a:lnTo>
                <a:lnTo>
                  <a:pt x="72580" y="0"/>
                </a:lnTo>
                <a:close/>
              </a:path>
            </a:pathLst>
          </a:custGeom>
          <a:ln w="72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79009" y="2152103"/>
            <a:ext cx="29197" cy="26924"/>
          </a:xfrm>
          <a:custGeom>
            <a:avLst/>
            <a:gdLst/>
            <a:ahLst/>
            <a:cxnLst/>
            <a:rect l="l" t="t" r="r" b="b"/>
            <a:pathLst>
              <a:path w="29197" h="26924">
                <a:moveTo>
                  <a:pt x="29197" y="13436"/>
                </a:moveTo>
                <a:lnTo>
                  <a:pt x="29197" y="6007"/>
                </a:lnTo>
                <a:lnTo>
                  <a:pt x="22656" y="0"/>
                </a:lnTo>
                <a:lnTo>
                  <a:pt x="6540" y="0"/>
                </a:lnTo>
                <a:lnTo>
                  <a:pt x="0" y="6007"/>
                </a:lnTo>
                <a:lnTo>
                  <a:pt x="0" y="20891"/>
                </a:lnTo>
                <a:lnTo>
                  <a:pt x="6540" y="26923"/>
                </a:lnTo>
                <a:lnTo>
                  <a:pt x="22656" y="26923"/>
                </a:lnTo>
                <a:lnTo>
                  <a:pt x="29197" y="20891"/>
                </a:lnTo>
                <a:lnTo>
                  <a:pt x="29197" y="13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69168" y="2206142"/>
            <a:ext cx="362864" cy="362813"/>
          </a:xfrm>
          <a:custGeom>
            <a:avLst/>
            <a:gdLst/>
            <a:ahLst/>
            <a:cxnLst/>
            <a:rect l="l" t="t" r="r" b="b"/>
            <a:pathLst>
              <a:path w="362864" h="362813">
                <a:moveTo>
                  <a:pt x="72580" y="0"/>
                </a:moveTo>
                <a:lnTo>
                  <a:pt x="56912" y="1682"/>
                </a:lnTo>
                <a:lnTo>
                  <a:pt x="43489" y="6028"/>
                </a:lnTo>
                <a:lnTo>
                  <a:pt x="31364" y="12766"/>
                </a:lnTo>
                <a:lnTo>
                  <a:pt x="20818" y="21618"/>
                </a:lnTo>
                <a:lnTo>
                  <a:pt x="12129" y="32305"/>
                </a:lnTo>
                <a:lnTo>
                  <a:pt x="5576" y="44547"/>
                </a:lnTo>
                <a:lnTo>
                  <a:pt x="1440" y="58065"/>
                </a:lnTo>
                <a:lnTo>
                  <a:pt x="0" y="72580"/>
                </a:lnTo>
                <a:lnTo>
                  <a:pt x="10" y="291457"/>
                </a:lnTo>
                <a:lnTo>
                  <a:pt x="1682" y="305900"/>
                </a:lnTo>
                <a:lnTo>
                  <a:pt x="6028" y="319324"/>
                </a:lnTo>
                <a:lnTo>
                  <a:pt x="12766" y="331449"/>
                </a:lnTo>
                <a:lnTo>
                  <a:pt x="21618" y="341995"/>
                </a:lnTo>
                <a:lnTo>
                  <a:pt x="32305" y="350684"/>
                </a:lnTo>
                <a:lnTo>
                  <a:pt x="44547" y="357236"/>
                </a:lnTo>
                <a:lnTo>
                  <a:pt x="58065" y="361372"/>
                </a:lnTo>
                <a:lnTo>
                  <a:pt x="72580" y="362813"/>
                </a:lnTo>
                <a:lnTo>
                  <a:pt x="291512" y="362803"/>
                </a:lnTo>
                <a:lnTo>
                  <a:pt x="305958" y="361134"/>
                </a:lnTo>
                <a:lnTo>
                  <a:pt x="319382" y="356791"/>
                </a:lnTo>
                <a:lnTo>
                  <a:pt x="331507" y="350053"/>
                </a:lnTo>
                <a:lnTo>
                  <a:pt x="342052" y="341201"/>
                </a:lnTo>
                <a:lnTo>
                  <a:pt x="350739" y="330513"/>
                </a:lnTo>
                <a:lnTo>
                  <a:pt x="357289" y="318270"/>
                </a:lnTo>
                <a:lnTo>
                  <a:pt x="361424" y="304750"/>
                </a:lnTo>
                <a:lnTo>
                  <a:pt x="362864" y="290233"/>
                </a:lnTo>
                <a:lnTo>
                  <a:pt x="362854" y="71376"/>
                </a:lnTo>
                <a:lnTo>
                  <a:pt x="361186" y="56929"/>
                </a:lnTo>
                <a:lnTo>
                  <a:pt x="356846" y="43502"/>
                </a:lnTo>
                <a:lnTo>
                  <a:pt x="350112" y="31374"/>
                </a:lnTo>
                <a:lnTo>
                  <a:pt x="341265" y="20824"/>
                </a:lnTo>
                <a:lnTo>
                  <a:pt x="330582" y="12133"/>
                </a:lnTo>
                <a:lnTo>
                  <a:pt x="318342" y="5578"/>
                </a:lnTo>
                <a:lnTo>
                  <a:pt x="304825" y="1441"/>
                </a:lnTo>
                <a:lnTo>
                  <a:pt x="290309" y="0"/>
                </a:lnTo>
                <a:lnTo>
                  <a:pt x="7258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269168" y="2206142"/>
            <a:ext cx="362864" cy="362813"/>
          </a:xfrm>
          <a:custGeom>
            <a:avLst/>
            <a:gdLst/>
            <a:ahLst/>
            <a:cxnLst/>
            <a:rect l="l" t="t" r="r" b="b"/>
            <a:pathLst>
              <a:path w="362864" h="362813">
                <a:moveTo>
                  <a:pt x="72580" y="0"/>
                </a:moveTo>
                <a:lnTo>
                  <a:pt x="290309" y="0"/>
                </a:lnTo>
                <a:lnTo>
                  <a:pt x="304825" y="1441"/>
                </a:lnTo>
                <a:lnTo>
                  <a:pt x="318342" y="5578"/>
                </a:lnTo>
                <a:lnTo>
                  <a:pt x="330582" y="12133"/>
                </a:lnTo>
                <a:lnTo>
                  <a:pt x="341265" y="20824"/>
                </a:lnTo>
                <a:lnTo>
                  <a:pt x="350112" y="31374"/>
                </a:lnTo>
                <a:lnTo>
                  <a:pt x="356846" y="43502"/>
                </a:lnTo>
                <a:lnTo>
                  <a:pt x="361186" y="56929"/>
                </a:lnTo>
                <a:lnTo>
                  <a:pt x="362854" y="71376"/>
                </a:lnTo>
                <a:lnTo>
                  <a:pt x="362864" y="72580"/>
                </a:lnTo>
                <a:lnTo>
                  <a:pt x="362864" y="290233"/>
                </a:lnTo>
                <a:lnTo>
                  <a:pt x="361424" y="304750"/>
                </a:lnTo>
                <a:lnTo>
                  <a:pt x="357289" y="318270"/>
                </a:lnTo>
                <a:lnTo>
                  <a:pt x="350739" y="330513"/>
                </a:lnTo>
                <a:lnTo>
                  <a:pt x="342052" y="341201"/>
                </a:lnTo>
                <a:lnTo>
                  <a:pt x="331507" y="350053"/>
                </a:lnTo>
                <a:lnTo>
                  <a:pt x="319382" y="356791"/>
                </a:lnTo>
                <a:lnTo>
                  <a:pt x="305958" y="361134"/>
                </a:lnTo>
                <a:lnTo>
                  <a:pt x="291512" y="362803"/>
                </a:lnTo>
                <a:lnTo>
                  <a:pt x="290309" y="362813"/>
                </a:lnTo>
                <a:lnTo>
                  <a:pt x="72580" y="362813"/>
                </a:lnTo>
                <a:lnTo>
                  <a:pt x="58065" y="361372"/>
                </a:lnTo>
                <a:lnTo>
                  <a:pt x="44547" y="357236"/>
                </a:lnTo>
                <a:lnTo>
                  <a:pt x="32305" y="350684"/>
                </a:lnTo>
                <a:lnTo>
                  <a:pt x="21618" y="341995"/>
                </a:lnTo>
                <a:lnTo>
                  <a:pt x="12766" y="331449"/>
                </a:lnTo>
                <a:lnTo>
                  <a:pt x="6028" y="319324"/>
                </a:lnTo>
                <a:lnTo>
                  <a:pt x="1682" y="305900"/>
                </a:lnTo>
                <a:lnTo>
                  <a:pt x="10" y="291457"/>
                </a:lnTo>
                <a:lnTo>
                  <a:pt x="0" y="290233"/>
                </a:lnTo>
                <a:lnTo>
                  <a:pt x="0" y="72580"/>
                </a:lnTo>
                <a:lnTo>
                  <a:pt x="1440" y="58065"/>
                </a:lnTo>
                <a:lnTo>
                  <a:pt x="5576" y="44547"/>
                </a:lnTo>
                <a:lnTo>
                  <a:pt x="12129" y="32305"/>
                </a:lnTo>
                <a:lnTo>
                  <a:pt x="20818" y="21618"/>
                </a:lnTo>
                <a:lnTo>
                  <a:pt x="31364" y="12766"/>
                </a:lnTo>
                <a:lnTo>
                  <a:pt x="43489" y="6028"/>
                </a:lnTo>
                <a:lnTo>
                  <a:pt x="56912" y="1682"/>
                </a:lnTo>
                <a:lnTo>
                  <a:pt x="71356" y="10"/>
                </a:lnTo>
                <a:lnTo>
                  <a:pt x="72580" y="0"/>
                </a:lnTo>
                <a:close/>
              </a:path>
            </a:pathLst>
          </a:custGeom>
          <a:ln w="72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39424" y="2507221"/>
            <a:ext cx="29235" cy="26924"/>
          </a:xfrm>
          <a:custGeom>
            <a:avLst/>
            <a:gdLst/>
            <a:ahLst/>
            <a:cxnLst/>
            <a:rect l="l" t="t" r="r" b="b"/>
            <a:pathLst>
              <a:path w="29235" h="26924">
                <a:moveTo>
                  <a:pt x="29235" y="13474"/>
                </a:moveTo>
                <a:lnTo>
                  <a:pt x="29235" y="6032"/>
                </a:lnTo>
                <a:lnTo>
                  <a:pt x="22694" y="0"/>
                </a:lnTo>
                <a:lnTo>
                  <a:pt x="6540" y="0"/>
                </a:lnTo>
                <a:lnTo>
                  <a:pt x="0" y="6032"/>
                </a:lnTo>
                <a:lnTo>
                  <a:pt x="0" y="20929"/>
                </a:lnTo>
                <a:lnTo>
                  <a:pt x="6540" y="26924"/>
                </a:lnTo>
                <a:lnTo>
                  <a:pt x="22694" y="26924"/>
                </a:lnTo>
                <a:lnTo>
                  <a:pt x="29235" y="20929"/>
                </a:lnTo>
                <a:lnTo>
                  <a:pt x="29235" y="13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661115" y="1739874"/>
            <a:ext cx="362851" cy="362813"/>
          </a:xfrm>
          <a:custGeom>
            <a:avLst/>
            <a:gdLst/>
            <a:ahLst/>
            <a:cxnLst/>
            <a:rect l="l" t="t" r="r" b="b"/>
            <a:pathLst>
              <a:path w="362851" h="362813">
                <a:moveTo>
                  <a:pt x="72542" y="0"/>
                </a:moveTo>
                <a:lnTo>
                  <a:pt x="56906" y="1677"/>
                </a:lnTo>
                <a:lnTo>
                  <a:pt x="43482" y="6019"/>
                </a:lnTo>
                <a:lnTo>
                  <a:pt x="31359" y="12756"/>
                </a:lnTo>
                <a:lnTo>
                  <a:pt x="20814" y="21608"/>
                </a:lnTo>
                <a:lnTo>
                  <a:pt x="12126" y="32296"/>
                </a:lnTo>
                <a:lnTo>
                  <a:pt x="5575" y="44541"/>
                </a:lnTo>
                <a:lnTo>
                  <a:pt x="1440" y="58062"/>
                </a:lnTo>
                <a:lnTo>
                  <a:pt x="0" y="72580"/>
                </a:lnTo>
                <a:lnTo>
                  <a:pt x="9" y="291428"/>
                </a:lnTo>
                <a:lnTo>
                  <a:pt x="1674" y="305874"/>
                </a:lnTo>
                <a:lnTo>
                  <a:pt x="6012" y="319302"/>
                </a:lnTo>
                <a:lnTo>
                  <a:pt x="12744" y="331432"/>
                </a:lnTo>
                <a:lnTo>
                  <a:pt x="21590" y="341983"/>
                </a:lnTo>
                <a:lnTo>
                  <a:pt x="32273" y="350677"/>
                </a:lnTo>
                <a:lnTo>
                  <a:pt x="44511" y="357233"/>
                </a:lnTo>
                <a:lnTo>
                  <a:pt x="58028" y="361371"/>
                </a:lnTo>
                <a:lnTo>
                  <a:pt x="72542" y="362813"/>
                </a:lnTo>
                <a:lnTo>
                  <a:pt x="291488" y="362803"/>
                </a:lnTo>
                <a:lnTo>
                  <a:pt x="305941" y="361134"/>
                </a:lnTo>
                <a:lnTo>
                  <a:pt x="319370" y="356791"/>
                </a:lnTo>
                <a:lnTo>
                  <a:pt x="331496" y="350054"/>
                </a:lnTo>
                <a:lnTo>
                  <a:pt x="342042" y="341203"/>
                </a:lnTo>
                <a:lnTo>
                  <a:pt x="350729" y="330517"/>
                </a:lnTo>
                <a:lnTo>
                  <a:pt x="357278" y="318275"/>
                </a:lnTo>
                <a:lnTo>
                  <a:pt x="361411" y="304758"/>
                </a:lnTo>
                <a:lnTo>
                  <a:pt x="362851" y="290245"/>
                </a:lnTo>
                <a:lnTo>
                  <a:pt x="362841" y="71366"/>
                </a:lnTo>
                <a:lnTo>
                  <a:pt x="361172" y="56921"/>
                </a:lnTo>
                <a:lnTo>
                  <a:pt x="356832" y="43495"/>
                </a:lnTo>
                <a:lnTo>
                  <a:pt x="350099" y="31369"/>
                </a:lnTo>
                <a:lnTo>
                  <a:pt x="341252" y="20821"/>
                </a:lnTo>
                <a:lnTo>
                  <a:pt x="330568" y="12131"/>
                </a:lnTo>
                <a:lnTo>
                  <a:pt x="318327" y="5577"/>
                </a:lnTo>
                <a:lnTo>
                  <a:pt x="304806" y="1441"/>
                </a:lnTo>
                <a:lnTo>
                  <a:pt x="290283" y="0"/>
                </a:lnTo>
                <a:lnTo>
                  <a:pt x="7254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661115" y="1739874"/>
            <a:ext cx="362851" cy="362813"/>
          </a:xfrm>
          <a:custGeom>
            <a:avLst/>
            <a:gdLst/>
            <a:ahLst/>
            <a:cxnLst/>
            <a:rect l="l" t="t" r="r" b="b"/>
            <a:pathLst>
              <a:path w="362851" h="362813">
                <a:moveTo>
                  <a:pt x="72542" y="0"/>
                </a:moveTo>
                <a:lnTo>
                  <a:pt x="290283" y="0"/>
                </a:lnTo>
                <a:lnTo>
                  <a:pt x="304806" y="1441"/>
                </a:lnTo>
                <a:lnTo>
                  <a:pt x="318327" y="5577"/>
                </a:lnTo>
                <a:lnTo>
                  <a:pt x="330568" y="12131"/>
                </a:lnTo>
                <a:lnTo>
                  <a:pt x="341252" y="20821"/>
                </a:lnTo>
                <a:lnTo>
                  <a:pt x="350099" y="31369"/>
                </a:lnTo>
                <a:lnTo>
                  <a:pt x="356832" y="43495"/>
                </a:lnTo>
                <a:lnTo>
                  <a:pt x="361172" y="56921"/>
                </a:lnTo>
                <a:lnTo>
                  <a:pt x="362841" y="71366"/>
                </a:lnTo>
                <a:lnTo>
                  <a:pt x="362851" y="72580"/>
                </a:lnTo>
                <a:lnTo>
                  <a:pt x="362851" y="290245"/>
                </a:lnTo>
                <a:lnTo>
                  <a:pt x="361411" y="304758"/>
                </a:lnTo>
                <a:lnTo>
                  <a:pt x="357278" y="318275"/>
                </a:lnTo>
                <a:lnTo>
                  <a:pt x="350729" y="330517"/>
                </a:lnTo>
                <a:lnTo>
                  <a:pt x="342042" y="341203"/>
                </a:lnTo>
                <a:lnTo>
                  <a:pt x="331496" y="350054"/>
                </a:lnTo>
                <a:lnTo>
                  <a:pt x="319370" y="356791"/>
                </a:lnTo>
                <a:lnTo>
                  <a:pt x="305941" y="361134"/>
                </a:lnTo>
                <a:lnTo>
                  <a:pt x="291488" y="362803"/>
                </a:lnTo>
                <a:lnTo>
                  <a:pt x="290283" y="362813"/>
                </a:lnTo>
                <a:lnTo>
                  <a:pt x="72542" y="362813"/>
                </a:lnTo>
                <a:lnTo>
                  <a:pt x="58028" y="361371"/>
                </a:lnTo>
                <a:lnTo>
                  <a:pt x="44511" y="357233"/>
                </a:lnTo>
                <a:lnTo>
                  <a:pt x="32273" y="350677"/>
                </a:lnTo>
                <a:lnTo>
                  <a:pt x="21590" y="341983"/>
                </a:lnTo>
                <a:lnTo>
                  <a:pt x="12744" y="331432"/>
                </a:lnTo>
                <a:lnTo>
                  <a:pt x="6012" y="319302"/>
                </a:lnTo>
                <a:lnTo>
                  <a:pt x="1674" y="305874"/>
                </a:lnTo>
                <a:lnTo>
                  <a:pt x="9" y="291428"/>
                </a:lnTo>
                <a:lnTo>
                  <a:pt x="0" y="290245"/>
                </a:lnTo>
                <a:lnTo>
                  <a:pt x="0" y="72580"/>
                </a:lnTo>
                <a:lnTo>
                  <a:pt x="1440" y="58062"/>
                </a:lnTo>
                <a:lnTo>
                  <a:pt x="5575" y="44541"/>
                </a:lnTo>
                <a:lnTo>
                  <a:pt x="12126" y="32296"/>
                </a:lnTo>
                <a:lnTo>
                  <a:pt x="20814" y="21608"/>
                </a:lnTo>
                <a:lnTo>
                  <a:pt x="31359" y="12756"/>
                </a:lnTo>
                <a:lnTo>
                  <a:pt x="43482" y="6019"/>
                </a:lnTo>
                <a:lnTo>
                  <a:pt x="56906" y="1677"/>
                </a:lnTo>
                <a:lnTo>
                  <a:pt x="71349" y="9"/>
                </a:lnTo>
                <a:lnTo>
                  <a:pt x="72542" y="0"/>
                </a:lnTo>
                <a:close/>
              </a:path>
            </a:pathLst>
          </a:custGeom>
          <a:ln w="72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816538" y="2040953"/>
            <a:ext cx="29210" cy="26936"/>
          </a:xfrm>
          <a:custGeom>
            <a:avLst/>
            <a:gdLst/>
            <a:ahLst/>
            <a:cxnLst/>
            <a:rect l="l" t="t" r="r" b="b"/>
            <a:pathLst>
              <a:path w="29210" h="26936">
                <a:moveTo>
                  <a:pt x="29210" y="13500"/>
                </a:moveTo>
                <a:lnTo>
                  <a:pt x="29210" y="6045"/>
                </a:lnTo>
                <a:lnTo>
                  <a:pt x="22694" y="0"/>
                </a:lnTo>
                <a:lnTo>
                  <a:pt x="6540" y="0"/>
                </a:lnTo>
                <a:lnTo>
                  <a:pt x="0" y="6045"/>
                </a:lnTo>
                <a:lnTo>
                  <a:pt x="0" y="20929"/>
                </a:lnTo>
                <a:lnTo>
                  <a:pt x="6540" y="26936"/>
                </a:lnTo>
                <a:lnTo>
                  <a:pt x="22694" y="26936"/>
                </a:lnTo>
                <a:lnTo>
                  <a:pt x="29210" y="20929"/>
                </a:lnTo>
                <a:lnTo>
                  <a:pt x="29210" y="1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460887" y="2103272"/>
            <a:ext cx="319620" cy="420065"/>
          </a:xfrm>
          <a:custGeom>
            <a:avLst/>
            <a:gdLst/>
            <a:ahLst/>
            <a:cxnLst/>
            <a:rect l="l" t="t" r="r" b="b"/>
            <a:pathLst>
              <a:path w="319620" h="420065">
                <a:moveTo>
                  <a:pt x="0" y="420065"/>
                </a:moveTo>
                <a:lnTo>
                  <a:pt x="319620" y="0"/>
                </a:lnTo>
              </a:path>
            </a:pathLst>
          </a:custGeom>
          <a:ln w="74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706442" y="2095347"/>
            <a:ext cx="79921" cy="90614"/>
          </a:xfrm>
          <a:custGeom>
            <a:avLst/>
            <a:gdLst/>
            <a:ahLst/>
            <a:cxnLst/>
            <a:rect l="l" t="t" r="r" b="b"/>
            <a:pathLst>
              <a:path w="79921" h="90614">
                <a:moveTo>
                  <a:pt x="79921" y="0"/>
                </a:moveTo>
                <a:lnTo>
                  <a:pt x="0" y="51003"/>
                </a:lnTo>
                <a:lnTo>
                  <a:pt x="2153" y="51104"/>
                </a:lnTo>
                <a:lnTo>
                  <a:pt x="15680" y="53664"/>
                </a:lnTo>
                <a:lnTo>
                  <a:pt x="27925" y="59256"/>
                </a:lnTo>
                <a:lnTo>
                  <a:pt x="38401" y="67520"/>
                </a:lnTo>
                <a:lnTo>
                  <a:pt x="46620" y="78093"/>
                </a:lnTo>
                <a:lnTo>
                  <a:pt x="52095" y="90614"/>
                </a:lnTo>
                <a:lnTo>
                  <a:pt x="79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706442" y="2095360"/>
            <a:ext cx="79921" cy="90601"/>
          </a:xfrm>
          <a:custGeom>
            <a:avLst/>
            <a:gdLst/>
            <a:ahLst/>
            <a:cxnLst/>
            <a:rect l="l" t="t" r="r" b="b"/>
            <a:pathLst>
              <a:path w="79921" h="90601">
                <a:moveTo>
                  <a:pt x="0" y="50990"/>
                </a:moveTo>
                <a:lnTo>
                  <a:pt x="79921" y="0"/>
                </a:lnTo>
                <a:lnTo>
                  <a:pt x="52095" y="90601"/>
                </a:lnTo>
                <a:lnTo>
                  <a:pt x="46620" y="78081"/>
                </a:lnTo>
                <a:lnTo>
                  <a:pt x="38401" y="67510"/>
                </a:lnTo>
                <a:lnTo>
                  <a:pt x="27925" y="59249"/>
                </a:lnTo>
                <a:lnTo>
                  <a:pt x="15680" y="53656"/>
                </a:lnTo>
                <a:lnTo>
                  <a:pt x="2153" y="51092"/>
                </a:lnTo>
                <a:lnTo>
                  <a:pt x="0" y="50990"/>
                </a:lnTo>
                <a:close/>
              </a:path>
            </a:pathLst>
          </a:custGeom>
          <a:ln w="50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830737" y="2053031"/>
            <a:ext cx="283121" cy="63944"/>
          </a:xfrm>
          <a:custGeom>
            <a:avLst/>
            <a:gdLst/>
            <a:ahLst/>
            <a:cxnLst/>
            <a:rect l="l" t="t" r="r" b="b"/>
            <a:pathLst>
              <a:path w="283121" h="63944">
                <a:moveTo>
                  <a:pt x="0" y="0"/>
                </a:moveTo>
                <a:lnTo>
                  <a:pt x="283121" y="63944"/>
                </a:lnTo>
              </a:path>
            </a:pathLst>
          </a:custGeom>
          <a:ln w="74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29466" y="2067496"/>
            <a:ext cx="94005" cy="63817"/>
          </a:xfrm>
          <a:custGeom>
            <a:avLst/>
            <a:gdLst/>
            <a:ahLst/>
            <a:cxnLst/>
            <a:rect l="l" t="t" r="r" b="b"/>
            <a:pathLst>
              <a:path w="94005" h="63817">
                <a:moveTo>
                  <a:pt x="94005" y="51498"/>
                </a:moveTo>
                <a:lnTo>
                  <a:pt x="14427" y="0"/>
                </a:lnTo>
                <a:lnTo>
                  <a:pt x="17130" y="8008"/>
                </a:lnTo>
                <a:lnTo>
                  <a:pt x="18884" y="20258"/>
                </a:lnTo>
                <a:lnTo>
                  <a:pt x="17960" y="32408"/>
                </a:lnTo>
                <a:lnTo>
                  <a:pt x="14446" y="44013"/>
                </a:lnTo>
                <a:lnTo>
                  <a:pt x="8429" y="54630"/>
                </a:lnTo>
                <a:lnTo>
                  <a:pt x="0" y="63817"/>
                </a:lnTo>
                <a:lnTo>
                  <a:pt x="94005" y="51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029466" y="2067483"/>
            <a:ext cx="94005" cy="63830"/>
          </a:xfrm>
          <a:custGeom>
            <a:avLst/>
            <a:gdLst/>
            <a:ahLst/>
            <a:cxnLst/>
            <a:rect l="l" t="t" r="r" b="b"/>
            <a:pathLst>
              <a:path w="94005" h="63830">
                <a:moveTo>
                  <a:pt x="14427" y="0"/>
                </a:moveTo>
                <a:lnTo>
                  <a:pt x="94005" y="51511"/>
                </a:lnTo>
                <a:lnTo>
                  <a:pt x="0" y="63830"/>
                </a:lnTo>
                <a:lnTo>
                  <a:pt x="8428" y="54645"/>
                </a:lnTo>
                <a:lnTo>
                  <a:pt x="14446" y="44029"/>
                </a:lnTo>
                <a:lnTo>
                  <a:pt x="17963" y="32425"/>
                </a:lnTo>
                <a:lnTo>
                  <a:pt x="18890" y="20276"/>
                </a:lnTo>
                <a:lnTo>
                  <a:pt x="17138" y="8028"/>
                </a:lnTo>
                <a:lnTo>
                  <a:pt x="14427" y="0"/>
                </a:lnTo>
                <a:close/>
              </a:path>
            </a:pathLst>
          </a:custGeom>
          <a:ln w="50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55386" y="2315984"/>
            <a:ext cx="362851" cy="362813"/>
          </a:xfrm>
          <a:custGeom>
            <a:avLst/>
            <a:gdLst/>
            <a:ahLst/>
            <a:cxnLst/>
            <a:rect l="l" t="t" r="r" b="b"/>
            <a:pathLst>
              <a:path w="362851" h="362813">
                <a:moveTo>
                  <a:pt x="72542" y="0"/>
                </a:moveTo>
                <a:lnTo>
                  <a:pt x="56910" y="1675"/>
                </a:lnTo>
                <a:lnTo>
                  <a:pt x="43484" y="6016"/>
                </a:lnTo>
                <a:lnTo>
                  <a:pt x="31358" y="12752"/>
                </a:lnTo>
                <a:lnTo>
                  <a:pt x="20812" y="21603"/>
                </a:lnTo>
                <a:lnTo>
                  <a:pt x="12125" y="32290"/>
                </a:lnTo>
                <a:lnTo>
                  <a:pt x="5574" y="44533"/>
                </a:lnTo>
                <a:lnTo>
                  <a:pt x="1440" y="58052"/>
                </a:lnTo>
                <a:lnTo>
                  <a:pt x="0" y="72567"/>
                </a:lnTo>
                <a:lnTo>
                  <a:pt x="9" y="291426"/>
                </a:lnTo>
                <a:lnTo>
                  <a:pt x="1675" y="305875"/>
                </a:lnTo>
                <a:lnTo>
                  <a:pt x="6013" y="319304"/>
                </a:lnTo>
                <a:lnTo>
                  <a:pt x="12744" y="331434"/>
                </a:lnTo>
                <a:lnTo>
                  <a:pt x="21589" y="341985"/>
                </a:lnTo>
                <a:lnTo>
                  <a:pt x="32270" y="350678"/>
                </a:lnTo>
                <a:lnTo>
                  <a:pt x="44508" y="357233"/>
                </a:lnTo>
                <a:lnTo>
                  <a:pt x="58025" y="361372"/>
                </a:lnTo>
                <a:lnTo>
                  <a:pt x="72542" y="362813"/>
                </a:lnTo>
                <a:lnTo>
                  <a:pt x="291495" y="362803"/>
                </a:lnTo>
                <a:lnTo>
                  <a:pt x="305938" y="361130"/>
                </a:lnTo>
                <a:lnTo>
                  <a:pt x="319362" y="356785"/>
                </a:lnTo>
                <a:lnTo>
                  <a:pt x="331487" y="350046"/>
                </a:lnTo>
                <a:lnTo>
                  <a:pt x="342033" y="341194"/>
                </a:lnTo>
                <a:lnTo>
                  <a:pt x="350722" y="330507"/>
                </a:lnTo>
                <a:lnTo>
                  <a:pt x="357274" y="318265"/>
                </a:lnTo>
                <a:lnTo>
                  <a:pt x="361410" y="304747"/>
                </a:lnTo>
                <a:lnTo>
                  <a:pt x="362851" y="290233"/>
                </a:lnTo>
                <a:lnTo>
                  <a:pt x="362841" y="71354"/>
                </a:lnTo>
                <a:lnTo>
                  <a:pt x="361170" y="56913"/>
                </a:lnTo>
                <a:lnTo>
                  <a:pt x="356826" y="43490"/>
                </a:lnTo>
                <a:lnTo>
                  <a:pt x="350088" y="31366"/>
                </a:lnTo>
                <a:lnTo>
                  <a:pt x="341236" y="20819"/>
                </a:lnTo>
                <a:lnTo>
                  <a:pt x="330548" y="12130"/>
                </a:lnTo>
                <a:lnTo>
                  <a:pt x="318306" y="5577"/>
                </a:lnTo>
                <a:lnTo>
                  <a:pt x="304787" y="1440"/>
                </a:lnTo>
                <a:lnTo>
                  <a:pt x="290271" y="0"/>
                </a:lnTo>
                <a:lnTo>
                  <a:pt x="7254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55386" y="2315984"/>
            <a:ext cx="362851" cy="362813"/>
          </a:xfrm>
          <a:custGeom>
            <a:avLst/>
            <a:gdLst/>
            <a:ahLst/>
            <a:cxnLst/>
            <a:rect l="l" t="t" r="r" b="b"/>
            <a:pathLst>
              <a:path w="362851" h="362813">
                <a:moveTo>
                  <a:pt x="72542" y="0"/>
                </a:moveTo>
                <a:lnTo>
                  <a:pt x="290271" y="0"/>
                </a:lnTo>
                <a:lnTo>
                  <a:pt x="304785" y="1440"/>
                </a:lnTo>
                <a:lnTo>
                  <a:pt x="318303" y="5576"/>
                </a:lnTo>
                <a:lnTo>
                  <a:pt x="330545" y="12129"/>
                </a:lnTo>
                <a:lnTo>
                  <a:pt x="341232" y="20818"/>
                </a:lnTo>
                <a:lnTo>
                  <a:pt x="350084" y="31364"/>
                </a:lnTo>
                <a:lnTo>
                  <a:pt x="356823" y="43489"/>
                </a:lnTo>
                <a:lnTo>
                  <a:pt x="361168" y="56912"/>
                </a:lnTo>
                <a:lnTo>
                  <a:pt x="362841" y="71356"/>
                </a:lnTo>
                <a:lnTo>
                  <a:pt x="362851" y="72580"/>
                </a:lnTo>
                <a:lnTo>
                  <a:pt x="362851" y="290233"/>
                </a:lnTo>
                <a:lnTo>
                  <a:pt x="361410" y="304747"/>
                </a:lnTo>
                <a:lnTo>
                  <a:pt x="357274" y="318265"/>
                </a:lnTo>
                <a:lnTo>
                  <a:pt x="350722" y="330507"/>
                </a:lnTo>
                <a:lnTo>
                  <a:pt x="342033" y="341194"/>
                </a:lnTo>
                <a:lnTo>
                  <a:pt x="331487" y="350046"/>
                </a:lnTo>
                <a:lnTo>
                  <a:pt x="319362" y="356785"/>
                </a:lnTo>
                <a:lnTo>
                  <a:pt x="305938" y="361130"/>
                </a:lnTo>
                <a:lnTo>
                  <a:pt x="291495" y="362803"/>
                </a:lnTo>
                <a:lnTo>
                  <a:pt x="290271" y="362813"/>
                </a:lnTo>
                <a:lnTo>
                  <a:pt x="72542" y="362813"/>
                </a:lnTo>
                <a:lnTo>
                  <a:pt x="58025" y="361372"/>
                </a:lnTo>
                <a:lnTo>
                  <a:pt x="44508" y="357233"/>
                </a:lnTo>
                <a:lnTo>
                  <a:pt x="32270" y="350678"/>
                </a:lnTo>
                <a:lnTo>
                  <a:pt x="21589" y="341985"/>
                </a:lnTo>
                <a:lnTo>
                  <a:pt x="12744" y="331434"/>
                </a:lnTo>
                <a:lnTo>
                  <a:pt x="6013" y="319304"/>
                </a:lnTo>
                <a:lnTo>
                  <a:pt x="1675" y="305875"/>
                </a:lnTo>
                <a:lnTo>
                  <a:pt x="9" y="291426"/>
                </a:lnTo>
                <a:lnTo>
                  <a:pt x="0" y="290233"/>
                </a:lnTo>
                <a:lnTo>
                  <a:pt x="0" y="72580"/>
                </a:lnTo>
                <a:lnTo>
                  <a:pt x="1439" y="58062"/>
                </a:lnTo>
                <a:lnTo>
                  <a:pt x="5573" y="44541"/>
                </a:lnTo>
                <a:lnTo>
                  <a:pt x="12123" y="32296"/>
                </a:lnTo>
                <a:lnTo>
                  <a:pt x="20809" y="21608"/>
                </a:lnTo>
                <a:lnTo>
                  <a:pt x="31353" y="12756"/>
                </a:lnTo>
                <a:lnTo>
                  <a:pt x="43477" y="6019"/>
                </a:lnTo>
                <a:lnTo>
                  <a:pt x="56902" y="1677"/>
                </a:lnTo>
                <a:lnTo>
                  <a:pt x="71349" y="9"/>
                </a:lnTo>
                <a:lnTo>
                  <a:pt x="72542" y="0"/>
                </a:lnTo>
                <a:close/>
              </a:path>
            </a:pathLst>
          </a:custGeom>
          <a:ln w="72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610809" y="2617063"/>
            <a:ext cx="29197" cy="26924"/>
          </a:xfrm>
          <a:custGeom>
            <a:avLst/>
            <a:gdLst/>
            <a:ahLst/>
            <a:cxnLst/>
            <a:rect l="l" t="t" r="r" b="b"/>
            <a:pathLst>
              <a:path w="29197" h="26924">
                <a:moveTo>
                  <a:pt x="29197" y="13474"/>
                </a:moveTo>
                <a:lnTo>
                  <a:pt x="29197" y="6032"/>
                </a:lnTo>
                <a:lnTo>
                  <a:pt x="22656" y="0"/>
                </a:lnTo>
                <a:lnTo>
                  <a:pt x="6540" y="0"/>
                </a:lnTo>
                <a:lnTo>
                  <a:pt x="0" y="6032"/>
                </a:lnTo>
                <a:lnTo>
                  <a:pt x="0" y="20929"/>
                </a:lnTo>
                <a:lnTo>
                  <a:pt x="6540" y="26924"/>
                </a:lnTo>
                <a:lnTo>
                  <a:pt x="22656" y="26924"/>
                </a:lnTo>
                <a:lnTo>
                  <a:pt x="29197" y="20929"/>
                </a:lnTo>
                <a:lnTo>
                  <a:pt x="29197" y="13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91937" y="2167216"/>
            <a:ext cx="178041" cy="150672"/>
          </a:xfrm>
          <a:custGeom>
            <a:avLst/>
            <a:gdLst/>
            <a:ahLst/>
            <a:cxnLst/>
            <a:rect l="l" t="t" r="r" b="b"/>
            <a:pathLst>
              <a:path w="178041" h="150672">
                <a:moveTo>
                  <a:pt x="0" y="0"/>
                </a:moveTo>
                <a:lnTo>
                  <a:pt x="178041" y="150672"/>
                </a:lnTo>
              </a:path>
            </a:pathLst>
          </a:custGeom>
          <a:ln w="74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388559" y="2241702"/>
            <a:ext cx="89014" cy="82410"/>
          </a:xfrm>
          <a:custGeom>
            <a:avLst/>
            <a:gdLst/>
            <a:ahLst/>
            <a:cxnLst/>
            <a:rect l="l" t="t" r="r" b="b"/>
            <a:pathLst>
              <a:path w="89014" h="82410">
                <a:moveTo>
                  <a:pt x="89014" y="82410"/>
                </a:moveTo>
                <a:lnTo>
                  <a:pt x="42252" y="0"/>
                </a:lnTo>
                <a:lnTo>
                  <a:pt x="42048" y="2087"/>
                </a:lnTo>
                <a:lnTo>
                  <a:pt x="38809" y="15461"/>
                </a:lnTo>
                <a:lnTo>
                  <a:pt x="32596" y="27405"/>
                </a:lnTo>
                <a:lnTo>
                  <a:pt x="23797" y="37445"/>
                </a:lnTo>
                <a:lnTo>
                  <a:pt x="12803" y="45106"/>
                </a:lnTo>
                <a:lnTo>
                  <a:pt x="0" y="49911"/>
                </a:lnTo>
                <a:lnTo>
                  <a:pt x="89014" y="82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388546" y="2241702"/>
            <a:ext cx="89039" cy="82410"/>
          </a:xfrm>
          <a:custGeom>
            <a:avLst/>
            <a:gdLst/>
            <a:ahLst/>
            <a:cxnLst/>
            <a:rect l="l" t="t" r="r" b="b"/>
            <a:pathLst>
              <a:path w="89039" h="82410">
                <a:moveTo>
                  <a:pt x="42252" y="0"/>
                </a:moveTo>
                <a:lnTo>
                  <a:pt x="89039" y="82410"/>
                </a:lnTo>
                <a:lnTo>
                  <a:pt x="0" y="49911"/>
                </a:lnTo>
                <a:lnTo>
                  <a:pt x="12813" y="45106"/>
                </a:lnTo>
                <a:lnTo>
                  <a:pt x="23812" y="37445"/>
                </a:lnTo>
                <a:lnTo>
                  <a:pt x="32609" y="27405"/>
                </a:lnTo>
                <a:lnTo>
                  <a:pt x="38817" y="15461"/>
                </a:lnTo>
                <a:lnTo>
                  <a:pt x="42049" y="2087"/>
                </a:lnTo>
                <a:lnTo>
                  <a:pt x="42252" y="0"/>
                </a:lnTo>
                <a:close/>
              </a:path>
            </a:pathLst>
          </a:custGeom>
          <a:ln w="50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831065" y="1936495"/>
            <a:ext cx="362851" cy="362775"/>
          </a:xfrm>
          <a:custGeom>
            <a:avLst/>
            <a:gdLst/>
            <a:ahLst/>
            <a:cxnLst/>
            <a:rect l="l" t="t" r="r" b="b"/>
            <a:pathLst>
              <a:path w="362851" h="362775">
                <a:moveTo>
                  <a:pt x="72542" y="0"/>
                </a:moveTo>
                <a:lnTo>
                  <a:pt x="56927" y="1670"/>
                </a:lnTo>
                <a:lnTo>
                  <a:pt x="43497" y="6006"/>
                </a:lnTo>
                <a:lnTo>
                  <a:pt x="31368" y="12737"/>
                </a:lnTo>
                <a:lnTo>
                  <a:pt x="20819" y="21583"/>
                </a:lnTo>
                <a:lnTo>
                  <a:pt x="12129" y="32266"/>
                </a:lnTo>
                <a:lnTo>
                  <a:pt x="5576" y="44507"/>
                </a:lnTo>
                <a:lnTo>
                  <a:pt x="1440" y="58025"/>
                </a:lnTo>
                <a:lnTo>
                  <a:pt x="0" y="72542"/>
                </a:lnTo>
                <a:lnTo>
                  <a:pt x="9" y="291391"/>
                </a:lnTo>
                <a:lnTo>
                  <a:pt x="1673" y="305848"/>
                </a:lnTo>
                <a:lnTo>
                  <a:pt x="6010" y="319280"/>
                </a:lnTo>
                <a:lnTo>
                  <a:pt x="12740" y="331410"/>
                </a:lnTo>
                <a:lnTo>
                  <a:pt x="21585" y="341959"/>
                </a:lnTo>
                <a:lnTo>
                  <a:pt x="32267" y="350648"/>
                </a:lnTo>
                <a:lnTo>
                  <a:pt x="44506" y="357200"/>
                </a:lnTo>
                <a:lnTo>
                  <a:pt x="58024" y="361335"/>
                </a:lnTo>
                <a:lnTo>
                  <a:pt x="72542" y="362775"/>
                </a:lnTo>
                <a:lnTo>
                  <a:pt x="291492" y="362766"/>
                </a:lnTo>
                <a:lnTo>
                  <a:pt x="305940" y="361101"/>
                </a:lnTo>
                <a:lnTo>
                  <a:pt x="319367" y="356764"/>
                </a:lnTo>
                <a:lnTo>
                  <a:pt x="331493" y="350033"/>
                </a:lnTo>
                <a:lnTo>
                  <a:pt x="342038" y="341186"/>
                </a:lnTo>
                <a:lnTo>
                  <a:pt x="350726" y="330501"/>
                </a:lnTo>
                <a:lnTo>
                  <a:pt x="357276" y="318258"/>
                </a:lnTo>
                <a:lnTo>
                  <a:pt x="361411" y="304734"/>
                </a:lnTo>
                <a:lnTo>
                  <a:pt x="362851" y="290207"/>
                </a:lnTo>
                <a:lnTo>
                  <a:pt x="362842" y="71380"/>
                </a:lnTo>
                <a:lnTo>
                  <a:pt x="361181" y="56931"/>
                </a:lnTo>
                <a:lnTo>
                  <a:pt x="356847" y="43503"/>
                </a:lnTo>
                <a:lnTo>
                  <a:pt x="350117" y="31374"/>
                </a:lnTo>
                <a:lnTo>
                  <a:pt x="341272" y="20824"/>
                </a:lnTo>
                <a:lnTo>
                  <a:pt x="330590" y="12132"/>
                </a:lnTo>
                <a:lnTo>
                  <a:pt x="318349" y="5578"/>
                </a:lnTo>
                <a:lnTo>
                  <a:pt x="304829" y="1441"/>
                </a:lnTo>
                <a:lnTo>
                  <a:pt x="290309" y="0"/>
                </a:lnTo>
                <a:lnTo>
                  <a:pt x="7254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831065" y="1936495"/>
            <a:ext cx="362851" cy="362788"/>
          </a:xfrm>
          <a:custGeom>
            <a:avLst/>
            <a:gdLst/>
            <a:ahLst/>
            <a:cxnLst/>
            <a:rect l="l" t="t" r="r" b="b"/>
            <a:pathLst>
              <a:path w="362851" h="362788">
                <a:moveTo>
                  <a:pt x="72542" y="0"/>
                </a:moveTo>
                <a:lnTo>
                  <a:pt x="290309" y="0"/>
                </a:lnTo>
                <a:lnTo>
                  <a:pt x="304828" y="1440"/>
                </a:lnTo>
                <a:lnTo>
                  <a:pt x="318347" y="5577"/>
                </a:lnTo>
                <a:lnTo>
                  <a:pt x="330587" y="12131"/>
                </a:lnTo>
                <a:lnTo>
                  <a:pt x="341269" y="20822"/>
                </a:lnTo>
                <a:lnTo>
                  <a:pt x="350114" y="31372"/>
                </a:lnTo>
                <a:lnTo>
                  <a:pt x="356844" y="43501"/>
                </a:lnTo>
                <a:lnTo>
                  <a:pt x="361179" y="56931"/>
                </a:lnTo>
                <a:lnTo>
                  <a:pt x="362842" y="71382"/>
                </a:lnTo>
                <a:lnTo>
                  <a:pt x="362851" y="72555"/>
                </a:lnTo>
                <a:lnTo>
                  <a:pt x="362851" y="290207"/>
                </a:lnTo>
                <a:lnTo>
                  <a:pt x="361411" y="304733"/>
                </a:lnTo>
                <a:lnTo>
                  <a:pt x="357277" y="318257"/>
                </a:lnTo>
                <a:lnTo>
                  <a:pt x="350728" y="330502"/>
                </a:lnTo>
                <a:lnTo>
                  <a:pt x="342042" y="341189"/>
                </a:lnTo>
                <a:lnTo>
                  <a:pt x="331497" y="350038"/>
                </a:lnTo>
                <a:lnTo>
                  <a:pt x="319374" y="356772"/>
                </a:lnTo>
                <a:lnTo>
                  <a:pt x="305949" y="361112"/>
                </a:lnTo>
                <a:lnTo>
                  <a:pt x="291502" y="362778"/>
                </a:lnTo>
                <a:lnTo>
                  <a:pt x="290309" y="362788"/>
                </a:lnTo>
                <a:lnTo>
                  <a:pt x="72542" y="362788"/>
                </a:lnTo>
                <a:lnTo>
                  <a:pt x="58025" y="361347"/>
                </a:lnTo>
                <a:lnTo>
                  <a:pt x="44508" y="357212"/>
                </a:lnTo>
                <a:lnTo>
                  <a:pt x="32270" y="350659"/>
                </a:lnTo>
                <a:lnTo>
                  <a:pt x="21589" y="341969"/>
                </a:lnTo>
                <a:lnTo>
                  <a:pt x="12744" y="331419"/>
                </a:lnTo>
                <a:lnTo>
                  <a:pt x="6013" y="319289"/>
                </a:lnTo>
                <a:lnTo>
                  <a:pt x="1675" y="305857"/>
                </a:lnTo>
                <a:lnTo>
                  <a:pt x="9" y="291401"/>
                </a:lnTo>
                <a:lnTo>
                  <a:pt x="0" y="290207"/>
                </a:lnTo>
                <a:lnTo>
                  <a:pt x="0" y="72555"/>
                </a:lnTo>
                <a:lnTo>
                  <a:pt x="1440" y="58035"/>
                </a:lnTo>
                <a:lnTo>
                  <a:pt x="5575" y="44514"/>
                </a:lnTo>
                <a:lnTo>
                  <a:pt x="12127" y="32273"/>
                </a:lnTo>
                <a:lnTo>
                  <a:pt x="20816" y="21588"/>
                </a:lnTo>
                <a:lnTo>
                  <a:pt x="31363" y="12741"/>
                </a:lnTo>
                <a:lnTo>
                  <a:pt x="43491" y="6009"/>
                </a:lnTo>
                <a:lnTo>
                  <a:pt x="56919" y="1672"/>
                </a:lnTo>
                <a:lnTo>
                  <a:pt x="71370" y="9"/>
                </a:lnTo>
                <a:lnTo>
                  <a:pt x="72542" y="0"/>
                </a:lnTo>
                <a:close/>
              </a:path>
            </a:pathLst>
          </a:custGeom>
          <a:ln w="72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986526" y="2237587"/>
            <a:ext cx="29197" cy="26923"/>
          </a:xfrm>
          <a:custGeom>
            <a:avLst/>
            <a:gdLst/>
            <a:ahLst/>
            <a:cxnLst/>
            <a:rect l="l" t="t" r="r" b="b"/>
            <a:pathLst>
              <a:path w="29197" h="26923">
                <a:moveTo>
                  <a:pt x="29197" y="13436"/>
                </a:moveTo>
                <a:lnTo>
                  <a:pt x="29197" y="5994"/>
                </a:lnTo>
                <a:lnTo>
                  <a:pt x="22656" y="0"/>
                </a:lnTo>
                <a:lnTo>
                  <a:pt x="6502" y="0"/>
                </a:lnTo>
                <a:lnTo>
                  <a:pt x="0" y="5994"/>
                </a:lnTo>
                <a:lnTo>
                  <a:pt x="0" y="20878"/>
                </a:lnTo>
                <a:lnTo>
                  <a:pt x="6502" y="26923"/>
                </a:lnTo>
                <a:lnTo>
                  <a:pt x="22656" y="26923"/>
                </a:lnTo>
                <a:lnTo>
                  <a:pt x="29197" y="20878"/>
                </a:lnTo>
                <a:lnTo>
                  <a:pt x="29197" y="13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620677" y="2299601"/>
            <a:ext cx="292265" cy="328777"/>
          </a:xfrm>
          <a:custGeom>
            <a:avLst/>
            <a:gdLst/>
            <a:ahLst/>
            <a:cxnLst/>
            <a:rect l="l" t="t" r="r" b="b"/>
            <a:pathLst>
              <a:path w="292265" h="328777">
                <a:moveTo>
                  <a:pt x="0" y="328777"/>
                </a:moveTo>
                <a:lnTo>
                  <a:pt x="292265" y="0"/>
                </a:lnTo>
              </a:path>
            </a:pathLst>
          </a:custGeom>
          <a:ln w="74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835802" y="2292159"/>
            <a:ext cx="83566" cy="88226"/>
          </a:xfrm>
          <a:custGeom>
            <a:avLst/>
            <a:gdLst/>
            <a:ahLst/>
            <a:cxnLst/>
            <a:rect l="l" t="t" r="r" b="b"/>
            <a:pathLst>
              <a:path w="83566" h="88226">
                <a:moveTo>
                  <a:pt x="83566" y="0"/>
                </a:moveTo>
                <a:lnTo>
                  <a:pt x="0" y="44780"/>
                </a:lnTo>
                <a:lnTo>
                  <a:pt x="2109" y="45042"/>
                </a:lnTo>
                <a:lnTo>
                  <a:pt x="15398" y="48621"/>
                </a:lnTo>
                <a:lnTo>
                  <a:pt x="27185" y="55125"/>
                </a:lnTo>
                <a:lnTo>
                  <a:pt x="37007" y="64158"/>
                </a:lnTo>
                <a:lnTo>
                  <a:pt x="44402" y="75324"/>
                </a:lnTo>
                <a:lnTo>
                  <a:pt x="48907" y="88226"/>
                </a:lnTo>
                <a:lnTo>
                  <a:pt x="83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835802" y="2292159"/>
            <a:ext cx="83566" cy="88226"/>
          </a:xfrm>
          <a:custGeom>
            <a:avLst/>
            <a:gdLst/>
            <a:ahLst/>
            <a:cxnLst/>
            <a:rect l="l" t="t" r="r" b="b"/>
            <a:pathLst>
              <a:path w="83566" h="88226">
                <a:moveTo>
                  <a:pt x="0" y="44780"/>
                </a:moveTo>
                <a:lnTo>
                  <a:pt x="83566" y="0"/>
                </a:lnTo>
                <a:lnTo>
                  <a:pt x="48895" y="88226"/>
                </a:lnTo>
                <a:lnTo>
                  <a:pt x="44394" y="75321"/>
                </a:lnTo>
                <a:lnTo>
                  <a:pt x="37001" y="64152"/>
                </a:lnTo>
                <a:lnTo>
                  <a:pt x="27179" y="55116"/>
                </a:lnTo>
                <a:lnTo>
                  <a:pt x="15391" y="48613"/>
                </a:lnTo>
                <a:lnTo>
                  <a:pt x="2099" y="45039"/>
                </a:lnTo>
                <a:lnTo>
                  <a:pt x="0" y="44780"/>
                </a:lnTo>
                <a:close/>
              </a:path>
            </a:pathLst>
          </a:custGeom>
          <a:ln w="50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292761" y="2256637"/>
            <a:ext cx="362851" cy="362775"/>
          </a:xfrm>
          <a:custGeom>
            <a:avLst/>
            <a:gdLst/>
            <a:ahLst/>
            <a:cxnLst/>
            <a:rect l="l" t="t" r="r" b="b"/>
            <a:pathLst>
              <a:path w="362851" h="362775">
                <a:moveTo>
                  <a:pt x="72542" y="0"/>
                </a:moveTo>
                <a:lnTo>
                  <a:pt x="56914" y="1673"/>
                </a:lnTo>
                <a:lnTo>
                  <a:pt x="43489" y="6008"/>
                </a:lnTo>
                <a:lnTo>
                  <a:pt x="31364" y="12738"/>
                </a:lnTo>
                <a:lnTo>
                  <a:pt x="20817" y="21584"/>
                </a:lnTo>
                <a:lnTo>
                  <a:pt x="12128" y="32268"/>
                </a:lnTo>
                <a:lnTo>
                  <a:pt x="5576" y="44511"/>
                </a:lnTo>
                <a:lnTo>
                  <a:pt x="1440" y="58037"/>
                </a:lnTo>
                <a:lnTo>
                  <a:pt x="0" y="72567"/>
                </a:lnTo>
                <a:lnTo>
                  <a:pt x="9" y="291394"/>
                </a:lnTo>
                <a:lnTo>
                  <a:pt x="1670" y="305843"/>
                </a:lnTo>
                <a:lnTo>
                  <a:pt x="6006" y="319272"/>
                </a:lnTo>
                <a:lnTo>
                  <a:pt x="12737" y="331401"/>
                </a:lnTo>
                <a:lnTo>
                  <a:pt x="21583" y="341951"/>
                </a:lnTo>
                <a:lnTo>
                  <a:pt x="32266" y="350642"/>
                </a:lnTo>
                <a:lnTo>
                  <a:pt x="44507" y="357197"/>
                </a:lnTo>
                <a:lnTo>
                  <a:pt x="58025" y="361334"/>
                </a:lnTo>
                <a:lnTo>
                  <a:pt x="72542" y="362775"/>
                </a:lnTo>
                <a:lnTo>
                  <a:pt x="291471" y="362766"/>
                </a:lnTo>
                <a:lnTo>
                  <a:pt x="305923" y="361105"/>
                </a:lnTo>
                <a:lnTo>
                  <a:pt x="319353" y="356769"/>
                </a:lnTo>
                <a:lnTo>
                  <a:pt x="331483" y="350038"/>
                </a:lnTo>
                <a:lnTo>
                  <a:pt x="342032" y="341191"/>
                </a:lnTo>
                <a:lnTo>
                  <a:pt x="350722" y="330508"/>
                </a:lnTo>
                <a:lnTo>
                  <a:pt x="357275" y="318268"/>
                </a:lnTo>
                <a:lnTo>
                  <a:pt x="361411" y="304749"/>
                </a:lnTo>
                <a:lnTo>
                  <a:pt x="362851" y="290233"/>
                </a:lnTo>
                <a:lnTo>
                  <a:pt x="362842" y="71383"/>
                </a:lnTo>
                <a:lnTo>
                  <a:pt x="361178" y="56923"/>
                </a:lnTo>
                <a:lnTo>
                  <a:pt x="356841" y="43489"/>
                </a:lnTo>
                <a:lnTo>
                  <a:pt x="350111" y="31359"/>
                </a:lnTo>
                <a:lnTo>
                  <a:pt x="341265" y="20811"/>
                </a:lnTo>
                <a:lnTo>
                  <a:pt x="330584" y="12123"/>
                </a:lnTo>
                <a:lnTo>
                  <a:pt x="318345" y="5573"/>
                </a:lnTo>
                <a:lnTo>
                  <a:pt x="304827" y="1439"/>
                </a:lnTo>
                <a:lnTo>
                  <a:pt x="290309" y="0"/>
                </a:lnTo>
                <a:lnTo>
                  <a:pt x="7254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292761" y="2256637"/>
            <a:ext cx="362851" cy="362775"/>
          </a:xfrm>
          <a:custGeom>
            <a:avLst/>
            <a:gdLst/>
            <a:ahLst/>
            <a:cxnLst/>
            <a:rect l="l" t="t" r="r" b="b"/>
            <a:pathLst>
              <a:path w="362851" h="362775">
                <a:moveTo>
                  <a:pt x="72542" y="0"/>
                </a:moveTo>
                <a:lnTo>
                  <a:pt x="290309" y="0"/>
                </a:lnTo>
                <a:lnTo>
                  <a:pt x="304827" y="1440"/>
                </a:lnTo>
                <a:lnTo>
                  <a:pt x="318345" y="5575"/>
                </a:lnTo>
                <a:lnTo>
                  <a:pt x="330584" y="12126"/>
                </a:lnTo>
                <a:lnTo>
                  <a:pt x="341265" y="20815"/>
                </a:lnTo>
                <a:lnTo>
                  <a:pt x="350111" y="31364"/>
                </a:lnTo>
                <a:lnTo>
                  <a:pt x="356841" y="43494"/>
                </a:lnTo>
                <a:lnTo>
                  <a:pt x="361178" y="56927"/>
                </a:lnTo>
                <a:lnTo>
                  <a:pt x="362842" y="71384"/>
                </a:lnTo>
                <a:lnTo>
                  <a:pt x="362851" y="72567"/>
                </a:lnTo>
                <a:lnTo>
                  <a:pt x="362851" y="290233"/>
                </a:lnTo>
                <a:lnTo>
                  <a:pt x="361411" y="304749"/>
                </a:lnTo>
                <a:lnTo>
                  <a:pt x="357275" y="318268"/>
                </a:lnTo>
                <a:lnTo>
                  <a:pt x="350722" y="330508"/>
                </a:lnTo>
                <a:lnTo>
                  <a:pt x="342032" y="341191"/>
                </a:lnTo>
                <a:lnTo>
                  <a:pt x="331483" y="350038"/>
                </a:lnTo>
                <a:lnTo>
                  <a:pt x="319353" y="356769"/>
                </a:lnTo>
                <a:lnTo>
                  <a:pt x="305923" y="361105"/>
                </a:lnTo>
                <a:lnTo>
                  <a:pt x="291471" y="362766"/>
                </a:lnTo>
                <a:lnTo>
                  <a:pt x="290309" y="362775"/>
                </a:lnTo>
                <a:lnTo>
                  <a:pt x="72542" y="362775"/>
                </a:lnTo>
                <a:lnTo>
                  <a:pt x="58025" y="361334"/>
                </a:lnTo>
                <a:lnTo>
                  <a:pt x="44507" y="357197"/>
                </a:lnTo>
                <a:lnTo>
                  <a:pt x="32266" y="350642"/>
                </a:lnTo>
                <a:lnTo>
                  <a:pt x="21583" y="341951"/>
                </a:lnTo>
                <a:lnTo>
                  <a:pt x="12737" y="331401"/>
                </a:lnTo>
                <a:lnTo>
                  <a:pt x="6006" y="319272"/>
                </a:lnTo>
                <a:lnTo>
                  <a:pt x="1670" y="305843"/>
                </a:lnTo>
                <a:lnTo>
                  <a:pt x="9" y="291394"/>
                </a:lnTo>
                <a:lnTo>
                  <a:pt x="0" y="290233"/>
                </a:lnTo>
                <a:lnTo>
                  <a:pt x="0" y="72567"/>
                </a:lnTo>
                <a:lnTo>
                  <a:pt x="1440" y="58041"/>
                </a:lnTo>
                <a:lnTo>
                  <a:pt x="5576" y="44517"/>
                </a:lnTo>
                <a:lnTo>
                  <a:pt x="12128" y="32273"/>
                </a:lnTo>
                <a:lnTo>
                  <a:pt x="20817" y="21589"/>
                </a:lnTo>
                <a:lnTo>
                  <a:pt x="31364" y="12742"/>
                </a:lnTo>
                <a:lnTo>
                  <a:pt x="43489" y="6010"/>
                </a:lnTo>
                <a:lnTo>
                  <a:pt x="56914" y="1673"/>
                </a:lnTo>
                <a:lnTo>
                  <a:pt x="71359" y="9"/>
                </a:lnTo>
                <a:lnTo>
                  <a:pt x="72542" y="0"/>
                </a:lnTo>
                <a:close/>
              </a:path>
            </a:pathLst>
          </a:custGeom>
          <a:ln w="72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448183" y="2557716"/>
            <a:ext cx="29248" cy="26911"/>
          </a:xfrm>
          <a:custGeom>
            <a:avLst/>
            <a:gdLst/>
            <a:ahLst/>
            <a:cxnLst/>
            <a:rect l="l" t="t" r="r" b="b"/>
            <a:pathLst>
              <a:path w="29248" h="26911">
                <a:moveTo>
                  <a:pt x="29248" y="13474"/>
                </a:moveTo>
                <a:lnTo>
                  <a:pt x="29248" y="6032"/>
                </a:lnTo>
                <a:lnTo>
                  <a:pt x="22694" y="0"/>
                </a:lnTo>
                <a:lnTo>
                  <a:pt x="6540" y="0"/>
                </a:lnTo>
                <a:lnTo>
                  <a:pt x="0" y="6032"/>
                </a:lnTo>
                <a:lnTo>
                  <a:pt x="0" y="20878"/>
                </a:lnTo>
                <a:lnTo>
                  <a:pt x="6540" y="26911"/>
                </a:lnTo>
                <a:lnTo>
                  <a:pt x="22694" y="26911"/>
                </a:lnTo>
                <a:lnTo>
                  <a:pt x="29248" y="20878"/>
                </a:lnTo>
                <a:lnTo>
                  <a:pt x="29248" y="13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999683" y="2263101"/>
            <a:ext cx="278511" cy="210032"/>
          </a:xfrm>
          <a:custGeom>
            <a:avLst/>
            <a:gdLst/>
            <a:ahLst/>
            <a:cxnLst/>
            <a:rect l="l" t="t" r="r" b="b"/>
            <a:pathLst>
              <a:path w="278511" h="210032">
                <a:moveTo>
                  <a:pt x="0" y="0"/>
                </a:moveTo>
                <a:lnTo>
                  <a:pt x="278511" y="210032"/>
                </a:lnTo>
              </a:path>
            </a:pathLst>
          </a:custGeom>
          <a:ln w="74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195441" y="2399258"/>
            <a:ext cx="90716" cy="79692"/>
          </a:xfrm>
          <a:custGeom>
            <a:avLst/>
            <a:gdLst/>
            <a:ahLst/>
            <a:cxnLst/>
            <a:rect l="l" t="t" r="r" b="b"/>
            <a:pathLst>
              <a:path w="90716" h="79692">
                <a:moveTo>
                  <a:pt x="90716" y="79692"/>
                </a:moveTo>
                <a:lnTo>
                  <a:pt x="39357" y="0"/>
                </a:lnTo>
                <a:lnTo>
                  <a:pt x="39271" y="2093"/>
                </a:lnTo>
                <a:lnTo>
                  <a:pt x="36793" y="15623"/>
                </a:lnTo>
                <a:lnTo>
                  <a:pt x="31264" y="27893"/>
                </a:lnTo>
                <a:lnTo>
                  <a:pt x="23046" y="38412"/>
                </a:lnTo>
                <a:lnTo>
                  <a:pt x="12503" y="46686"/>
                </a:lnTo>
                <a:lnTo>
                  <a:pt x="0" y="52222"/>
                </a:lnTo>
                <a:lnTo>
                  <a:pt x="90716" y="79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195428" y="2399245"/>
            <a:ext cx="90728" cy="79705"/>
          </a:xfrm>
          <a:custGeom>
            <a:avLst/>
            <a:gdLst/>
            <a:ahLst/>
            <a:cxnLst/>
            <a:rect l="l" t="t" r="r" b="b"/>
            <a:pathLst>
              <a:path w="90728" h="79705">
                <a:moveTo>
                  <a:pt x="39370" y="0"/>
                </a:moveTo>
                <a:lnTo>
                  <a:pt x="90728" y="79705"/>
                </a:lnTo>
                <a:lnTo>
                  <a:pt x="0" y="52235"/>
                </a:lnTo>
                <a:lnTo>
                  <a:pt x="12511" y="46700"/>
                </a:lnTo>
                <a:lnTo>
                  <a:pt x="23056" y="38429"/>
                </a:lnTo>
                <a:lnTo>
                  <a:pt x="31274" y="27913"/>
                </a:lnTo>
                <a:lnTo>
                  <a:pt x="36803" y="15644"/>
                </a:lnTo>
                <a:lnTo>
                  <a:pt x="39283" y="2113"/>
                </a:lnTo>
                <a:lnTo>
                  <a:pt x="39370" y="0"/>
                </a:lnTo>
                <a:close/>
              </a:path>
            </a:pathLst>
          </a:custGeom>
          <a:ln w="50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738962" y="1845919"/>
            <a:ext cx="362851" cy="362775"/>
          </a:xfrm>
          <a:custGeom>
            <a:avLst/>
            <a:gdLst/>
            <a:ahLst/>
            <a:cxnLst/>
            <a:rect l="l" t="t" r="r" b="b"/>
            <a:pathLst>
              <a:path w="362851" h="362775">
                <a:moveTo>
                  <a:pt x="72580" y="0"/>
                </a:moveTo>
                <a:lnTo>
                  <a:pt x="56905" y="1682"/>
                </a:lnTo>
                <a:lnTo>
                  <a:pt x="43478" y="6028"/>
                </a:lnTo>
                <a:lnTo>
                  <a:pt x="31353" y="12766"/>
                </a:lnTo>
                <a:lnTo>
                  <a:pt x="20808" y="21618"/>
                </a:lnTo>
                <a:lnTo>
                  <a:pt x="12122" y="32305"/>
                </a:lnTo>
                <a:lnTo>
                  <a:pt x="5573" y="44547"/>
                </a:lnTo>
                <a:lnTo>
                  <a:pt x="1439" y="58065"/>
                </a:lnTo>
                <a:lnTo>
                  <a:pt x="0" y="72580"/>
                </a:lnTo>
                <a:lnTo>
                  <a:pt x="9" y="291428"/>
                </a:lnTo>
                <a:lnTo>
                  <a:pt x="1674" y="305872"/>
                </a:lnTo>
                <a:lnTo>
                  <a:pt x="6012" y="319296"/>
                </a:lnTo>
                <a:lnTo>
                  <a:pt x="12746" y="331419"/>
                </a:lnTo>
                <a:lnTo>
                  <a:pt x="21595" y="341964"/>
                </a:lnTo>
                <a:lnTo>
                  <a:pt x="32282" y="350650"/>
                </a:lnTo>
                <a:lnTo>
                  <a:pt x="44528" y="357200"/>
                </a:lnTo>
                <a:lnTo>
                  <a:pt x="58053" y="361335"/>
                </a:lnTo>
                <a:lnTo>
                  <a:pt x="72580" y="362775"/>
                </a:lnTo>
                <a:lnTo>
                  <a:pt x="291460" y="362766"/>
                </a:lnTo>
                <a:lnTo>
                  <a:pt x="305915" y="361107"/>
                </a:lnTo>
                <a:lnTo>
                  <a:pt x="319347" y="356774"/>
                </a:lnTo>
                <a:lnTo>
                  <a:pt x="331478" y="350045"/>
                </a:lnTo>
                <a:lnTo>
                  <a:pt x="342028" y="341201"/>
                </a:lnTo>
                <a:lnTo>
                  <a:pt x="350720" y="330520"/>
                </a:lnTo>
                <a:lnTo>
                  <a:pt x="357274" y="318281"/>
                </a:lnTo>
                <a:lnTo>
                  <a:pt x="361410" y="304763"/>
                </a:lnTo>
                <a:lnTo>
                  <a:pt x="362851" y="290245"/>
                </a:lnTo>
                <a:lnTo>
                  <a:pt x="362842" y="71387"/>
                </a:lnTo>
                <a:lnTo>
                  <a:pt x="361176" y="56938"/>
                </a:lnTo>
                <a:lnTo>
                  <a:pt x="356838" y="43509"/>
                </a:lnTo>
                <a:lnTo>
                  <a:pt x="350107" y="31379"/>
                </a:lnTo>
                <a:lnTo>
                  <a:pt x="341262" y="20828"/>
                </a:lnTo>
                <a:lnTo>
                  <a:pt x="330581" y="12135"/>
                </a:lnTo>
                <a:lnTo>
                  <a:pt x="318342" y="5579"/>
                </a:lnTo>
                <a:lnTo>
                  <a:pt x="304826" y="1441"/>
                </a:lnTo>
                <a:lnTo>
                  <a:pt x="290309" y="0"/>
                </a:lnTo>
                <a:lnTo>
                  <a:pt x="72580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738962" y="1845919"/>
            <a:ext cx="362851" cy="362788"/>
          </a:xfrm>
          <a:custGeom>
            <a:avLst/>
            <a:gdLst/>
            <a:ahLst/>
            <a:cxnLst/>
            <a:rect l="l" t="t" r="r" b="b"/>
            <a:pathLst>
              <a:path w="362851" h="362788">
                <a:moveTo>
                  <a:pt x="72580" y="0"/>
                </a:moveTo>
                <a:lnTo>
                  <a:pt x="290309" y="0"/>
                </a:lnTo>
                <a:lnTo>
                  <a:pt x="304826" y="1441"/>
                </a:lnTo>
                <a:lnTo>
                  <a:pt x="318342" y="5579"/>
                </a:lnTo>
                <a:lnTo>
                  <a:pt x="330581" y="12135"/>
                </a:lnTo>
                <a:lnTo>
                  <a:pt x="341262" y="20828"/>
                </a:lnTo>
                <a:lnTo>
                  <a:pt x="350107" y="31379"/>
                </a:lnTo>
                <a:lnTo>
                  <a:pt x="356838" y="43509"/>
                </a:lnTo>
                <a:lnTo>
                  <a:pt x="361176" y="56938"/>
                </a:lnTo>
                <a:lnTo>
                  <a:pt x="362842" y="71387"/>
                </a:lnTo>
                <a:lnTo>
                  <a:pt x="362851" y="72580"/>
                </a:lnTo>
                <a:lnTo>
                  <a:pt x="362851" y="290245"/>
                </a:lnTo>
                <a:lnTo>
                  <a:pt x="361411" y="304762"/>
                </a:lnTo>
                <a:lnTo>
                  <a:pt x="357275" y="318280"/>
                </a:lnTo>
                <a:lnTo>
                  <a:pt x="350722" y="330521"/>
                </a:lnTo>
                <a:lnTo>
                  <a:pt x="342032" y="341204"/>
                </a:lnTo>
                <a:lnTo>
                  <a:pt x="331483" y="350051"/>
                </a:lnTo>
                <a:lnTo>
                  <a:pt x="319353" y="356781"/>
                </a:lnTo>
                <a:lnTo>
                  <a:pt x="305923" y="361117"/>
                </a:lnTo>
                <a:lnTo>
                  <a:pt x="291471" y="362779"/>
                </a:lnTo>
                <a:lnTo>
                  <a:pt x="290309" y="362788"/>
                </a:lnTo>
                <a:lnTo>
                  <a:pt x="72580" y="362788"/>
                </a:lnTo>
                <a:lnTo>
                  <a:pt x="58054" y="361347"/>
                </a:lnTo>
                <a:lnTo>
                  <a:pt x="44530" y="357212"/>
                </a:lnTo>
                <a:lnTo>
                  <a:pt x="32285" y="350661"/>
                </a:lnTo>
                <a:lnTo>
                  <a:pt x="21599" y="341974"/>
                </a:lnTo>
                <a:lnTo>
                  <a:pt x="12749" y="331428"/>
                </a:lnTo>
                <a:lnTo>
                  <a:pt x="6015" y="319305"/>
                </a:lnTo>
                <a:lnTo>
                  <a:pt x="1676" y="305882"/>
                </a:lnTo>
                <a:lnTo>
                  <a:pt x="9" y="291438"/>
                </a:lnTo>
                <a:lnTo>
                  <a:pt x="0" y="290245"/>
                </a:lnTo>
                <a:lnTo>
                  <a:pt x="0" y="72580"/>
                </a:lnTo>
                <a:lnTo>
                  <a:pt x="1439" y="58065"/>
                </a:lnTo>
                <a:lnTo>
                  <a:pt x="5573" y="44547"/>
                </a:lnTo>
                <a:lnTo>
                  <a:pt x="12122" y="32305"/>
                </a:lnTo>
                <a:lnTo>
                  <a:pt x="20808" y="21618"/>
                </a:lnTo>
                <a:lnTo>
                  <a:pt x="31353" y="12766"/>
                </a:lnTo>
                <a:lnTo>
                  <a:pt x="43478" y="6028"/>
                </a:lnTo>
                <a:lnTo>
                  <a:pt x="56905" y="1682"/>
                </a:lnTo>
                <a:lnTo>
                  <a:pt x="71355" y="10"/>
                </a:lnTo>
                <a:lnTo>
                  <a:pt x="72580" y="0"/>
                </a:lnTo>
                <a:close/>
              </a:path>
            </a:pathLst>
          </a:custGeom>
          <a:ln w="72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894423" y="2146998"/>
            <a:ext cx="29209" cy="26936"/>
          </a:xfrm>
          <a:custGeom>
            <a:avLst/>
            <a:gdLst/>
            <a:ahLst/>
            <a:cxnLst/>
            <a:rect l="l" t="t" r="r" b="b"/>
            <a:pathLst>
              <a:path w="29209" h="26936">
                <a:moveTo>
                  <a:pt x="29209" y="13487"/>
                </a:moveTo>
                <a:lnTo>
                  <a:pt x="29209" y="6045"/>
                </a:lnTo>
                <a:lnTo>
                  <a:pt x="22656" y="0"/>
                </a:lnTo>
                <a:lnTo>
                  <a:pt x="6540" y="0"/>
                </a:lnTo>
                <a:lnTo>
                  <a:pt x="0" y="6045"/>
                </a:lnTo>
                <a:lnTo>
                  <a:pt x="0" y="20891"/>
                </a:lnTo>
                <a:lnTo>
                  <a:pt x="6540" y="26936"/>
                </a:lnTo>
                <a:lnTo>
                  <a:pt x="22656" y="26936"/>
                </a:lnTo>
                <a:lnTo>
                  <a:pt x="29209" y="20891"/>
                </a:lnTo>
                <a:lnTo>
                  <a:pt x="29209" y="13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460871" y="2208301"/>
            <a:ext cx="337883" cy="360730"/>
          </a:xfrm>
          <a:custGeom>
            <a:avLst/>
            <a:gdLst/>
            <a:ahLst/>
            <a:cxnLst/>
            <a:rect l="l" t="t" r="r" b="b"/>
            <a:pathLst>
              <a:path w="337883" h="360730">
                <a:moveTo>
                  <a:pt x="0" y="360730"/>
                </a:moveTo>
                <a:lnTo>
                  <a:pt x="337883" y="0"/>
                </a:lnTo>
              </a:path>
            </a:pathLst>
          </a:custGeom>
          <a:ln w="74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720674" y="2201036"/>
            <a:ext cx="84734" cy="87299"/>
          </a:xfrm>
          <a:custGeom>
            <a:avLst/>
            <a:gdLst/>
            <a:ahLst/>
            <a:cxnLst/>
            <a:rect l="l" t="t" r="r" b="b"/>
            <a:pathLst>
              <a:path w="84734" h="87299">
                <a:moveTo>
                  <a:pt x="84734" y="0"/>
                </a:moveTo>
                <a:lnTo>
                  <a:pt x="0" y="42545"/>
                </a:lnTo>
                <a:lnTo>
                  <a:pt x="2151" y="42868"/>
                </a:lnTo>
                <a:lnTo>
                  <a:pt x="15332" y="46792"/>
                </a:lnTo>
                <a:lnTo>
                  <a:pt x="26932" y="53602"/>
                </a:lnTo>
                <a:lnTo>
                  <a:pt x="36505" y="62893"/>
                </a:lnTo>
                <a:lnTo>
                  <a:pt x="43602" y="74260"/>
                </a:lnTo>
                <a:lnTo>
                  <a:pt x="47777" y="87299"/>
                </a:lnTo>
                <a:lnTo>
                  <a:pt x="84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720674" y="2201036"/>
            <a:ext cx="84721" cy="87287"/>
          </a:xfrm>
          <a:custGeom>
            <a:avLst/>
            <a:gdLst/>
            <a:ahLst/>
            <a:cxnLst/>
            <a:rect l="l" t="t" r="r" b="b"/>
            <a:pathLst>
              <a:path w="84721" h="87287">
                <a:moveTo>
                  <a:pt x="0" y="42545"/>
                </a:moveTo>
                <a:lnTo>
                  <a:pt x="84721" y="0"/>
                </a:lnTo>
                <a:lnTo>
                  <a:pt x="47790" y="87287"/>
                </a:lnTo>
                <a:lnTo>
                  <a:pt x="43609" y="74252"/>
                </a:lnTo>
                <a:lnTo>
                  <a:pt x="36508" y="62887"/>
                </a:lnTo>
                <a:lnTo>
                  <a:pt x="26933" y="53596"/>
                </a:lnTo>
                <a:lnTo>
                  <a:pt x="15333" y="46787"/>
                </a:lnTo>
                <a:lnTo>
                  <a:pt x="2152" y="42867"/>
                </a:lnTo>
                <a:lnTo>
                  <a:pt x="0" y="42545"/>
                </a:lnTo>
                <a:close/>
              </a:path>
            </a:pathLst>
          </a:custGeom>
          <a:ln w="50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131926" y="2439517"/>
            <a:ext cx="362851" cy="362813"/>
          </a:xfrm>
          <a:custGeom>
            <a:avLst/>
            <a:gdLst/>
            <a:ahLst/>
            <a:cxnLst/>
            <a:rect l="l" t="t" r="r" b="b"/>
            <a:pathLst>
              <a:path w="362851" h="362813">
                <a:moveTo>
                  <a:pt x="72542" y="0"/>
                </a:moveTo>
                <a:lnTo>
                  <a:pt x="56902" y="1677"/>
                </a:lnTo>
                <a:lnTo>
                  <a:pt x="43477" y="6019"/>
                </a:lnTo>
                <a:lnTo>
                  <a:pt x="31353" y="12756"/>
                </a:lnTo>
                <a:lnTo>
                  <a:pt x="20809" y="21608"/>
                </a:lnTo>
                <a:lnTo>
                  <a:pt x="12123" y="32296"/>
                </a:lnTo>
                <a:lnTo>
                  <a:pt x="5573" y="44541"/>
                </a:lnTo>
                <a:lnTo>
                  <a:pt x="1439" y="58062"/>
                </a:lnTo>
                <a:lnTo>
                  <a:pt x="0" y="72580"/>
                </a:lnTo>
                <a:lnTo>
                  <a:pt x="9" y="291426"/>
                </a:lnTo>
                <a:lnTo>
                  <a:pt x="1675" y="305875"/>
                </a:lnTo>
                <a:lnTo>
                  <a:pt x="6013" y="319304"/>
                </a:lnTo>
                <a:lnTo>
                  <a:pt x="12744" y="331434"/>
                </a:lnTo>
                <a:lnTo>
                  <a:pt x="21589" y="341985"/>
                </a:lnTo>
                <a:lnTo>
                  <a:pt x="32270" y="350678"/>
                </a:lnTo>
                <a:lnTo>
                  <a:pt x="44508" y="357233"/>
                </a:lnTo>
                <a:lnTo>
                  <a:pt x="58025" y="361372"/>
                </a:lnTo>
                <a:lnTo>
                  <a:pt x="72542" y="362813"/>
                </a:lnTo>
                <a:lnTo>
                  <a:pt x="291502" y="362804"/>
                </a:lnTo>
                <a:lnTo>
                  <a:pt x="305945" y="361136"/>
                </a:lnTo>
                <a:lnTo>
                  <a:pt x="319368" y="356794"/>
                </a:lnTo>
                <a:lnTo>
                  <a:pt x="331492" y="350057"/>
                </a:lnTo>
                <a:lnTo>
                  <a:pt x="342037" y="341204"/>
                </a:lnTo>
                <a:lnTo>
                  <a:pt x="350725" y="330516"/>
                </a:lnTo>
                <a:lnTo>
                  <a:pt x="357276" y="318272"/>
                </a:lnTo>
                <a:lnTo>
                  <a:pt x="361411" y="304751"/>
                </a:lnTo>
                <a:lnTo>
                  <a:pt x="362851" y="290233"/>
                </a:lnTo>
                <a:lnTo>
                  <a:pt x="362842" y="71387"/>
                </a:lnTo>
                <a:lnTo>
                  <a:pt x="361175" y="56938"/>
                </a:lnTo>
                <a:lnTo>
                  <a:pt x="356836" y="43509"/>
                </a:lnTo>
                <a:lnTo>
                  <a:pt x="350104" y="31379"/>
                </a:lnTo>
                <a:lnTo>
                  <a:pt x="341257" y="20828"/>
                </a:lnTo>
                <a:lnTo>
                  <a:pt x="330575" y="12135"/>
                </a:lnTo>
                <a:lnTo>
                  <a:pt x="318337" y="5579"/>
                </a:lnTo>
                <a:lnTo>
                  <a:pt x="304822" y="1441"/>
                </a:lnTo>
                <a:lnTo>
                  <a:pt x="290309" y="0"/>
                </a:lnTo>
                <a:lnTo>
                  <a:pt x="7254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131926" y="2439517"/>
            <a:ext cx="362851" cy="362813"/>
          </a:xfrm>
          <a:custGeom>
            <a:avLst/>
            <a:gdLst/>
            <a:ahLst/>
            <a:cxnLst/>
            <a:rect l="l" t="t" r="r" b="b"/>
            <a:pathLst>
              <a:path w="362851" h="362813">
                <a:moveTo>
                  <a:pt x="72542" y="0"/>
                </a:moveTo>
                <a:lnTo>
                  <a:pt x="290309" y="0"/>
                </a:lnTo>
                <a:lnTo>
                  <a:pt x="304822" y="1441"/>
                </a:lnTo>
                <a:lnTo>
                  <a:pt x="318337" y="5579"/>
                </a:lnTo>
                <a:lnTo>
                  <a:pt x="330575" y="12135"/>
                </a:lnTo>
                <a:lnTo>
                  <a:pt x="341257" y="20828"/>
                </a:lnTo>
                <a:lnTo>
                  <a:pt x="350104" y="31379"/>
                </a:lnTo>
                <a:lnTo>
                  <a:pt x="356836" y="43509"/>
                </a:lnTo>
                <a:lnTo>
                  <a:pt x="361175" y="56938"/>
                </a:lnTo>
                <a:lnTo>
                  <a:pt x="362842" y="71387"/>
                </a:lnTo>
                <a:lnTo>
                  <a:pt x="362851" y="72580"/>
                </a:lnTo>
                <a:lnTo>
                  <a:pt x="362851" y="290245"/>
                </a:lnTo>
                <a:lnTo>
                  <a:pt x="361411" y="304761"/>
                </a:lnTo>
                <a:lnTo>
                  <a:pt x="357275" y="318280"/>
                </a:lnTo>
                <a:lnTo>
                  <a:pt x="350723" y="330523"/>
                </a:lnTo>
                <a:lnTo>
                  <a:pt x="342034" y="341210"/>
                </a:lnTo>
                <a:lnTo>
                  <a:pt x="331487" y="350061"/>
                </a:lnTo>
                <a:lnTo>
                  <a:pt x="319362" y="356797"/>
                </a:lnTo>
                <a:lnTo>
                  <a:pt x="305937" y="361138"/>
                </a:lnTo>
                <a:lnTo>
                  <a:pt x="291491" y="362804"/>
                </a:lnTo>
                <a:lnTo>
                  <a:pt x="290309" y="362813"/>
                </a:lnTo>
                <a:lnTo>
                  <a:pt x="72542" y="362813"/>
                </a:lnTo>
                <a:lnTo>
                  <a:pt x="58024" y="361371"/>
                </a:lnTo>
                <a:lnTo>
                  <a:pt x="44506" y="357233"/>
                </a:lnTo>
                <a:lnTo>
                  <a:pt x="32267" y="350677"/>
                </a:lnTo>
                <a:lnTo>
                  <a:pt x="21585" y="341983"/>
                </a:lnTo>
                <a:lnTo>
                  <a:pt x="12740" y="331432"/>
                </a:lnTo>
                <a:lnTo>
                  <a:pt x="6010" y="319302"/>
                </a:lnTo>
                <a:lnTo>
                  <a:pt x="1673" y="305874"/>
                </a:lnTo>
                <a:lnTo>
                  <a:pt x="9" y="291428"/>
                </a:lnTo>
                <a:lnTo>
                  <a:pt x="0" y="290245"/>
                </a:lnTo>
                <a:lnTo>
                  <a:pt x="0" y="72580"/>
                </a:lnTo>
                <a:lnTo>
                  <a:pt x="1439" y="58062"/>
                </a:lnTo>
                <a:lnTo>
                  <a:pt x="5573" y="44541"/>
                </a:lnTo>
                <a:lnTo>
                  <a:pt x="12123" y="32296"/>
                </a:lnTo>
                <a:lnTo>
                  <a:pt x="20809" y="21608"/>
                </a:lnTo>
                <a:lnTo>
                  <a:pt x="31353" y="12756"/>
                </a:lnTo>
                <a:lnTo>
                  <a:pt x="43477" y="6019"/>
                </a:lnTo>
                <a:lnTo>
                  <a:pt x="56902" y="1677"/>
                </a:lnTo>
                <a:lnTo>
                  <a:pt x="71349" y="9"/>
                </a:lnTo>
                <a:lnTo>
                  <a:pt x="72542" y="0"/>
                </a:lnTo>
                <a:close/>
              </a:path>
            </a:pathLst>
          </a:custGeom>
          <a:ln w="72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287348" y="2740596"/>
            <a:ext cx="29235" cy="26936"/>
          </a:xfrm>
          <a:custGeom>
            <a:avLst/>
            <a:gdLst/>
            <a:ahLst/>
            <a:cxnLst/>
            <a:rect l="l" t="t" r="r" b="b"/>
            <a:pathLst>
              <a:path w="29235" h="26936">
                <a:moveTo>
                  <a:pt x="29235" y="13487"/>
                </a:moveTo>
                <a:lnTo>
                  <a:pt x="29235" y="6032"/>
                </a:lnTo>
                <a:lnTo>
                  <a:pt x="22694" y="0"/>
                </a:lnTo>
                <a:lnTo>
                  <a:pt x="6540" y="0"/>
                </a:lnTo>
                <a:lnTo>
                  <a:pt x="0" y="6032"/>
                </a:lnTo>
                <a:lnTo>
                  <a:pt x="0" y="20929"/>
                </a:lnTo>
                <a:lnTo>
                  <a:pt x="6540" y="26936"/>
                </a:lnTo>
                <a:lnTo>
                  <a:pt x="22694" y="26936"/>
                </a:lnTo>
                <a:lnTo>
                  <a:pt x="29235" y="20929"/>
                </a:lnTo>
                <a:lnTo>
                  <a:pt x="29235" y="13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908342" y="2158072"/>
            <a:ext cx="242011" cy="319608"/>
          </a:xfrm>
          <a:custGeom>
            <a:avLst/>
            <a:gdLst/>
            <a:ahLst/>
            <a:cxnLst/>
            <a:rect l="l" t="t" r="r" b="b"/>
            <a:pathLst>
              <a:path w="242011" h="319608">
                <a:moveTo>
                  <a:pt x="0" y="0"/>
                </a:moveTo>
                <a:lnTo>
                  <a:pt x="242011" y="319608"/>
                </a:lnTo>
              </a:path>
            </a:pathLst>
          </a:custGeom>
          <a:ln w="74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076617" y="2394775"/>
            <a:ext cx="79768" cy="90690"/>
          </a:xfrm>
          <a:custGeom>
            <a:avLst/>
            <a:gdLst/>
            <a:ahLst/>
            <a:cxnLst/>
            <a:rect l="l" t="t" r="r" b="b"/>
            <a:pathLst>
              <a:path w="79768" h="90690">
                <a:moveTo>
                  <a:pt x="79768" y="90690"/>
                </a:moveTo>
                <a:lnTo>
                  <a:pt x="52158" y="0"/>
                </a:lnTo>
                <a:lnTo>
                  <a:pt x="51490" y="2026"/>
                </a:lnTo>
                <a:lnTo>
                  <a:pt x="45398" y="14368"/>
                </a:lnTo>
                <a:lnTo>
                  <a:pt x="36722" y="24660"/>
                </a:lnTo>
                <a:lnTo>
                  <a:pt x="25944" y="32529"/>
                </a:lnTo>
                <a:lnTo>
                  <a:pt x="13544" y="37600"/>
                </a:lnTo>
                <a:lnTo>
                  <a:pt x="0" y="39496"/>
                </a:lnTo>
                <a:lnTo>
                  <a:pt x="79768" y="90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076617" y="2394775"/>
            <a:ext cx="79768" cy="90677"/>
          </a:xfrm>
          <a:custGeom>
            <a:avLst/>
            <a:gdLst/>
            <a:ahLst/>
            <a:cxnLst/>
            <a:rect l="l" t="t" r="r" b="b"/>
            <a:pathLst>
              <a:path w="79768" h="90677">
                <a:moveTo>
                  <a:pt x="52158" y="0"/>
                </a:moveTo>
                <a:lnTo>
                  <a:pt x="79768" y="90677"/>
                </a:lnTo>
                <a:lnTo>
                  <a:pt x="0" y="39496"/>
                </a:lnTo>
                <a:lnTo>
                  <a:pt x="13550" y="37596"/>
                </a:lnTo>
                <a:lnTo>
                  <a:pt x="25954" y="32527"/>
                </a:lnTo>
                <a:lnTo>
                  <a:pt x="36732" y="24662"/>
                </a:lnTo>
                <a:lnTo>
                  <a:pt x="45404" y="14371"/>
                </a:lnTo>
                <a:lnTo>
                  <a:pt x="51491" y="2028"/>
                </a:lnTo>
                <a:lnTo>
                  <a:pt x="52158" y="0"/>
                </a:lnTo>
                <a:close/>
              </a:path>
            </a:pathLst>
          </a:custGeom>
          <a:ln w="50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01817" y="3508641"/>
            <a:ext cx="394169" cy="394055"/>
          </a:xfrm>
          <a:custGeom>
            <a:avLst/>
            <a:gdLst/>
            <a:ahLst/>
            <a:cxnLst/>
            <a:rect l="l" t="t" r="r" b="b"/>
            <a:pathLst>
              <a:path w="394169" h="394055">
                <a:moveTo>
                  <a:pt x="78841" y="0"/>
                </a:moveTo>
                <a:lnTo>
                  <a:pt x="67459" y="808"/>
                </a:lnTo>
                <a:lnTo>
                  <a:pt x="53583" y="4101"/>
                </a:lnTo>
                <a:lnTo>
                  <a:pt x="40788" y="9711"/>
                </a:lnTo>
                <a:lnTo>
                  <a:pt x="29312" y="17402"/>
                </a:lnTo>
                <a:lnTo>
                  <a:pt x="19391" y="26938"/>
                </a:lnTo>
                <a:lnTo>
                  <a:pt x="11262" y="38082"/>
                </a:lnTo>
                <a:lnTo>
                  <a:pt x="5163" y="50598"/>
                </a:lnTo>
                <a:lnTo>
                  <a:pt x="1330" y="64251"/>
                </a:lnTo>
                <a:lnTo>
                  <a:pt x="0" y="78803"/>
                </a:lnTo>
                <a:lnTo>
                  <a:pt x="0" y="315264"/>
                </a:lnTo>
                <a:lnTo>
                  <a:pt x="4103" y="340505"/>
                </a:lnTo>
                <a:lnTo>
                  <a:pt x="9717" y="353294"/>
                </a:lnTo>
                <a:lnTo>
                  <a:pt x="17414" y="364764"/>
                </a:lnTo>
                <a:lnTo>
                  <a:pt x="26956" y="374678"/>
                </a:lnTo>
                <a:lnTo>
                  <a:pt x="38107" y="382801"/>
                </a:lnTo>
                <a:lnTo>
                  <a:pt x="50629" y="388896"/>
                </a:lnTo>
                <a:lnTo>
                  <a:pt x="64286" y="392726"/>
                </a:lnTo>
                <a:lnTo>
                  <a:pt x="78841" y="394055"/>
                </a:lnTo>
                <a:lnTo>
                  <a:pt x="315328" y="394055"/>
                </a:lnTo>
                <a:lnTo>
                  <a:pt x="340579" y="389956"/>
                </a:lnTo>
                <a:lnTo>
                  <a:pt x="353375" y="384347"/>
                </a:lnTo>
                <a:lnTo>
                  <a:pt x="364853" y="376657"/>
                </a:lnTo>
                <a:lnTo>
                  <a:pt x="374775" y="367122"/>
                </a:lnTo>
                <a:lnTo>
                  <a:pt x="382905" y="355979"/>
                </a:lnTo>
                <a:lnTo>
                  <a:pt x="389005" y="343464"/>
                </a:lnTo>
                <a:lnTo>
                  <a:pt x="392839" y="329814"/>
                </a:lnTo>
                <a:lnTo>
                  <a:pt x="394169" y="315264"/>
                </a:lnTo>
                <a:lnTo>
                  <a:pt x="394169" y="78803"/>
                </a:lnTo>
                <a:lnTo>
                  <a:pt x="390064" y="53549"/>
                </a:lnTo>
                <a:lnTo>
                  <a:pt x="384449" y="40759"/>
                </a:lnTo>
                <a:lnTo>
                  <a:pt x="376752" y="29289"/>
                </a:lnTo>
                <a:lnTo>
                  <a:pt x="367209" y="19374"/>
                </a:lnTo>
                <a:lnTo>
                  <a:pt x="356059" y="11252"/>
                </a:lnTo>
                <a:lnTo>
                  <a:pt x="343537" y="5158"/>
                </a:lnTo>
                <a:lnTo>
                  <a:pt x="329881" y="1329"/>
                </a:lnTo>
                <a:lnTo>
                  <a:pt x="315328" y="0"/>
                </a:lnTo>
                <a:lnTo>
                  <a:pt x="7884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01817" y="3508654"/>
            <a:ext cx="394169" cy="394042"/>
          </a:xfrm>
          <a:custGeom>
            <a:avLst/>
            <a:gdLst/>
            <a:ahLst/>
            <a:cxnLst/>
            <a:rect l="l" t="t" r="r" b="b"/>
            <a:pathLst>
              <a:path w="394169" h="394042">
                <a:moveTo>
                  <a:pt x="78841" y="0"/>
                </a:moveTo>
                <a:lnTo>
                  <a:pt x="315328" y="0"/>
                </a:lnTo>
                <a:lnTo>
                  <a:pt x="329883" y="1328"/>
                </a:lnTo>
                <a:lnTo>
                  <a:pt x="343540" y="5157"/>
                </a:lnTo>
                <a:lnTo>
                  <a:pt x="356062" y="11250"/>
                </a:lnTo>
                <a:lnTo>
                  <a:pt x="367213" y="19372"/>
                </a:lnTo>
                <a:lnTo>
                  <a:pt x="376755" y="29285"/>
                </a:lnTo>
                <a:lnTo>
                  <a:pt x="384452" y="40755"/>
                </a:lnTo>
                <a:lnTo>
                  <a:pt x="390066" y="53545"/>
                </a:lnTo>
                <a:lnTo>
                  <a:pt x="393362" y="67419"/>
                </a:lnTo>
                <a:lnTo>
                  <a:pt x="394169" y="78790"/>
                </a:lnTo>
                <a:lnTo>
                  <a:pt x="394169" y="315252"/>
                </a:lnTo>
                <a:lnTo>
                  <a:pt x="392839" y="329801"/>
                </a:lnTo>
                <a:lnTo>
                  <a:pt x="389005" y="343451"/>
                </a:lnTo>
                <a:lnTo>
                  <a:pt x="382905" y="355966"/>
                </a:lnTo>
                <a:lnTo>
                  <a:pt x="374775" y="367109"/>
                </a:lnTo>
                <a:lnTo>
                  <a:pt x="364853" y="376644"/>
                </a:lnTo>
                <a:lnTo>
                  <a:pt x="353375" y="384334"/>
                </a:lnTo>
                <a:lnTo>
                  <a:pt x="340579" y="389943"/>
                </a:lnTo>
                <a:lnTo>
                  <a:pt x="326701" y="393235"/>
                </a:lnTo>
                <a:lnTo>
                  <a:pt x="78841" y="394042"/>
                </a:lnTo>
                <a:lnTo>
                  <a:pt x="64286" y="392713"/>
                </a:lnTo>
                <a:lnTo>
                  <a:pt x="50629" y="388883"/>
                </a:lnTo>
                <a:lnTo>
                  <a:pt x="38107" y="382789"/>
                </a:lnTo>
                <a:lnTo>
                  <a:pt x="26956" y="374666"/>
                </a:lnTo>
                <a:lnTo>
                  <a:pt x="17414" y="364751"/>
                </a:lnTo>
                <a:lnTo>
                  <a:pt x="9717" y="353281"/>
                </a:lnTo>
                <a:lnTo>
                  <a:pt x="4103" y="340492"/>
                </a:lnTo>
                <a:lnTo>
                  <a:pt x="807" y="326621"/>
                </a:lnTo>
                <a:lnTo>
                  <a:pt x="0" y="315252"/>
                </a:lnTo>
                <a:lnTo>
                  <a:pt x="0" y="78790"/>
                </a:lnTo>
                <a:lnTo>
                  <a:pt x="1330" y="64237"/>
                </a:lnTo>
                <a:lnTo>
                  <a:pt x="5164" y="50585"/>
                </a:lnTo>
                <a:lnTo>
                  <a:pt x="11264" y="38070"/>
                </a:lnTo>
                <a:lnTo>
                  <a:pt x="19394" y="26927"/>
                </a:lnTo>
                <a:lnTo>
                  <a:pt x="29316" y="17394"/>
                </a:lnTo>
                <a:lnTo>
                  <a:pt x="40794" y="9705"/>
                </a:lnTo>
                <a:lnTo>
                  <a:pt x="53590" y="4097"/>
                </a:lnTo>
                <a:lnTo>
                  <a:pt x="67468" y="806"/>
                </a:lnTo>
                <a:lnTo>
                  <a:pt x="78841" y="0"/>
                </a:lnTo>
                <a:close/>
              </a:path>
            </a:pathLst>
          </a:custGeom>
          <a:ln w="78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58129" y="3835679"/>
            <a:ext cx="31711" cy="29248"/>
          </a:xfrm>
          <a:custGeom>
            <a:avLst/>
            <a:gdLst/>
            <a:ahLst/>
            <a:cxnLst/>
            <a:rect l="l" t="t" r="r" b="b"/>
            <a:pathLst>
              <a:path w="31711" h="29248">
                <a:moveTo>
                  <a:pt x="31711" y="14604"/>
                </a:moveTo>
                <a:lnTo>
                  <a:pt x="31711" y="6553"/>
                </a:lnTo>
                <a:lnTo>
                  <a:pt x="24612" y="0"/>
                </a:lnTo>
                <a:lnTo>
                  <a:pt x="7099" y="0"/>
                </a:lnTo>
                <a:lnTo>
                  <a:pt x="0" y="6553"/>
                </a:lnTo>
                <a:lnTo>
                  <a:pt x="0" y="22694"/>
                </a:lnTo>
                <a:lnTo>
                  <a:pt x="7099" y="29248"/>
                </a:lnTo>
                <a:lnTo>
                  <a:pt x="24612" y="29248"/>
                </a:lnTo>
                <a:lnTo>
                  <a:pt x="31711" y="22694"/>
                </a:lnTo>
                <a:lnTo>
                  <a:pt x="31711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99327" y="3835679"/>
            <a:ext cx="31724" cy="29248"/>
          </a:xfrm>
          <a:custGeom>
            <a:avLst/>
            <a:gdLst/>
            <a:ahLst/>
            <a:cxnLst/>
            <a:rect l="l" t="t" r="r" b="b"/>
            <a:pathLst>
              <a:path w="31724" h="29248">
                <a:moveTo>
                  <a:pt x="31724" y="14604"/>
                </a:moveTo>
                <a:lnTo>
                  <a:pt x="31724" y="6553"/>
                </a:lnTo>
                <a:lnTo>
                  <a:pt x="24625" y="0"/>
                </a:lnTo>
                <a:lnTo>
                  <a:pt x="7111" y="0"/>
                </a:lnTo>
                <a:lnTo>
                  <a:pt x="0" y="6553"/>
                </a:lnTo>
                <a:lnTo>
                  <a:pt x="0" y="22694"/>
                </a:lnTo>
                <a:lnTo>
                  <a:pt x="7111" y="29248"/>
                </a:lnTo>
                <a:lnTo>
                  <a:pt x="24625" y="29248"/>
                </a:lnTo>
                <a:lnTo>
                  <a:pt x="31724" y="22694"/>
                </a:lnTo>
                <a:lnTo>
                  <a:pt x="31724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10761" y="4923167"/>
            <a:ext cx="394131" cy="394042"/>
          </a:xfrm>
          <a:custGeom>
            <a:avLst/>
            <a:gdLst/>
            <a:ahLst/>
            <a:cxnLst/>
            <a:rect l="l" t="t" r="r" b="b"/>
            <a:pathLst>
              <a:path w="394131" h="394042">
                <a:moveTo>
                  <a:pt x="78803" y="0"/>
                </a:moveTo>
                <a:lnTo>
                  <a:pt x="67462" y="802"/>
                </a:lnTo>
                <a:lnTo>
                  <a:pt x="53584" y="4090"/>
                </a:lnTo>
                <a:lnTo>
                  <a:pt x="40788" y="9695"/>
                </a:lnTo>
                <a:lnTo>
                  <a:pt x="29311" y="17383"/>
                </a:lnTo>
                <a:lnTo>
                  <a:pt x="19390" y="26917"/>
                </a:lnTo>
                <a:lnTo>
                  <a:pt x="11262" y="38061"/>
                </a:lnTo>
                <a:lnTo>
                  <a:pt x="5163" y="50579"/>
                </a:lnTo>
                <a:lnTo>
                  <a:pt x="1330" y="64234"/>
                </a:lnTo>
                <a:lnTo>
                  <a:pt x="0" y="78790"/>
                </a:lnTo>
                <a:lnTo>
                  <a:pt x="0" y="315239"/>
                </a:lnTo>
                <a:lnTo>
                  <a:pt x="4095" y="340471"/>
                </a:lnTo>
                <a:lnTo>
                  <a:pt x="9704" y="353265"/>
                </a:lnTo>
                <a:lnTo>
                  <a:pt x="17396" y="364740"/>
                </a:lnTo>
                <a:lnTo>
                  <a:pt x="26933" y="374659"/>
                </a:lnTo>
                <a:lnTo>
                  <a:pt x="38079" y="382785"/>
                </a:lnTo>
                <a:lnTo>
                  <a:pt x="50597" y="388881"/>
                </a:lnTo>
                <a:lnTo>
                  <a:pt x="64251" y="392713"/>
                </a:lnTo>
                <a:lnTo>
                  <a:pt x="78803" y="394042"/>
                </a:lnTo>
                <a:lnTo>
                  <a:pt x="315302" y="394042"/>
                </a:lnTo>
                <a:lnTo>
                  <a:pt x="340547" y="389943"/>
                </a:lnTo>
                <a:lnTo>
                  <a:pt x="353341" y="384334"/>
                </a:lnTo>
                <a:lnTo>
                  <a:pt x="364817" y="376643"/>
                </a:lnTo>
                <a:lnTo>
                  <a:pt x="374738" y="367107"/>
                </a:lnTo>
                <a:lnTo>
                  <a:pt x="382867" y="355963"/>
                </a:lnTo>
                <a:lnTo>
                  <a:pt x="388967" y="343446"/>
                </a:lnTo>
                <a:lnTo>
                  <a:pt x="392801" y="329792"/>
                </a:lnTo>
                <a:lnTo>
                  <a:pt x="394131" y="315239"/>
                </a:lnTo>
                <a:lnTo>
                  <a:pt x="394131" y="78790"/>
                </a:lnTo>
                <a:lnTo>
                  <a:pt x="390031" y="53552"/>
                </a:lnTo>
                <a:lnTo>
                  <a:pt x="384417" y="40761"/>
                </a:lnTo>
                <a:lnTo>
                  <a:pt x="376721" y="29290"/>
                </a:lnTo>
                <a:lnTo>
                  <a:pt x="367180" y="19375"/>
                </a:lnTo>
                <a:lnTo>
                  <a:pt x="356030" y="11252"/>
                </a:lnTo>
                <a:lnTo>
                  <a:pt x="343509" y="5158"/>
                </a:lnTo>
                <a:lnTo>
                  <a:pt x="329854" y="1328"/>
                </a:lnTo>
                <a:lnTo>
                  <a:pt x="315302" y="0"/>
                </a:lnTo>
                <a:lnTo>
                  <a:pt x="78803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10761" y="4923167"/>
            <a:ext cx="394131" cy="394042"/>
          </a:xfrm>
          <a:custGeom>
            <a:avLst/>
            <a:gdLst/>
            <a:ahLst/>
            <a:cxnLst/>
            <a:rect l="l" t="t" r="r" b="b"/>
            <a:pathLst>
              <a:path w="394131" h="394042">
                <a:moveTo>
                  <a:pt x="78803" y="0"/>
                </a:moveTo>
                <a:lnTo>
                  <a:pt x="315302" y="0"/>
                </a:lnTo>
                <a:lnTo>
                  <a:pt x="329854" y="1329"/>
                </a:lnTo>
                <a:lnTo>
                  <a:pt x="343509" y="5160"/>
                </a:lnTo>
                <a:lnTo>
                  <a:pt x="356030" y="11255"/>
                </a:lnTo>
                <a:lnTo>
                  <a:pt x="367180" y="19379"/>
                </a:lnTo>
                <a:lnTo>
                  <a:pt x="376721" y="29295"/>
                </a:lnTo>
                <a:lnTo>
                  <a:pt x="384417" y="40766"/>
                </a:lnTo>
                <a:lnTo>
                  <a:pt x="390031" y="53557"/>
                </a:lnTo>
                <a:lnTo>
                  <a:pt x="393325" y="67431"/>
                </a:lnTo>
                <a:lnTo>
                  <a:pt x="394131" y="78790"/>
                </a:lnTo>
                <a:lnTo>
                  <a:pt x="394131" y="315252"/>
                </a:lnTo>
                <a:lnTo>
                  <a:pt x="392800" y="329802"/>
                </a:lnTo>
                <a:lnTo>
                  <a:pt x="388966" y="343454"/>
                </a:lnTo>
                <a:lnTo>
                  <a:pt x="382865" y="355969"/>
                </a:lnTo>
                <a:lnTo>
                  <a:pt x="374735" y="367113"/>
                </a:lnTo>
                <a:lnTo>
                  <a:pt x="364813" y="376648"/>
                </a:lnTo>
                <a:lnTo>
                  <a:pt x="353335" y="384337"/>
                </a:lnTo>
                <a:lnTo>
                  <a:pt x="340540" y="389946"/>
                </a:lnTo>
                <a:lnTo>
                  <a:pt x="326663" y="393237"/>
                </a:lnTo>
                <a:lnTo>
                  <a:pt x="315302" y="394042"/>
                </a:lnTo>
                <a:lnTo>
                  <a:pt x="78803" y="394042"/>
                </a:lnTo>
                <a:lnTo>
                  <a:pt x="64250" y="392713"/>
                </a:lnTo>
                <a:lnTo>
                  <a:pt x="50595" y="388881"/>
                </a:lnTo>
                <a:lnTo>
                  <a:pt x="38076" y="382783"/>
                </a:lnTo>
                <a:lnTo>
                  <a:pt x="26930" y="374657"/>
                </a:lnTo>
                <a:lnTo>
                  <a:pt x="17392" y="364738"/>
                </a:lnTo>
                <a:lnTo>
                  <a:pt x="9701" y="353264"/>
                </a:lnTo>
                <a:lnTo>
                  <a:pt x="4092" y="340470"/>
                </a:lnTo>
                <a:lnTo>
                  <a:pt x="803" y="326593"/>
                </a:lnTo>
                <a:lnTo>
                  <a:pt x="0" y="315252"/>
                </a:lnTo>
                <a:lnTo>
                  <a:pt x="0" y="78790"/>
                </a:lnTo>
                <a:lnTo>
                  <a:pt x="1330" y="64237"/>
                </a:lnTo>
                <a:lnTo>
                  <a:pt x="5163" y="50584"/>
                </a:lnTo>
                <a:lnTo>
                  <a:pt x="11262" y="38067"/>
                </a:lnTo>
                <a:lnTo>
                  <a:pt x="19390" y="26923"/>
                </a:lnTo>
                <a:lnTo>
                  <a:pt x="29311" y="17387"/>
                </a:lnTo>
                <a:lnTo>
                  <a:pt x="40788" y="9698"/>
                </a:lnTo>
                <a:lnTo>
                  <a:pt x="53584" y="4091"/>
                </a:lnTo>
                <a:lnTo>
                  <a:pt x="67462" y="803"/>
                </a:lnTo>
                <a:lnTo>
                  <a:pt x="78803" y="0"/>
                </a:lnTo>
                <a:close/>
              </a:path>
            </a:pathLst>
          </a:custGeom>
          <a:ln w="78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67022" y="5250192"/>
            <a:ext cx="31724" cy="29248"/>
          </a:xfrm>
          <a:custGeom>
            <a:avLst/>
            <a:gdLst/>
            <a:ahLst/>
            <a:cxnLst/>
            <a:rect l="l" t="t" r="r" b="b"/>
            <a:pathLst>
              <a:path w="31724" h="29248">
                <a:moveTo>
                  <a:pt x="31724" y="14604"/>
                </a:moveTo>
                <a:lnTo>
                  <a:pt x="31724" y="6527"/>
                </a:lnTo>
                <a:lnTo>
                  <a:pt x="24625" y="0"/>
                </a:lnTo>
                <a:lnTo>
                  <a:pt x="7111" y="0"/>
                </a:lnTo>
                <a:lnTo>
                  <a:pt x="0" y="6527"/>
                </a:lnTo>
                <a:lnTo>
                  <a:pt x="0" y="22694"/>
                </a:lnTo>
                <a:lnTo>
                  <a:pt x="7111" y="29248"/>
                </a:lnTo>
                <a:lnTo>
                  <a:pt x="24625" y="29248"/>
                </a:lnTo>
                <a:lnTo>
                  <a:pt x="31724" y="22694"/>
                </a:lnTo>
                <a:lnTo>
                  <a:pt x="31724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24299" y="5250192"/>
            <a:ext cx="31762" cy="29248"/>
          </a:xfrm>
          <a:custGeom>
            <a:avLst/>
            <a:gdLst/>
            <a:ahLst/>
            <a:cxnLst/>
            <a:rect l="l" t="t" r="r" b="b"/>
            <a:pathLst>
              <a:path w="31762" h="29248">
                <a:moveTo>
                  <a:pt x="31762" y="14604"/>
                </a:moveTo>
                <a:lnTo>
                  <a:pt x="31762" y="6527"/>
                </a:lnTo>
                <a:lnTo>
                  <a:pt x="24650" y="0"/>
                </a:lnTo>
                <a:lnTo>
                  <a:pt x="7112" y="0"/>
                </a:lnTo>
                <a:lnTo>
                  <a:pt x="0" y="6527"/>
                </a:lnTo>
                <a:lnTo>
                  <a:pt x="0" y="22694"/>
                </a:lnTo>
                <a:lnTo>
                  <a:pt x="7112" y="29248"/>
                </a:lnTo>
                <a:lnTo>
                  <a:pt x="24650" y="29248"/>
                </a:lnTo>
                <a:lnTo>
                  <a:pt x="31762" y="22694"/>
                </a:lnTo>
                <a:lnTo>
                  <a:pt x="31762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51541" y="4354410"/>
            <a:ext cx="394169" cy="394042"/>
          </a:xfrm>
          <a:custGeom>
            <a:avLst/>
            <a:gdLst/>
            <a:ahLst/>
            <a:cxnLst/>
            <a:rect l="l" t="t" r="r" b="b"/>
            <a:pathLst>
              <a:path w="394169" h="394042">
                <a:moveTo>
                  <a:pt x="78841" y="0"/>
                </a:moveTo>
                <a:lnTo>
                  <a:pt x="67468" y="806"/>
                </a:lnTo>
                <a:lnTo>
                  <a:pt x="53590" y="4098"/>
                </a:lnTo>
                <a:lnTo>
                  <a:pt x="40794" y="9708"/>
                </a:lnTo>
                <a:lnTo>
                  <a:pt x="29316" y="17398"/>
                </a:lnTo>
                <a:lnTo>
                  <a:pt x="19394" y="26933"/>
                </a:lnTo>
                <a:lnTo>
                  <a:pt x="11264" y="38076"/>
                </a:lnTo>
                <a:lnTo>
                  <a:pt x="5164" y="50590"/>
                </a:lnTo>
                <a:lnTo>
                  <a:pt x="1330" y="64241"/>
                </a:lnTo>
                <a:lnTo>
                  <a:pt x="0" y="78790"/>
                </a:lnTo>
                <a:lnTo>
                  <a:pt x="0" y="315264"/>
                </a:lnTo>
                <a:lnTo>
                  <a:pt x="4100" y="340496"/>
                </a:lnTo>
                <a:lnTo>
                  <a:pt x="9714" y="353285"/>
                </a:lnTo>
                <a:lnTo>
                  <a:pt x="17410" y="364755"/>
                </a:lnTo>
                <a:lnTo>
                  <a:pt x="26953" y="374668"/>
                </a:lnTo>
                <a:lnTo>
                  <a:pt x="38104" y="382790"/>
                </a:lnTo>
                <a:lnTo>
                  <a:pt x="50627" y="388884"/>
                </a:lnTo>
                <a:lnTo>
                  <a:pt x="64285" y="392713"/>
                </a:lnTo>
                <a:lnTo>
                  <a:pt x="78841" y="394042"/>
                </a:lnTo>
                <a:lnTo>
                  <a:pt x="315340" y="394042"/>
                </a:lnTo>
                <a:lnTo>
                  <a:pt x="340570" y="389950"/>
                </a:lnTo>
                <a:lnTo>
                  <a:pt x="353367" y="384344"/>
                </a:lnTo>
                <a:lnTo>
                  <a:pt x="364847" y="376656"/>
                </a:lnTo>
                <a:lnTo>
                  <a:pt x="374770" y="367123"/>
                </a:lnTo>
                <a:lnTo>
                  <a:pt x="382902" y="355981"/>
                </a:lnTo>
                <a:lnTo>
                  <a:pt x="389003" y="343467"/>
                </a:lnTo>
                <a:lnTo>
                  <a:pt x="392838" y="329816"/>
                </a:lnTo>
                <a:lnTo>
                  <a:pt x="394169" y="315264"/>
                </a:lnTo>
                <a:lnTo>
                  <a:pt x="394169" y="78790"/>
                </a:lnTo>
                <a:lnTo>
                  <a:pt x="390069" y="53557"/>
                </a:lnTo>
                <a:lnTo>
                  <a:pt x="384455" y="40766"/>
                </a:lnTo>
                <a:lnTo>
                  <a:pt x="376759" y="29295"/>
                </a:lnTo>
                <a:lnTo>
                  <a:pt x="367218" y="19379"/>
                </a:lnTo>
                <a:lnTo>
                  <a:pt x="356068" y="11255"/>
                </a:lnTo>
                <a:lnTo>
                  <a:pt x="343548" y="5160"/>
                </a:lnTo>
                <a:lnTo>
                  <a:pt x="329893" y="1329"/>
                </a:lnTo>
                <a:lnTo>
                  <a:pt x="315340" y="0"/>
                </a:lnTo>
                <a:lnTo>
                  <a:pt x="7884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51541" y="4354410"/>
            <a:ext cx="394169" cy="394055"/>
          </a:xfrm>
          <a:custGeom>
            <a:avLst/>
            <a:gdLst/>
            <a:ahLst/>
            <a:cxnLst/>
            <a:rect l="l" t="t" r="r" b="b"/>
            <a:pathLst>
              <a:path w="394169" h="394055">
                <a:moveTo>
                  <a:pt x="78841" y="0"/>
                </a:moveTo>
                <a:lnTo>
                  <a:pt x="315340" y="0"/>
                </a:lnTo>
                <a:lnTo>
                  <a:pt x="329893" y="1329"/>
                </a:lnTo>
                <a:lnTo>
                  <a:pt x="343548" y="5160"/>
                </a:lnTo>
                <a:lnTo>
                  <a:pt x="356068" y="11255"/>
                </a:lnTo>
                <a:lnTo>
                  <a:pt x="367218" y="19379"/>
                </a:lnTo>
                <a:lnTo>
                  <a:pt x="376759" y="29295"/>
                </a:lnTo>
                <a:lnTo>
                  <a:pt x="384455" y="40766"/>
                </a:lnTo>
                <a:lnTo>
                  <a:pt x="390069" y="53557"/>
                </a:lnTo>
                <a:lnTo>
                  <a:pt x="393363" y="67431"/>
                </a:lnTo>
                <a:lnTo>
                  <a:pt x="394169" y="78790"/>
                </a:lnTo>
                <a:lnTo>
                  <a:pt x="394169" y="315252"/>
                </a:lnTo>
                <a:lnTo>
                  <a:pt x="392839" y="329805"/>
                </a:lnTo>
                <a:lnTo>
                  <a:pt x="389005" y="343458"/>
                </a:lnTo>
                <a:lnTo>
                  <a:pt x="382905" y="355975"/>
                </a:lnTo>
                <a:lnTo>
                  <a:pt x="374776" y="367120"/>
                </a:lnTo>
                <a:lnTo>
                  <a:pt x="364855" y="376656"/>
                </a:lnTo>
                <a:lnTo>
                  <a:pt x="353379" y="384347"/>
                </a:lnTo>
                <a:lnTo>
                  <a:pt x="340585" y="389956"/>
                </a:lnTo>
                <a:lnTo>
                  <a:pt x="326710" y="393248"/>
                </a:lnTo>
                <a:lnTo>
                  <a:pt x="315340" y="394055"/>
                </a:lnTo>
                <a:lnTo>
                  <a:pt x="78841" y="394055"/>
                </a:lnTo>
                <a:lnTo>
                  <a:pt x="64287" y="392726"/>
                </a:lnTo>
                <a:lnTo>
                  <a:pt x="50631" y="388896"/>
                </a:lnTo>
                <a:lnTo>
                  <a:pt x="38110" y="382802"/>
                </a:lnTo>
                <a:lnTo>
                  <a:pt x="26960" y="374680"/>
                </a:lnTo>
                <a:lnTo>
                  <a:pt x="17417" y="364766"/>
                </a:lnTo>
                <a:lnTo>
                  <a:pt x="9720" y="353296"/>
                </a:lnTo>
                <a:lnTo>
                  <a:pt x="4105" y="340506"/>
                </a:lnTo>
                <a:lnTo>
                  <a:pt x="809" y="326633"/>
                </a:lnTo>
                <a:lnTo>
                  <a:pt x="0" y="315252"/>
                </a:lnTo>
                <a:lnTo>
                  <a:pt x="0" y="78790"/>
                </a:lnTo>
                <a:lnTo>
                  <a:pt x="1330" y="64241"/>
                </a:lnTo>
                <a:lnTo>
                  <a:pt x="5164" y="50590"/>
                </a:lnTo>
                <a:lnTo>
                  <a:pt x="11264" y="38076"/>
                </a:lnTo>
                <a:lnTo>
                  <a:pt x="19394" y="26933"/>
                </a:lnTo>
                <a:lnTo>
                  <a:pt x="29316" y="17398"/>
                </a:lnTo>
                <a:lnTo>
                  <a:pt x="40794" y="9708"/>
                </a:lnTo>
                <a:lnTo>
                  <a:pt x="53590" y="4098"/>
                </a:lnTo>
                <a:lnTo>
                  <a:pt x="67468" y="806"/>
                </a:lnTo>
                <a:lnTo>
                  <a:pt x="78841" y="0"/>
                </a:lnTo>
                <a:close/>
              </a:path>
            </a:pathLst>
          </a:custGeom>
          <a:ln w="78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07852" y="4681448"/>
            <a:ext cx="31711" cy="29248"/>
          </a:xfrm>
          <a:custGeom>
            <a:avLst/>
            <a:gdLst/>
            <a:ahLst/>
            <a:cxnLst/>
            <a:rect l="l" t="t" r="r" b="b"/>
            <a:pathLst>
              <a:path w="31711" h="29248">
                <a:moveTo>
                  <a:pt x="31711" y="14605"/>
                </a:moveTo>
                <a:lnTo>
                  <a:pt x="31711" y="6553"/>
                </a:lnTo>
                <a:lnTo>
                  <a:pt x="24612" y="0"/>
                </a:lnTo>
                <a:lnTo>
                  <a:pt x="7099" y="0"/>
                </a:lnTo>
                <a:lnTo>
                  <a:pt x="0" y="6553"/>
                </a:lnTo>
                <a:lnTo>
                  <a:pt x="0" y="22682"/>
                </a:lnTo>
                <a:lnTo>
                  <a:pt x="7099" y="29248"/>
                </a:lnTo>
                <a:lnTo>
                  <a:pt x="24612" y="29248"/>
                </a:lnTo>
                <a:lnTo>
                  <a:pt x="31711" y="22682"/>
                </a:lnTo>
                <a:lnTo>
                  <a:pt x="31711" y="14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5116" y="4681448"/>
            <a:ext cx="31762" cy="29248"/>
          </a:xfrm>
          <a:custGeom>
            <a:avLst/>
            <a:gdLst/>
            <a:ahLst/>
            <a:cxnLst/>
            <a:rect l="l" t="t" r="r" b="b"/>
            <a:pathLst>
              <a:path w="31762" h="29248">
                <a:moveTo>
                  <a:pt x="31762" y="14605"/>
                </a:moveTo>
                <a:lnTo>
                  <a:pt x="31762" y="6553"/>
                </a:lnTo>
                <a:lnTo>
                  <a:pt x="24650" y="0"/>
                </a:lnTo>
                <a:lnTo>
                  <a:pt x="7111" y="0"/>
                </a:lnTo>
                <a:lnTo>
                  <a:pt x="0" y="6553"/>
                </a:lnTo>
                <a:lnTo>
                  <a:pt x="0" y="22682"/>
                </a:lnTo>
                <a:lnTo>
                  <a:pt x="7111" y="29248"/>
                </a:lnTo>
                <a:lnTo>
                  <a:pt x="24650" y="29248"/>
                </a:lnTo>
                <a:lnTo>
                  <a:pt x="31762" y="22682"/>
                </a:lnTo>
                <a:lnTo>
                  <a:pt x="31762" y="14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89831" y="4692675"/>
            <a:ext cx="133921" cy="218236"/>
          </a:xfrm>
          <a:custGeom>
            <a:avLst/>
            <a:gdLst/>
            <a:ahLst/>
            <a:cxnLst/>
            <a:rect l="l" t="t" r="r" b="b"/>
            <a:pathLst>
              <a:path w="133921" h="218236">
                <a:moveTo>
                  <a:pt x="133921" y="0"/>
                </a:moveTo>
                <a:lnTo>
                  <a:pt x="0" y="218236"/>
                </a:lnTo>
              </a:path>
            </a:pathLst>
          </a:custGeom>
          <a:ln w="80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84383" y="4819129"/>
            <a:ext cx="80835" cy="100939"/>
          </a:xfrm>
          <a:custGeom>
            <a:avLst/>
            <a:gdLst/>
            <a:ahLst/>
            <a:cxnLst/>
            <a:rect l="l" t="t" r="r" b="b"/>
            <a:pathLst>
              <a:path w="80835" h="100939">
                <a:moveTo>
                  <a:pt x="0" y="100939"/>
                </a:moveTo>
                <a:lnTo>
                  <a:pt x="80835" y="37172"/>
                </a:lnTo>
                <a:lnTo>
                  <a:pt x="70596" y="37060"/>
                </a:lnTo>
                <a:lnTo>
                  <a:pt x="57641" y="34417"/>
                </a:lnTo>
                <a:lnTo>
                  <a:pt x="45719" y="29152"/>
                </a:lnTo>
                <a:lnTo>
                  <a:pt x="35240" y="21502"/>
                </a:lnTo>
                <a:lnTo>
                  <a:pt x="26615" y="11705"/>
                </a:lnTo>
                <a:lnTo>
                  <a:pt x="20256" y="0"/>
                </a:lnTo>
                <a:lnTo>
                  <a:pt x="0" y="10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84383" y="4819129"/>
            <a:ext cx="80835" cy="100939"/>
          </a:xfrm>
          <a:custGeom>
            <a:avLst/>
            <a:gdLst/>
            <a:ahLst/>
            <a:cxnLst/>
            <a:rect l="l" t="t" r="r" b="b"/>
            <a:pathLst>
              <a:path w="80835" h="100939">
                <a:moveTo>
                  <a:pt x="80835" y="37172"/>
                </a:moveTo>
                <a:lnTo>
                  <a:pt x="0" y="100939"/>
                </a:lnTo>
                <a:lnTo>
                  <a:pt x="20243" y="0"/>
                </a:lnTo>
                <a:lnTo>
                  <a:pt x="26611" y="11704"/>
                </a:lnTo>
                <a:lnTo>
                  <a:pt x="35239" y="21500"/>
                </a:lnTo>
                <a:lnTo>
                  <a:pt x="45717" y="29149"/>
                </a:lnTo>
                <a:lnTo>
                  <a:pt x="57636" y="34415"/>
                </a:lnTo>
                <a:lnTo>
                  <a:pt x="70587" y="37059"/>
                </a:lnTo>
                <a:lnTo>
                  <a:pt x="80835" y="37172"/>
                </a:lnTo>
                <a:close/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09249" y="4923167"/>
            <a:ext cx="394119" cy="394042"/>
          </a:xfrm>
          <a:custGeom>
            <a:avLst/>
            <a:gdLst/>
            <a:ahLst/>
            <a:cxnLst/>
            <a:rect l="l" t="t" r="r" b="b"/>
            <a:pathLst>
              <a:path w="394119" h="394042">
                <a:moveTo>
                  <a:pt x="78841" y="0"/>
                </a:moveTo>
                <a:lnTo>
                  <a:pt x="67460" y="806"/>
                </a:lnTo>
                <a:lnTo>
                  <a:pt x="53575" y="4097"/>
                </a:lnTo>
                <a:lnTo>
                  <a:pt x="40777" y="9705"/>
                </a:lnTo>
                <a:lnTo>
                  <a:pt x="29300" y="17394"/>
                </a:lnTo>
                <a:lnTo>
                  <a:pt x="19381" y="26927"/>
                </a:lnTo>
                <a:lnTo>
                  <a:pt x="11255" y="38070"/>
                </a:lnTo>
                <a:lnTo>
                  <a:pt x="5159" y="50585"/>
                </a:lnTo>
                <a:lnTo>
                  <a:pt x="1329" y="64237"/>
                </a:lnTo>
                <a:lnTo>
                  <a:pt x="0" y="78790"/>
                </a:lnTo>
                <a:lnTo>
                  <a:pt x="0" y="315239"/>
                </a:lnTo>
                <a:lnTo>
                  <a:pt x="4101" y="340493"/>
                </a:lnTo>
                <a:lnTo>
                  <a:pt x="9712" y="353283"/>
                </a:lnTo>
                <a:lnTo>
                  <a:pt x="17405" y="364753"/>
                </a:lnTo>
                <a:lnTo>
                  <a:pt x="26944" y="374667"/>
                </a:lnTo>
                <a:lnTo>
                  <a:pt x="38093" y="382790"/>
                </a:lnTo>
                <a:lnTo>
                  <a:pt x="50616" y="388884"/>
                </a:lnTo>
                <a:lnTo>
                  <a:pt x="64277" y="392713"/>
                </a:lnTo>
                <a:lnTo>
                  <a:pt x="78841" y="394042"/>
                </a:lnTo>
                <a:lnTo>
                  <a:pt x="315328" y="394042"/>
                </a:lnTo>
                <a:lnTo>
                  <a:pt x="340551" y="389951"/>
                </a:lnTo>
                <a:lnTo>
                  <a:pt x="353345" y="384344"/>
                </a:lnTo>
                <a:lnTo>
                  <a:pt x="364820" y="376654"/>
                </a:lnTo>
                <a:lnTo>
                  <a:pt x="374738" y="367117"/>
                </a:lnTo>
                <a:lnTo>
                  <a:pt x="382862" y="355971"/>
                </a:lnTo>
                <a:lnTo>
                  <a:pt x="388958" y="343452"/>
                </a:lnTo>
                <a:lnTo>
                  <a:pt x="392789" y="329796"/>
                </a:lnTo>
                <a:lnTo>
                  <a:pt x="394119" y="315239"/>
                </a:lnTo>
                <a:lnTo>
                  <a:pt x="394119" y="78790"/>
                </a:lnTo>
                <a:lnTo>
                  <a:pt x="390031" y="53575"/>
                </a:lnTo>
                <a:lnTo>
                  <a:pt x="384426" y="40779"/>
                </a:lnTo>
                <a:lnTo>
                  <a:pt x="376738" y="29303"/>
                </a:lnTo>
                <a:lnTo>
                  <a:pt x="367204" y="19384"/>
                </a:lnTo>
                <a:lnTo>
                  <a:pt x="356060" y="11257"/>
                </a:lnTo>
                <a:lnTo>
                  <a:pt x="343541" y="5161"/>
                </a:lnTo>
                <a:lnTo>
                  <a:pt x="329885" y="1329"/>
                </a:lnTo>
                <a:lnTo>
                  <a:pt x="315328" y="0"/>
                </a:lnTo>
                <a:lnTo>
                  <a:pt x="78841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09249" y="4923167"/>
            <a:ext cx="394119" cy="394042"/>
          </a:xfrm>
          <a:custGeom>
            <a:avLst/>
            <a:gdLst/>
            <a:ahLst/>
            <a:cxnLst/>
            <a:rect l="l" t="t" r="r" b="b"/>
            <a:pathLst>
              <a:path w="394119" h="394042">
                <a:moveTo>
                  <a:pt x="78841" y="0"/>
                </a:moveTo>
                <a:lnTo>
                  <a:pt x="315328" y="0"/>
                </a:lnTo>
                <a:lnTo>
                  <a:pt x="329885" y="1330"/>
                </a:lnTo>
                <a:lnTo>
                  <a:pt x="343541" y="5162"/>
                </a:lnTo>
                <a:lnTo>
                  <a:pt x="356060" y="11260"/>
                </a:lnTo>
                <a:lnTo>
                  <a:pt x="367204" y="19388"/>
                </a:lnTo>
                <a:lnTo>
                  <a:pt x="376738" y="29308"/>
                </a:lnTo>
                <a:lnTo>
                  <a:pt x="384426" y="40784"/>
                </a:lnTo>
                <a:lnTo>
                  <a:pt x="390031" y="53580"/>
                </a:lnTo>
                <a:lnTo>
                  <a:pt x="393317" y="67458"/>
                </a:lnTo>
                <a:lnTo>
                  <a:pt x="394119" y="78790"/>
                </a:lnTo>
                <a:lnTo>
                  <a:pt x="394119" y="315252"/>
                </a:lnTo>
                <a:lnTo>
                  <a:pt x="392789" y="329806"/>
                </a:lnTo>
                <a:lnTo>
                  <a:pt x="388958" y="343460"/>
                </a:lnTo>
                <a:lnTo>
                  <a:pt x="382861" y="355978"/>
                </a:lnTo>
                <a:lnTo>
                  <a:pt x="374735" y="367123"/>
                </a:lnTo>
                <a:lnTo>
                  <a:pt x="364815" y="376658"/>
                </a:lnTo>
                <a:lnTo>
                  <a:pt x="353340" y="384347"/>
                </a:lnTo>
                <a:lnTo>
                  <a:pt x="340543" y="389954"/>
                </a:lnTo>
                <a:lnTo>
                  <a:pt x="326663" y="393241"/>
                </a:lnTo>
                <a:lnTo>
                  <a:pt x="315328" y="394042"/>
                </a:lnTo>
                <a:lnTo>
                  <a:pt x="78841" y="394042"/>
                </a:lnTo>
                <a:lnTo>
                  <a:pt x="64276" y="392713"/>
                </a:lnTo>
                <a:lnTo>
                  <a:pt x="50614" y="388883"/>
                </a:lnTo>
                <a:lnTo>
                  <a:pt x="38090" y="382789"/>
                </a:lnTo>
                <a:lnTo>
                  <a:pt x="26941" y="374666"/>
                </a:lnTo>
                <a:lnTo>
                  <a:pt x="17402" y="364751"/>
                </a:lnTo>
                <a:lnTo>
                  <a:pt x="9709" y="353281"/>
                </a:lnTo>
                <a:lnTo>
                  <a:pt x="4099" y="340492"/>
                </a:lnTo>
                <a:lnTo>
                  <a:pt x="807" y="326621"/>
                </a:lnTo>
                <a:lnTo>
                  <a:pt x="0" y="315252"/>
                </a:lnTo>
                <a:lnTo>
                  <a:pt x="0" y="78790"/>
                </a:lnTo>
                <a:lnTo>
                  <a:pt x="1329" y="64241"/>
                </a:lnTo>
                <a:lnTo>
                  <a:pt x="5159" y="50590"/>
                </a:lnTo>
                <a:lnTo>
                  <a:pt x="11255" y="38076"/>
                </a:lnTo>
                <a:lnTo>
                  <a:pt x="19381" y="26933"/>
                </a:lnTo>
                <a:lnTo>
                  <a:pt x="29300" y="17398"/>
                </a:lnTo>
                <a:lnTo>
                  <a:pt x="40777" y="9708"/>
                </a:lnTo>
                <a:lnTo>
                  <a:pt x="53575" y="4098"/>
                </a:lnTo>
                <a:lnTo>
                  <a:pt x="67460" y="806"/>
                </a:lnTo>
                <a:lnTo>
                  <a:pt x="78841" y="0"/>
                </a:lnTo>
                <a:close/>
              </a:path>
            </a:pathLst>
          </a:custGeom>
          <a:ln w="78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65510" y="5250192"/>
            <a:ext cx="31762" cy="29248"/>
          </a:xfrm>
          <a:custGeom>
            <a:avLst/>
            <a:gdLst/>
            <a:ahLst/>
            <a:cxnLst/>
            <a:rect l="l" t="t" r="r" b="b"/>
            <a:pathLst>
              <a:path w="31762" h="29248">
                <a:moveTo>
                  <a:pt x="31762" y="14604"/>
                </a:moveTo>
                <a:lnTo>
                  <a:pt x="31762" y="6527"/>
                </a:lnTo>
                <a:lnTo>
                  <a:pt x="24650" y="0"/>
                </a:lnTo>
                <a:lnTo>
                  <a:pt x="7112" y="0"/>
                </a:lnTo>
                <a:lnTo>
                  <a:pt x="0" y="6527"/>
                </a:lnTo>
                <a:lnTo>
                  <a:pt x="0" y="22694"/>
                </a:lnTo>
                <a:lnTo>
                  <a:pt x="7112" y="29248"/>
                </a:lnTo>
                <a:lnTo>
                  <a:pt x="24650" y="29248"/>
                </a:lnTo>
                <a:lnTo>
                  <a:pt x="31762" y="22694"/>
                </a:lnTo>
                <a:lnTo>
                  <a:pt x="31762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22812" y="5250192"/>
            <a:ext cx="31724" cy="29248"/>
          </a:xfrm>
          <a:custGeom>
            <a:avLst/>
            <a:gdLst/>
            <a:ahLst/>
            <a:cxnLst/>
            <a:rect l="l" t="t" r="r" b="b"/>
            <a:pathLst>
              <a:path w="31724" h="29248">
                <a:moveTo>
                  <a:pt x="31724" y="14604"/>
                </a:moveTo>
                <a:lnTo>
                  <a:pt x="31724" y="6527"/>
                </a:lnTo>
                <a:lnTo>
                  <a:pt x="24625" y="0"/>
                </a:lnTo>
                <a:lnTo>
                  <a:pt x="7099" y="0"/>
                </a:lnTo>
                <a:lnTo>
                  <a:pt x="0" y="6527"/>
                </a:lnTo>
                <a:lnTo>
                  <a:pt x="0" y="22694"/>
                </a:lnTo>
                <a:lnTo>
                  <a:pt x="7099" y="29248"/>
                </a:lnTo>
                <a:lnTo>
                  <a:pt x="24625" y="29248"/>
                </a:lnTo>
                <a:lnTo>
                  <a:pt x="31724" y="22694"/>
                </a:lnTo>
                <a:lnTo>
                  <a:pt x="31724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81639" y="4697628"/>
            <a:ext cx="128968" cy="218224"/>
          </a:xfrm>
          <a:custGeom>
            <a:avLst/>
            <a:gdLst/>
            <a:ahLst/>
            <a:cxnLst/>
            <a:rect l="l" t="t" r="r" b="b"/>
            <a:pathLst>
              <a:path w="128968" h="218224">
                <a:moveTo>
                  <a:pt x="0" y="0"/>
                </a:moveTo>
                <a:lnTo>
                  <a:pt x="128968" y="218224"/>
                </a:lnTo>
              </a:path>
            </a:pathLst>
          </a:custGeom>
          <a:ln w="80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36401" y="4823726"/>
            <a:ext cx="79743" cy="101244"/>
          </a:xfrm>
          <a:custGeom>
            <a:avLst/>
            <a:gdLst/>
            <a:ahLst/>
            <a:cxnLst/>
            <a:rect l="l" t="t" r="r" b="b"/>
            <a:pathLst>
              <a:path w="79743" h="101244">
                <a:moveTo>
                  <a:pt x="79743" y="101244"/>
                </a:moveTo>
                <a:lnTo>
                  <a:pt x="61175" y="0"/>
                </a:lnTo>
                <a:lnTo>
                  <a:pt x="55940" y="9532"/>
                </a:lnTo>
                <a:lnTo>
                  <a:pt x="47545" y="19551"/>
                </a:lnTo>
                <a:lnTo>
                  <a:pt x="37363" y="27459"/>
                </a:lnTo>
                <a:lnTo>
                  <a:pt x="25785" y="33021"/>
                </a:lnTo>
                <a:lnTo>
                  <a:pt x="13200" y="35998"/>
                </a:lnTo>
                <a:lnTo>
                  <a:pt x="0" y="36156"/>
                </a:lnTo>
                <a:lnTo>
                  <a:pt x="79743" y="101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36414" y="4823714"/>
            <a:ext cx="79730" cy="101257"/>
          </a:xfrm>
          <a:custGeom>
            <a:avLst/>
            <a:gdLst/>
            <a:ahLst/>
            <a:cxnLst/>
            <a:rect l="l" t="t" r="r" b="b"/>
            <a:pathLst>
              <a:path w="79730" h="101257">
                <a:moveTo>
                  <a:pt x="61150" y="0"/>
                </a:moveTo>
                <a:lnTo>
                  <a:pt x="79730" y="101257"/>
                </a:lnTo>
                <a:lnTo>
                  <a:pt x="0" y="36169"/>
                </a:lnTo>
                <a:lnTo>
                  <a:pt x="13197" y="36010"/>
                </a:lnTo>
                <a:lnTo>
                  <a:pt x="25780" y="33028"/>
                </a:lnTo>
                <a:lnTo>
                  <a:pt x="37356" y="27462"/>
                </a:lnTo>
                <a:lnTo>
                  <a:pt x="47535" y="19547"/>
                </a:lnTo>
                <a:lnTo>
                  <a:pt x="55926" y="9522"/>
                </a:lnTo>
                <a:lnTo>
                  <a:pt x="61150" y="0"/>
                </a:lnTo>
                <a:close/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66170" y="3936301"/>
            <a:ext cx="394119" cy="394055"/>
          </a:xfrm>
          <a:custGeom>
            <a:avLst/>
            <a:gdLst/>
            <a:ahLst/>
            <a:cxnLst/>
            <a:rect l="l" t="t" r="r" b="b"/>
            <a:pathLst>
              <a:path w="394119" h="394055">
                <a:moveTo>
                  <a:pt x="78778" y="0"/>
                </a:moveTo>
                <a:lnTo>
                  <a:pt x="67418" y="806"/>
                </a:lnTo>
                <a:lnTo>
                  <a:pt x="53546" y="4100"/>
                </a:lnTo>
                <a:lnTo>
                  <a:pt x="40757" y="9714"/>
                </a:lnTo>
                <a:lnTo>
                  <a:pt x="29287" y="17410"/>
                </a:lnTo>
                <a:lnTo>
                  <a:pt x="19374" y="26953"/>
                </a:lnTo>
                <a:lnTo>
                  <a:pt x="11252" y="38104"/>
                </a:lnTo>
                <a:lnTo>
                  <a:pt x="5158" y="50627"/>
                </a:lnTo>
                <a:lnTo>
                  <a:pt x="1328" y="64285"/>
                </a:lnTo>
                <a:lnTo>
                  <a:pt x="0" y="78841"/>
                </a:lnTo>
                <a:lnTo>
                  <a:pt x="0" y="315252"/>
                </a:lnTo>
                <a:lnTo>
                  <a:pt x="4087" y="340468"/>
                </a:lnTo>
                <a:lnTo>
                  <a:pt x="9692" y="353266"/>
                </a:lnTo>
                <a:lnTo>
                  <a:pt x="17379" y="364744"/>
                </a:lnTo>
                <a:lnTo>
                  <a:pt x="26912" y="374666"/>
                </a:lnTo>
                <a:lnTo>
                  <a:pt x="38055" y="382794"/>
                </a:lnTo>
                <a:lnTo>
                  <a:pt x="50571" y="388892"/>
                </a:lnTo>
                <a:lnTo>
                  <a:pt x="64224" y="392725"/>
                </a:lnTo>
                <a:lnTo>
                  <a:pt x="78778" y="394055"/>
                </a:lnTo>
                <a:lnTo>
                  <a:pt x="315290" y="394055"/>
                </a:lnTo>
                <a:lnTo>
                  <a:pt x="340534" y="389956"/>
                </a:lnTo>
                <a:lnTo>
                  <a:pt x="353328" y="384347"/>
                </a:lnTo>
                <a:lnTo>
                  <a:pt x="364804" y="376656"/>
                </a:lnTo>
                <a:lnTo>
                  <a:pt x="374725" y="367120"/>
                </a:lnTo>
                <a:lnTo>
                  <a:pt x="382854" y="355975"/>
                </a:lnTo>
                <a:lnTo>
                  <a:pt x="388954" y="343458"/>
                </a:lnTo>
                <a:lnTo>
                  <a:pt x="392788" y="329805"/>
                </a:lnTo>
                <a:lnTo>
                  <a:pt x="394119" y="315252"/>
                </a:lnTo>
                <a:lnTo>
                  <a:pt x="394119" y="78841"/>
                </a:lnTo>
                <a:lnTo>
                  <a:pt x="390008" y="53568"/>
                </a:lnTo>
                <a:lnTo>
                  <a:pt x="384392" y="40776"/>
                </a:lnTo>
                <a:lnTo>
                  <a:pt x="376695" y="29303"/>
                </a:lnTo>
                <a:lnTo>
                  <a:pt x="367154" y="19385"/>
                </a:lnTo>
                <a:lnTo>
                  <a:pt x="356006" y="11259"/>
                </a:lnTo>
                <a:lnTo>
                  <a:pt x="343488" y="5162"/>
                </a:lnTo>
                <a:lnTo>
                  <a:pt x="329837" y="1329"/>
                </a:lnTo>
                <a:lnTo>
                  <a:pt x="315290" y="0"/>
                </a:lnTo>
                <a:lnTo>
                  <a:pt x="7877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66170" y="3936301"/>
            <a:ext cx="394119" cy="394055"/>
          </a:xfrm>
          <a:custGeom>
            <a:avLst/>
            <a:gdLst/>
            <a:ahLst/>
            <a:cxnLst/>
            <a:rect l="l" t="t" r="r" b="b"/>
            <a:pathLst>
              <a:path w="394119" h="394055">
                <a:moveTo>
                  <a:pt x="78778" y="0"/>
                </a:moveTo>
                <a:lnTo>
                  <a:pt x="315290" y="0"/>
                </a:lnTo>
                <a:lnTo>
                  <a:pt x="329838" y="1330"/>
                </a:lnTo>
                <a:lnTo>
                  <a:pt x="343490" y="5162"/>
                </a:lnTo>
                <a:lnTo>
                  <a:pt x="356009" y="11260"/>
                </a:lnTo>
                <a:lnTo>
                  <a:pt x="367157" y="19387"/>
                </a:lnTo>
                <a:lnTo>
                  <a:pt x="376698" y="29305"/>
                </a:lnTo>
                <a:lnTo>
                  <a:pt x="384395" y="40778"/>
                </a:lnTo>
                <a:lnTo>
                  <a:pt x="390011" y="53569"/>
                </a:lnTo>
                <a:lnTo>
                  <a:pt x="393308" y="67440"/>
                </a:lnTo>
                <a:lnTo>
                  <a:pt x="394119" y="78828"/>
                </a:lnTo>
                <a:lnTo>
                  <a:pt x="394119" y="315252"/>
                </a:lnTo>
                <a:lnTo>
                  <a:pt x="392788" y="329805"/>
                </a:lnTo>
                <a:lnTo>
                  <a:pt x="388954" y="343458"/>
                </a:lnTo>
                <a:lnTo>
                  <a:pt x="382854" y="355975"/>
                </a:lnTo>
                <a:lnTo>
                  <a:pt x="374725" y="367120"/>
                </a:lnTo>
                <a:lnTo>
                  <a:pt x="364804" y="376656"/>
                </a:lnTo>
                <a:lnTo>
                  <a:pt x="353328" y="384347"/>
                </a:lnTo>
                <a:lnTo>
                  <a:pt x="340534" y="389956"/>
                </a:lnTo>
                <a:lnTo>
                  <a:pt x="326659" y="393248"/>
                </a:lnTo>
                <a:lnTo>
                  <a:pt x="315290" y="394055"/>
                </a:lnTo>
                <a:lnTo>
                  <a:pt x="78778" y="394055"/>
                </a:lnTo>
                <a:lnTo>
                  <a:pt x="64224" y="392725"/>
                </a:lnTo>
                <a:lnTo>
                  <a:pt x="50571" y="388892"/>
                </a:lnTo>
                <a:lnTo>
                  <a:pt x="38055" y="382794"/>
                </a:lnTo>
                <a:lnTo>
                  <a:pt x="26912" y="374666"/>
                </a:lnTo>
                <a:lnTo>
                  <a:pt x="17379" y="364744"/>
                </a:lnTo>
                <a:lnTo>
                  <a:pt x="9692" y="353266"/>
                </a:lnTo>
                <a:lnTo>
                  <a:pt x="4087" y="340468"/>
                </a:lnTo>
                <a:lnTo>
                  <a:pt x="801" y="326587"/>
                </a:lnTo>
                <a:lnTo>
                  <a:pt x="0" y="315252"/>
                </a:lnTo>
                <a:lnTo>
                  <a:pt x="0" y="78828"/>
                </a:lnTo>
                <a:lnTo>
                  <a:pt x="1329" y="64275"/>
                </a:lnTo>
                <a:lnTo>
                  <a:pt x="5159" y="50619"/>
                </a:lnTo>
                <a:lnTo>
                  <a:pt x="11253" y="38098"/>
                </a:lnTo>
                <a:lnTo>
                  <a:pt x="19376" y="26947"/>
                </a:lnTo>
                <a:lnTo>
                  <a:pt x="29292" y="17406"/>
                </a:lnTo>
                <a:lnTo>
                  <a:pt x="40763" y="9710"/>
                </a:lnTo>
                <a:lnTo>
                  <a:pt x="53553" y="4097"/>
                </a:lnTo>
                <a:lnTo>
                  <a:pt x="67427" y="805"/>
                </a:lnTo>
                <a:lnTo>
                  <a:pt x="78778" y="0"/>
                </a:lnTo>
                <a:close/>
              </a:path>
            </a:pathLst>
          </a:custGeom>
          <a:ln w="78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22418" y="4263339"/>
            <a:ext cx="31724" cy="29235"/>
          </a:xfrm>
          <a:custGeom>
            <a:avLst/>
            <a:gdLst/>
            <a:ahLst/>
            <a:cxnLst/>
            <a:rect l="l" t="t" r="r" b="b"/>
            <a:pathLst>
              <a:path w="31724" h="29235">
                <a:moveTo>
                  <a:pt x="31724" y="14643"/>
                </a:moveTo>
                <a:lnTo>
                  <a:pt x="31724" y="6553"/>
                </a:lnTo>
                <a:lnTo>
                  <a:pt x="24612" y="0"/>
                </a:lnTo>
                <a:lnTo>
                  <a:pt x="7111" y="0"/>
                </a:lnTo>
                <a:lnTo>
                  <a:pt x="0" y="6553"/>
                </a:lnTo>
                <a:lnTo>
                  <a:pt x="0" y="22682"/>
                </a:lnTo>
                <a:lnTo>
                  <a:pt x="7111" y="29235"/>
                </a:lnTo>
                <a:lnTo>
                  <a:pt x="24612" y="29235"/>
                </a:lnTo>
                <a:lnTo>
                  <a:pt x="31724" y="22682"/>
                </a:lnTo>
                <a:lnTo>
                  <a:pt x="31724" y="14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79695" y="4263339"/>
            <a:ext cx="31750" cy="29235"/>
          </a:xfrm>
          <a:custGeom>
            <a:avLst/>
            <a:gdLst/>
            <a:ahLst/>
            <a:cxnLst/>
            <a:rect l="l" t="t" r="r" b="b"/>
            <a:pathLst>
              <a:path w="31750" h="29235">
                <a:moveTo>
                  <a:pt x="31750" y="14643"/>
                </a:moveTo>
                <a:lnTo>
                  <a:pt x="31750" y="6553"/>
                </a:lnTo>
                <a:lnTo>
                  <a:pt x="24650" y="0"/>
                </a:lnTo>
                <a:lnTo>
                  <a:pt x="7099" y="0"/>
                </a:lnTo>
                <a:lnTo>
                  <a:pt x="0" y="6553"/>
                </a:lnTo>
                <a:lnTo>
                  <a:pt x="0" y="22682"/>
                </a:lnTo>
                <a:lnTo>
                  <a:pt x="7099" y="29235"/>
                </a:lnTo>
                <a:lnTo>
                  <a:pt x="24650" y="29235"/>
                </a:lnTo>
                <a:lnTo>
                  <a:pt x="31750" y="22682"/>
                </a:lnTo>
                <a:lnTo>
                  <a:pt x="31750" y="14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41151" y="4278909"/>
            <a:ext cx="198424" cy="123990"/>
          </a:xfrm>
          <a:custGeom>
            <a:avLst/>
            <a:gdLst/>
            <a:ahLst/>
            <a:cxnLst/>
            <a:rect l="l" t="t" r="r" b="b"/>
            <a:pathLst>
              <a:path w="198424" h="123990">
                <a:moveTo>
                  <a:pt x="198424" y="0"/>
                </a:moveTo>
                <a:lnTo>
                  <a:pt x="0" y="123990"/>
                </a:lnTo>
              </a:path>
            </a:pathLst>
          </a:custGeom>
          <a:ln w="80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32172" y="4327372"/>
            <a:ext cx="100774" cy="81343"/>
          </a:xfrm>
          <a:custGeom>
            <a:avLst/>
            <a:gdLst/>
            <a:ahLst/>
            <a:cxnLst/>
            <a:rect l="l" t="t" r="r" b="b"/>
            <a:pathLst>
              <a:path w="100774" h="81343">
                <a:moveTo>
                  <a:pt x="0" y="81343"/>
                </a:moveTo>
                <a:lnTo>
                  <a:pt x="100774" y="60248"/>
                </a:lnTo>
                <a:lnTo>
                  <a:pt x="91590" y="55545"/>
                </a:lnTo>
                <a:lnTo>
                  <a:pt x="81206" y="47407"/>
                </a:lnTo>
                <a:lnTo>
                  <a:pt x="72913" y="37388"/>
                </a:lnTo>
                <a:lnTo>
                  <a:pt x="66966" y="25883"/>
                </a:lnTo>
                <a:lnTo>
                  <a:pt x="63620" y="13288"/>
                </a:lnTo>
                <a:lnTo>
                  <a:pt x="63131" y="0"/>
                </a:lnTo>
                <a:lnTo>
                  <a:pt x="0" y="81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32172" y="4327372"/>
            <a:ext cx="100774" cy="81330"/>
          </a:xfrm>
          <a:custGeom>
            <a:avLst/>
            <a:gdLst/>
            <a:ahLst/>
            <a:cxnLst/>
            <a:rect l="l" t="t" r="r" b="b"/>
            <a:pathLst>
              <a:path w="100774" h="81330">
                <a:moveTo>
                  <a:pt x="100774" y="60261"/>
                </a:moveTo>
                <a:lnTo>
                  <a:pt x="0" y="81330"/>
                </a:lnTo>
                <a:lnTo>
                  <a:pt x="63119" y="0"/>
                </a:lnTo>
                <a:lnTo>
                  <a:pt x="63613" y="13289"/>
                </a:lnTo>
                <a:lnTo>
                  <a:pt x="66962" y="25886"/>
                </a:lnTo>
                <a:lnTo>
                  <a:pt x="72911" y="37394"/>
                </a:lnTo>
                <a:lnTo>
                  <a:pt x="81204" y="47416"/>
                </a:lnTo>
                <a:lnTo>
                  <a:pt x="91587" y="55555"/>
                </a:lnTo>
                <a:lnTo>
                  <a:pt x="100774" y="60261"/>
                </a:lnTo>
                <a:close/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23815" y="4923167"/>
            <a:ext cx="394169" cy="394042"/>
          </a:xfrm>
          <a:custGeom>
            <a:avLst/>
            <a:gdLst/>
            <a:ahLst/>
            <a:cxnLst/>
            <a:rect l="l" t="t" r="r" b="b"/>
            <a:pathLst>
              <a:path w="394169" h="394042">
                <a:moveTo>
                  <a:pt x="78841" y="0"/>
                </a:moveTo>
                <a:lnTo>
                  <a:pt x="67468" y="806"/>
                </a:lnTo>
                <a:lnTo>
                  <a:pt x="53590" y="4097"/>
                </a:lnTo>
                <a:lnTo>
                  <a:pt x="40794" y="9705"/>
                </a:lnTo>
                <a:lnTo>
                  <a:pt x="29316" y="17394"/>
                </a:lnTo>
                <a:lnTo>
                  <a:pt x="19394" y="26927"/>
                </a:lnTo>
                <a:lnTo>
                  <a:pt x="11264" y="38070"/>
                </a:lnTo>
                <a:lnTo>
                  <a:pt x="5164" y="50585"/>
                </a:lnTo>
                <a:lnTo>
                  <a:pt x="1330" y="64237"/>
                </a:lnTo>
                <a:lnTo>
                  <a:pt x="0" y="78790"/>
                </a:lnTo>
                <a:lnTo>
                  <a:pt x="0" y="315239"/>
                </a:lnTo>
                <a:lnTo>
                  <a:pt x="4105" y="340493"/>
                </a:lnTo>
                <a:lnTo>
                  <a:pt x="9720" y="353283"/>
                </a:lnTo>
                <a:lnTo>
                  <a:pt x="17417" y="364753"/>
                </a:lnTo>
                <a:lnTo>
                  <a:pt x="26960" y="374667"/>
                </a:lnTo>
                <a:lnTo>
                  <a:pt x="38110" y="382790"/>
                </a:lnTo>
                <a:lnTo>
                  <a:pt x="50631" y="388884"/>
                </a:lnTo>
                <a:lnTo>
                  <a:pt x="64287" y="392713"/>
                </a:lnTo>
                <a:lnTo>
                  <a:pt x="78841" y="394042"/>
                </a:lnTo>
                <a:lnTo>
                  <a:pt x="315340" y="394042"/>
                </a:lnTo>
                <a:lnTo>
                  <a:pt x="340585" y="389943"/>
                </a:lnTo>
                <a:lnTo>
                  <a:pt x="353379" y="384334"/>
                </a:lnTo>
                <a:lnTo>
                  <a:pt x="364855" y="376643"/>
                </a:lnTo>
                <a:lnTo>
                  <a:pt x="374776" y="367107"/>
                </a:lnTo>
                <a:lnTo>
                  <a:pt x="382905" y="355963"/>
                </a:lnTo>
                <a:lnTo>
                  <a:pt x="389005" y="343446"/>
                </a:lnTo>
                <a:lnTo>
                  <a:pt x="392839" y="329792"/>
                </a:lnTo>
                <a:lnTo>
                  <a:pt x="394169" y="315239"/>
                </a:lnTo>
                <a:lnTo>
                  <a:pt x="394169" y="78790"/>
                </a:lnTo>
                <a:lnTo>
                  <a:pt x="390069" y="53552"/>
                </a:lnTo>
                <a:lnTo>
                  <a:pt x="384455" y="40761"/>
                </a:lnTo>
                <a:lnTo>
                  <a:pt x="376759" y="29290"/>
                </a:lnTo>
                <a:lnTo>
                  <a:pt x="367218" y="19375"/>
                </a:lnTo>
                <a:lnTo>
                  <a:pt x="356068" y="11252"/>
                </a:lnTo>
                <a:lnTo>
                  <a:pt x="343548" y="5158"/>
                </a:lnTo>
                <a:lnTo>
                  <a:pt x="329893" y="1328"/>
                </a:lnTo>
                <a:lnTo>
                  <a:pt x="315340" y="0"/>
                </a:lnTo>
                <a:lnTo>
                  <a:pt x="78841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23815" y="4923167"/>
            <a:ext cx="394169" cy="394042"/>
          </a:xfrm>
          <a:custGeom>
            <a:avLst/>
            <a:gdLst/>
            <a:ahLst/>
            <a:cxnLst/>
            <a:rect l="l" t="t" r="r" b="b"/>
            <a:pathLst>
              <a:path w="394169" h="394042">
                <a:moveTo>
                  <a:pt x="78841" y="0"/>
                </a:moveTo>
                <a:lnTo>
                  <a:pt x="315340" y="0"/>
                </a:lnTo>
                <a:lnTo>
                  <a:pt x="329893" y="1329"/>
                </a:lnTo>
                <a:lnTo>
                  <a:pt x="343548" y="5160"/>
                </a:lnTo>
                <a:lnTo>
                  <a:pt x="356068" y="11255"/>
                </a:lnTo>
                <a:lnTo>
                  <a:pt x="367218" y="19379"/>
                </a:lnTo>
                <a:lnTo>
                  <a:pt x="376759" y="29295"/>
                </a:lnTo>
                <a:lnTo>
                  <a:pt x="384455" y="40766"/>
                </a:lnTo>
                <a:lnTo>
                  <a:pt x="390069" y="53557"/>
                </a:lnTo>
                <a:lnTo>
                  <a:pt x="393363" y="67431"/>
                </a:lnTo>
                <a:lnTo>
                  <a:pt x="394169" y="78790"/>
                </a:lnTo>
                <a:lnTo>
                  <a:pt x="394169" y="315252"/>
                </a:lnTo>
                <a:lnTo>
                  <a:pt x="392839" y="329802"/>
                </a:lnTo>
                <a:lnTo>
                  <a:pt x="389004" y="343454"/>
                </a:lnTo>
                <a:lnTo>
                  <a:pt x="382903" y="355969"/>
                </a:lnTo>
                <a:lnTo>
                  <a:pt x="374773" y="367113"/>
                </a:lnTo>
                <a:lnTo>
                  <a:pt x="364851" y="376648"/>
                </a:lnTo>
                <a:lnTo>
                  <a:pt x="353373" y="384337"/>
                </a:lnTo>
                <a:lnTo>
                  <a:pt x="340578" y="389946"/>
                </a:lnTo>
                <a:lnTo>
                  <a:pt x="326701" y="393237"/>
                </a:lnTo>
                <a:lnTo>
                  <a:pt x="315340" y="394042"/>
                </a:lnTo>
                <a:lnTo>
                  <a:pt x="78841" y="394042"/>
                </a:lnTo>
                <a:lnTo>
                  <a:pt x="64286" y="392713"/>
                </a:lnTo>
                <a:lnTo>
                  <a:pt x="50629" y="388883"/>
                </a:lnTo>
                <a:lnTo>
                  <a:pt x="38107" y="382789"/>
                </a:lnTo>
                <a:lnTo>
                  <a:pt x="26956" y="374666"/>
                </a:lnTo>
                <a:lnTo>
                  <a:pt x="17414" y="364751"/>
                </a:lnTo>
                <a:lnTo>
                  <a:pt x="9717" y="353281"/>
                </a:lnTo>
                <a:lnTo>
                  <a:pt x="4103" y="340492"/>
                </a:lnTo>
                <a:lnTo>
                  <a:pt x="807" y="326621"/>
                </a:lnTo>
                <a:lnTo>
                  <a:pt x="0" y="315252"/>
                </a:lnTo>
                <a:lnTo>
                  <a:pt x="0" y="78790"/>
                </a:lnTo>
                <a:lnTo>
                  <a:pt x="1330" y="64241"/>
                </a:lnTo>
                <a:lnTo>
                  <a:pt x="5164" y="50590"/>
                </a:lnTo>
                <a:lnTo>
                  <a:pt x="11264" y="38076"/>
                </a:lnTo>
                <a:lnTo>
                  <a:pt x="19394" y="26933"/>
                </a:lnTo>
                <a:lnTo>
                  <a:pt x="29316" y="17398"/>
                </a:lnTo>
                <a:lnTo>
                  <a:pt x="40794" y="9708"/>
                </a:lnTo>
                <a:lnTo>
                  <a:pt x="53590" y="4098"/>
                </a:lnTo>
                <a:lnTo>
                  <a:pt x="67468" y="806"/>
                </a:lnTo>
                <a:lnTo>
                  <a:pt x="78841" y="0"/>
                </a:lnTo>
                <a:close/>
              </a:path>
            </a:pathLst>
          </a:custGeom>
          <a:ln w="78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80127" y="5250192"/>
            <a:ext cx="31711" cy="29248"/>
          </a:xfrm>
          <a:custGeom>
            <a:avLst/>
            <a:gdLst/>
            <a:ahLst/>
            <a:cxnLst/>
            <a:rect l="l" t="t" r="r" b="b"/>
            <a:pathLst>
              <a:path w="31711" h="29248">
                <a:moveTo>
                  <a:pt x="31711" y="14604"/>
                </a:moveTo>
                <a:lnTo>
                  <a:pt x="31711" y="6527"/>
                </a:lnTo>
                <a:lnTo>
                  <a:pt x="24599" y="0"/>
                </a:lnTo>
                <a:lnTo>
                  <a:pt x="7099" y="0"/>
                </a:lnTo>
                <a:lnTo>
                  <a:pt x="0" y="6527"/>
                </a:lnTo>
                <a:lnTo>
                  <a:pt x="0" y="22694"/>
                </a:lnTo>
                <a:lnTo>
                  <a:pt x="7099" y="29248"/>
                </a:lnTo>
                <a:lnTo>
                  <a:pt x="24599" y="29248"/>
                </a:lnTo>
                <a:lnTo>
                  <a:pt x="31711" y="22694"/>
                </a:lnTo>
                <a:lnTo>
                  <a:pt x="31711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37391" y="5250192"/>
            <a:ext cx="31762" cy="29248"/>
          </a:xfrm>
          <a:custGeom>
            <a:avLst/>
            <a:gdLst/>
            <a:ahLst/>
            <a:cxnLst/>
            <a:rect l="l" t="t" r="r" b="b"/>
            <a:pathLst>
              <a:path w="31762" h="29248">
                <a:moveTo>
                  <a:pt x="31762" y="14604"/>
                </a:moveTo>
                <a:lnTo>
                  <a:pt x="31762" y="6527"/>
                </a:lnTo>
                <a:lnTo>
                  <a:pt x="24650" y="0"/>
                </a:lnTo>
                <a:lnTo>
                  <a:pt x="7099" y="0"/>
                </a:lnTo>
                <a:lnTo>
                  <a:pt x="0" y="6527"/>
                </a:lnTo>
                <a:lnTo>
                  <a:pt x="0" y="22694"/>
                </a:lnTo>
                <a:lnTo>
                  <a:pt x="7099" y="29248"/>
                </a:lnTo>
                <a:lnTo>
                  <a:pt x="24650" y="29248"/>
                </a:lnTo>
                <a:lnTo>
                  <a:pt x="31762" y="22694"/>
                </a:lnTo>
                <a:lnTo>
                  <a:pt x="31762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64632" y="4354410"/>
            <a:ext cx="394131" cy="394042"/>
          </a:xfrm>
          <a:custGeom>
            <a:avLst/>
            <a:gdLst/>
            <a:ahLst/>
            <a:cxnLst/>
            <a:rect l="l" t="t" r="r" b="b"/>
            <a:pathLst>
              <a:path w="394131" h="394042">
                <a:moveTo>
                  <a:pt x="78841" y="0"/>
                </a:moveTo>
                <a:lnTo>
                  <a:pt x="67460" y="806"/>
                </a:lnTo>
                <a:lnTo>
                  <a:pt x="53575" y="4098"/>
                </a:lnTo>
                <a:lnTo>
                  <a:pt x="40777" y="9708"/>
                </a:lnTo>
                <a:lnTo>
                  <a:pt x="29300" y="17398"/>
                </a:lnTo>
                <a:lnTo>
                  <a:pt x="19381" y="26933"/>
                </a:lnTo>
                <a:lnTo>
                  <a:pt x="11255" y="38076"/>
                </a:lnTo>
                <a:lnTo>
                  <a:pt x="5159" y="50590"/>
                </a:lnTo>
                <a:lnTo>
                  <a:pt x="1329" y="64241"/>
                </a:lnTo>
                <a:lnTo>
                  <a:pt x="0" y="78790"/>
                </a:lnTo>
                <a:lnTo>
                  <a:pt x="0" y="315264"/>
                </a:lnTo>
                <a:lnTo>
                  <a:pt x="4096" y="340496"/>
                </a:lnTo>
                <a:lnTo>
                  <a:pt x="9706" y="353285"/>
                </a:lnTo>
                <a:lnTo>
                  <a:pt x="17398" y="364755"/>
                </a:lnTo>
                <a:lnTo>
                  <a:pt x="26937" y="374668"/>
                </a:lnTo>
                <a:lnTo>
                  <a:pt x="38087" y="382790"/>
                </a:lnTo>
                <a:lnTo>
                  <a:pt x="50612" y="388884"/>
                </a:lnTo>
                <a:lnTo>
                  <a:pt x="64275" y="392713"/>
                </a:lnTo>
                <a:lnTo>
                  <a:pt x="78841" y="394042"/>
                </a:lnTo>
                <a:lnTo>
                  <a:pt x="315328" y="394042"/>
                </a:lnTo>
                <a:lnTo>
                  <a:pt x="340545" y="389955"/>
                </a:lnTo>
                <a:lnTo>
                  <a:pt x="353343" y="384350"/>
                </a:lnTo>
                <a:lnTo>
                  <a:pt x="364820" y="376663"/>
                </a:lnTo>
                <a:lnTo>
                  <a:pt x="374742" y="367130"/>
                </a:lnTo>
                <a:lnTo>
                  <a:pt x="382870" y="355987"/>
                </a:lnTo>
                <a:lnTo>
                  <a:pt x="388969" y="343471"/>
                </a:lnTo>
                <a:lnTo>
                  <a:pt x="392801" y="329818"/>
                </a:lnTo>
                <a:lnTo>
                  <a:pt x="394131" y="315264"/>
                </a:lnTo>
                <a:lnTo>
                  <a:pt x="394131" y="78790"/>
                </a:lnTo>
                <a:lnTo>
                  <a:pt x="390040" y="53572"/>
                </a:lnTo>
                <a:lnTo>
                  <a:pt x="384432" y="40778"/>
                </a:lnTo>
                <a:lnTo>
                  <a:pt x="376742" y="29304"/>
                </a:lnTo>
                <a:lnTo>
                  <a:pt x="367206" y="19385"/>
                </a:lnTo>
                <a:lnTo>
                  <a:pt x="356060" y="11259"/>
                </a:lnTo>
                <a:lnTo>
                  <a:pt x="343541" y="5161"/>
                </a:lnTo>
                <a:lnTo>
                  <a:pt x="329885" y="1329"/>
                </a:lnTo>
                <a:lnTo>
                  <a:pt x="315328" y="0"/>
                </a:lnTo>
                <a:lnTo>
                  <a:pt x="7884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64632" y="4354410"/>
            <a:ext cx="394131" cy="394055"/>
          </a:xfrm>
          <a:custGeom>
            <a:avLst/>
            <a:gdLst/>
            <a:ahLst/>
            <a:cxnLst/>
            <a:rect l="l" t="t" r="r" b="b"/>
            <a:pathLst>
              <a:path w="394131" h="394055">
                <a:moveTo>
                  <a:pt x="78841" y="0"/>
                </a:moveTo>
                <a:lnTo>
                  <a:pt x="315328" y="0"/>
                </a:lnTo>
                <a:lnTo>
                  <a:pt x="329885" y="1329"/>
                </a:lnTo>
                <a:lnTo>
                  <a:pt x="343541" y="5161"/>
                </a:lnTo>
                <a:lnTo>
                  <a:pt x="356060" y="11259"/>
                </a:lnTo>
                <a:lnTo>
                  <a:pt x="367206" y="19385"/>
                </a:lnTo>
                <a:lnTo>
                  <a:pt x="376742" y="29304"/>
                </a:lnTo>
                <a:lnTo>
                  <a:pt x="384432" y="40778"/>
                </a:lnTo>
                <a:lnTo>
                  <a:pt x="390040" y="53572"/>
                </a:lnTo>
                <a:lnTo>
                  <a:pt x="393328" y="67449"/>
                </a:lnTo>
                <a:lnTo>
                  <a:pt x="394131" y="78790"/>
                </a:lnTo>
                <a:lnTo>
                  <a:pt x="394131" y="315252"/>
                </a:lnTo>
                <a:lnTo>
                  <a:pt x="392802" y="329807"/>
                </a:lnTo>
                <a:lnTo>
                  <a:pt x="388970" y="343463"/>
                </a:lnTo>
                <a:lnTo>
                  <a:pt x="382873" y="355981"/>
                </a:lnTo>
                <a:lnTo>
                  <a:pt x="374748" y="367127"/>
                </a:lnTo>
                <a:lnTo>
                  <a:pt x="364829" y="376663"/>
                </a:lnTo>
                <a:lnTo>
                  <a:pt x="353354" y="384353"/>
                </a:lnTo>
                <a:lnTo>
                  <a:pt x="340560" y="389961"/>
                </a:lnTo>
                <a:lnTo>
                  <a:pt x="326681" y="393251"/>
                </a:lnTo>
                <a:lnTo>
                  <a:pt x="315328" y="394055"/>
                </a:lnTo>
                <a:lnTo>
                  <a:pt x="78841" y="394055"/>
                </a:lnTo>
                <a:lnTo>
                  <a:pt x="64277" y="392726"/>
                </a:lnTo>
                <a:lnTo>
                  <a:pt x="50616" y="388896"/>
                </a:lnTo>
                <a:lnTo>
                  <a:pt x="38093" y="382802"/>
                </a:lnTo>
                <a:lnTo>
                  <a:pt x="26944" y="374680"/>
                </a:lnTo>
                <a:lnTo>
                  <a:pt x="17405" y="364766"/>
                </a:lnTo>
                <a:lnTo>
                  <a:pt x="9712" y="353296"/>
                </a:lnTo>
                <a:lnTo>
                  <a:pt x="4101" y="340506"/>
                </a:lnTo>
                <a:lnTo>
                  <a:pt x="808" y="326633"/>
                </a:lnTo>
                <a:lnTo>
                  <a:pt x="0" y="315252"/>
                </a:lnTo>
                <a:lnTo>
                  <a:pt x="0" y="78790"/>
                </a:lnTo>
                <a:lnTo>
                  <a:pt x="1329" y="64241"/>
                </a:lnTo>
                <a:lnTo>
                  <a:pt x="5159" y="50590"/>
                </a:lnTo>
                <a:lnTo>
                  <a:pt x="11255" y="38076"/>
                </a:lnTo>
                <a:lnTo>
                  <a:pt x="19381" y="26933"/>
                </a:lnTo>
                <a:lnTo>
                  <a:pt x="29300" y="17398"/>
                </a:lnTo>
                <a:lnTo>
                  <a:pt x="40777" y="9708"/>
                </a:lnTo>
                <a:lnTo>
                  <a:pt x="53575" y="4098"/>
                </a:lnTo>
                <a:lnTo>
                  <a:pt x="67460" y="806"/>
                </a:lnTo>
                <a:lnTo>
                  <a:pt x="78841" y="0"/>
                </a:lnTo>
                <a:close/>
              </a:path>
            </a:pathLst>
          </a:custGeom>
          <a:ln w="78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20906" y="4681448"/>
            <a:ext cx="31750" cy="29248"/>
          </a:xfrm>
          <a:custGeom>
            <a:avLst/>
            <a:gdLst/>
            <a:ahLst/>
            <a:cxnLst/>
            <a:rect l="l" t="t" r="r" b="b"/>
            <a:pathLst>
              <a:path w="31750" h="29248">
                <a:moveTo>
                  <a:pt x="31750" y="14605"/>
                </a:moveTo>
                <a:lnTo>
                  <a:pt x="31750" y="6553"/>
                </a:lnTo>
                <a:lnTo>
                  <a:pt x="24650" y="0"/>
                </a:lnTo>
                <a:lnTo>
                  <a:pt x="7099" y="0"/>
                </a:lnTo>
                <a:lnTo>
                  <a:pt x="0" y="6553"/>
                </a:lnTo>
                <a:lnTo>
                  <a:pt x="0" y="22682"/>
                </a:lnTo>
                <a:lnTo>
                  <a:pt x="7099" y="29248"/>
                </a:lnTo>
                <a:lnTo>
                  <a:pt x="24650" y="29248"/>
                </a:lnTo>
                <a:lnTo>
                  <a:pt x="31750" y="22682"/>
                </a:lnTo>
                <a:lnTo>
                  <a:pt x="31750" y="14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78195" y="4681448"/>
            <a:ext cx="31737" cy="29248"/>
          </a:xfrm>
          <a:custGeom>
            <a:avLst/>
            <a:gdLst/>
            <a:ahLst/>
            <a:cxnLst/>
            <a:rect l="l" t="t" r="r" b="b"/>
            <a:pathLst>
              <a:path w="31737" h="29248">
                <a:moveTo>
                  <a:pt x="31737" y="14605"/>
                </a:moveTo>
                <a:lnTo>
                  <a:pt x="31737" y="6553"/>
                </a:lnTo>
                <a:lnTo>
                  <a:pt x="24625" y="0"/>
                </a:lnTo>
                <a:lnTo>
                  <a:pt x="7112" y="0"/>
                </a:lnTo>
                <a:lnTo>
                  <a:pt x="0" y="6553"/>
                </a:lnTo>
                <a:lnTo>
                  <a:pt x="0" y="22682"/>
                </a:lnTo>
                <a:lnTo>
                  <a:pt x="7112" y="29248"/>
                </a:lnTo>
                <a:lnTo>
                  <a:pt x="24625" y="29248"/>
                </a:lnTo>
                <a:lnTo>
                  <a:pt x="31737" y="22682"/>
                </a:lnTo>
                <a:lnTo>
                  <a:pt x="31737" y="14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2923" y="4692675"/>
            <a:ext cx="133921" cy="218236"/>
          </a:xfrm>
          <a:custGeom>
            <a:avLst/>
            <a:gdLst/>
            <a:ahLst/>
            <a:cxnLst/>
            <a:rect l="l" t="t" r="r" b="b"/>
            <a:pathLst>
              <a:path w="133921" h="218236">
                <a:moveTo>
                  <a:pt x="133921" y="0"/>
                </a:moveTo>
                <a:lnTo>
                  <a:pt x="0" y="218236"/>
                </a:lnTo>
              </a:path>
            </a:pathLst>
          </a:custGeom>
          <a:ln w="80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97462" y="4819129"/>
            <a:ext cx="80810" cy="100939"/>
          </a:xfrm>
          <a:custGeom>
            <a:avLst/>
            <a:gdLst/>
            <a:ahLst/>
            <a:cxnLst/>
            <a:rect l="l" t="t" r="r" b="b"/>
            <a:pathLst>
              <a:path w="80810" h="100939">
                <a:moveTo>
                  <a:pt x="0" y="100939"/>
                </a:moveTo>
                <a:lnTo>
                  <a:pt x="80810" y="37172"/>
                </a:lnTo>
                <a:lnTo>
                  <a:pt x="70570" y="37059"/>
                </a:lnTo>
                <a:lnTo>
                  <a:pt x="57627" y="34415"/>
                </a:lnTo>
                <a:lnTo>
                  <a:pt x="45711" y="29149"/>
                </a:lnTo>
                <a:lnTo>
                  <a:pt x="35231" y="21500"/>
                </a:lnTo>
                <a:lnTo>
                  <a:pt x="26597" y="11704"/>
                </a:lnTo>
                <a:lnTo>
                  <a:pt x="20218" y="0"/>
                </a:lnTo>
                <a:lnTo>
                  <a:pt x="0" y="10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97462" y="4819129"/>
            <a:ext cx="80797" cy="100926"/>
          </a:xfrm>
          <a:custGeom>
            <a:avLst/>
            <a:gdLst/>
            <a:ahLst/>
            <a:cxnLst/>
            <a:rect l="l" t="t" r="r" b="b"/>
            <a:pathLst>
              <a:path w="80797" h="100926">
                <a:moveTo>
                  <a:pt x="80797" y="37172"/>
                </a:moveTo>
                <a:lnTo>
                  <a:pt x="0" y="100926"/>
                </a:lnTo>
                <a:lnTo>
                  <a:pt x="20231" y="0"/>
                </a:lnTo>
                <a:lnTo>
                  <a:pt x="26606" y="11707"/>
                </a:lnTo>
                <a:lnTo>
                  <a:pt x="35239" y="21505"/>
                </a:lnTo>
                <a:lnTo>
                  <a:pt x="45720" y="29155"/>
                </a:lnTo>
                <a:lnTo>
                  <a:pt x="57637" y="34420"/>
                </a:lnTo>
                <a:lnTo>
                  <a:pt x="70581" y="37061"/>
                </a:lnTo>
                <a:lnTo>
                  <a:pt x="80797" y="37172"/>
                </a:lnTo>
                <a:close/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22341" y="4923167"/>
            <a:ext cx="394119" cy="394042"/>
          </a:xfrm>
          <a:custGeom>
            <a:avLst/>
            <a:gdLst/>
            <a:ahLst/>
            <a:cxnLst/>
            <a:rect l="l" t="t" r="r" b="b"/>
            <a:pathLst>
              <a:path w="394119" h="394042">
                <a:moveTo>
                  <a:pt x="78790" y="0"/>
                </a:moveTo>
                <a:lnTo>
                  <a:pt x="67456" y="801"/>
                </a:lnTo>
                <a:lnTo>
                  <a:pt x="53575" y="4087"/>
                </a:lnTo>
                <a:lnTo>
                  <a:pt x="40779" y="9692"/>
                </a:lnTo>
                <a:lnTo>
                  <a:pt x="29303" y="17380"/>
                </a:lnTo>
                <a:lnTo>
                  <a:pt x="19384" y="26914"/>
                </a:lnTo>
                <a:lnTo>
                  <a:pt x="11257" y="38058"/>
                </a:lnTo>
                <a:lnTo>
                  <a:pt x="5161" y="50577"/>
                </a:lnTo>
                <a:lnTo>
                  <a:pt x="1329" y="64233"/>
                </a:lnTo>
                <a:lnTo>
                  <a:pt x="0" y="78790"/>
                </a:lnTo>
                <a:lnTo>
                  <a:pt x="0" y="315239"/>
                </a:lnTo>
                <a:lnTo>
                  <a:pt x="4090" y="340463"/>
                </a:lnTo>
                <a:lnTo>
                  <a:pt x="9695" y="353260"/>
                </a:lnTo>
                <a:lnTo>
                  <a:pt x="17383" y="364736"/>
                </a:lnTo>
                <a:lnTo>
                  <a:pt x="26917" y="374656"/>
                </a:lnTo>
                <a:lnTo>
                  <a:pt x="38061" y="382783"/>
                </a:lnTo>
                <a:lnTo>
                  <a:pt x="50579" y="388881"/>
                </a:lnTo>
                <a:lnTo>
                  <a:pt x="64234" y="392713"/>
                </a:lnTo>
                <a:lnTo>
                  <a:pt x="78790" y="394042"/>
                </a:lnTo>
                <a:lnTo>
                  <a:pt x="315328" y="394042"/>
                </a:lnTo>
                <a:lnTo>
                  <a:pt x="340551" y="389951"/>
                </a:lnTo>
                <a:lnTo>
                  <a:pt x="353345" y="384344"/>
                </a:lnTo>
                <a:lnTo>
                  <a:pt x="364820" y="376654"/>
                </a:lnTo>
                <a:lnTo>
                  <a:pt x="374738" y="367117"/>
                </a:lnTo>
                <a:lnTo>
                  <a:pt x="382862" y="355971"/>
                </a:lnTo>
                <a:lnTo>
                  <a:pt x="388958" y="343452"/>
                </a:lnTo>
                <a:lnTo>
                  <a:pt x="392789" y="329796"/>
                </a:lnTo>
                <a:lnTo>
                  <a:pt x="394119" y="315239"/>
                </a:lnTo>
                <a:lnTo>
                  <a:pt x="394119" y="78790"/>
                </a:lnTo>
                <a:lnTo>
                  <a:pt x="390031" y="53575"/>
                </a:lnTo>
                <a:lnTo>
                  <a:pt x="384426" y="40779"/>
                </a:lnTo>
                <a:lnTo>
                  <a:pt x="376738" y="29303"/>
                </a:lnTo>
                <a:lnTo>
                  <a:pt x="367204" y="19384"/>
                </a:lnTo>
                <a:lnTo>
                  <a:pt x="356060" y="11257"/>
                </a:lnTo>
                <a:lnTo>
                  <a:pt x="343541" y="5161"/>
                </a:lnTo>
                <a:lnTo>
                  <a:pt x="329885" y="1329"/>
                </a:lnTo>
                <a:lnTo>
                  <a:pt x="315328" y="0"/>
                </a:lnTo>
                <a:lnTo>
                  <a:pt x="78790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22341" y="4923167"/>
            <a:ext cx="394119" cy="394042"/>
          </a:xfrm>
          <a:custGeom>
            <a:avLst/>
            <a:gdLst/>
            <a:ahLst/>
            <a:cxnLst/>
            <a:rect l="l" t="t" r="r" b="b"/>
            <a:pathLst>
              <a:path w="394119" h="394042">
                <a:moveTo>
                  <a:pt x="78790" y="0"/>
                </a:moveTo>
                <a:lnTo>
                  <a:pt x="315328" y="0"/>
                </a:lnTo>
                <a:lnTo>
                  <a:pt x="329885" y="1330"/>
                </a:lnTo>
                <a:lnTo>
                  <a:pt x="343541" y="5162"/>
                </a:lnTo>
                <a:lnTo>
                  <a:pt x="356060" y="11260"/>
                </a:lnTo>
                <a:lnTo>
                  <a:pt x="367204" y="19388"/>
                </a:lnTo>
                <a:lnTo>
                  <a:pt x="376738" y="29308"/>
                </a:lnTo>
                <a:lnTo>
                  <a:pt x="384426" y="40784"/>
                </a:lnTo>
                <a:lnTo>
                  <a:pt x="390031" y="53580"/>
                </a:lnTo>
                <a:lnTo>
                  <a:pt x="393317" y="67458"/>
                </a:lnTo>
                <a:lnTo>
                  <a:pt x="394119" y="78790"/>
                </a:lnTo>
                <a:lnTo>
                  <a:pt x="394119" y="315252"/>
                </a:lnTo>
                <a:lnTo>
                  <a:pt x="392789" y="329806"/>
                </a:lnTo>
                <a:lnTo>
                  <a:pt x="388958" y="343460"/>
                </a:lnTo>
                <a:lnTo>
                  <a:pt x="382861" y="355978"/>
                </a:lnTo>
                <a:lnTo>
                  <a:pt x="374735" y="367123"/>
                </a:lnTo>
                <a:lnTo>
                  <a:pt x="364815" y="376658"/>
                </a:lnTo>
                <a:lnTo>
                  <a:pt x="353340" y="384347"/>
                </a:lnTo>
                <a:lnTo>
                  <a:pt x="340543" y="389954"/>
                </a:lnTo>
                <a:lnTo>
                  <a:pt x="326663" y="393241"/>
                </a:lnTo>
                <a:lnTo>
                  <a:pt x="315328" y="394042"/>
                </a:lnTo>
                <a:lnTo>
                  <a:pt x="78790" y="394042"/>
                </a:lnTo>
                <a:lnTo>
                  <a:pt x="64233" y="392712"/>
                </a:lnTo>
                <a:lnTo>
                  <a:pt x="50577" y="388880"/>
                </a:lnTo>
                <a:lnTo>
                  <a:pt x="38058" y="382782"/>
                </a:lnTo>
                <a:lnTo>
                  <a:pt x="26914" y="374654"/>
                </a:lnTo>
                <a:lnTo>
                  <a:pt x="17380" y="364734"/>
                </a:lnTo>
                <a:lnTo>
                  <a:pt x="9692" y="353258"/>
                </a:lnTo>
                <a:lnTo>
                  <a:pt x="4087" y="340462"/>
                </a:lnTo>
                <a:lnTo>
                  <a:pt x="801" y="326584"/>
                </a:lnTo>
                <a:lnTo>
                  <a:pt x="0" y="315252"/>
                </a:lnTo>
                <a:lnTo>
                  <a:pt x="0" y="78790"/>
                </a:lnTo>
                <a:lnTo>
                  <a:pt x="1329" y="64236"/>
                </a:lnTo>
                <a:lnTo>
                  <a:pt x="5161" y="50582"/>
                </a:lnTo>
                <a:lnTo>
                  <a:pt x="11257" y="38064"/>
                </a:lnTo>
                <a:lnTo>
                  <a:pt x="19384" y="26919"/>
                </a:lnTo>
                <a:lnTo>
                  <a:pt x="29303" y="17384"/>
                </a:lnTo>
                <a:lnTo>
                  <a:pt x="40779" y="9695"/>
                </a:lnTo>
                <a:lnTo>
                  <a:pt x="53575" y="4088"/>
                </a:lnTo>
                <a:lnTo>
                  <a:pt x="67456" y="801"/>
                </a:lnTo>
                <a:lnTo>
                  <a:pt x="78790" y="0"/>
                </a:lnTo>
                <a:close/>
              </a:path>
            </a:pathLst>
          </a:custGeom>
          <a:ln w="78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78602" y="5250192"/>
            <a:ext cx="31762" cy="29248"/>
          </a:xfrm>
          <a:custGeom>
            <a:avLst/>
            <a:gdLst/>
            <a:ahLst/>
            <a:cxnLst/>
            <a:rect l="l" t="t" r="r" b="b"/>
            <a:pathLst>
              <a:path w="31762" h="29248">
                <a:moveTo>
                  <a:pt x="31762" y="14604"/>
                </a:moveTo>
                <a:lnTo>
                  <a:pt x="31762" y="6527"/>
                </a:lnTo>
                <a:lnTo>
                  <a:pt x="24650" y="0"/>
                </a:lnTo>
                <a:lnTo>
                  <a:pt x="7099" y="0"/>
                </a:lnTo>
                <a:lnTo>
                  <a:pt x="0" y="6527"/>
                </a:lnTo>
                <a:lnTo>
                  <a:pt x="0" y="22694"/>
                </a:lnTo>
                <a:lnTo>
                  <a:pt x="7099" y="29248"/>
                </a:lnTo>
                <a:lnTo>
                  <a:pt x="24650" y="29248"/>
                </a:lnTo>
                <a:lnTo>
                  <a:pt x="31762" y="22694"/>
                </a:lnTo>
                <a:lnTo>
                  <a:pt x="31762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35904" y="5250192"/>
            <a:ext cx="31711" cy="29248"/>
          </a:xfrm>
          <a:custGeom>
            <a:avLst/>
            <a:gdLst/>
            <a:ahLst/>
            <a:cxnLst/>
            <a:rect l="l" t="t" r="r" b="b"/>
            <a:pathLst>
              <a:path w="31711" h="29248">
                <a:moveTo>
                  <a:pt x="31711" y="14604"/>
                </a:moveTo>
                <a:lnTo>
                  <a:pt x="31711" y="6527"/>
                </a:lnTo>
                <a:lnTo>
                  <a:pt x="24612" y="0"/>
                </a:lnTo>
                <a:lnTo>
                  <a:pt x="7099" y="0"/>
                </a:lnTo>
                <a:lnTo>
                  <a:pt x="0" y="6527"/>
                </a:lnTo>
                <a:lnTo>
                  <a:pt x="0" y="22694"/>
                </a:lnTo>
                <a:lnTo>
                  <a:pt x="7099" y="29248"/>
                </a:lnTo>
                <a:lnTo>
                  <a:pt x="24612" y="29248"/>
                </a:lnTo>
                <a:lnTo>
                  <a:pt x="31711" y="22694"/>
                </a:lnTo>
                <a:lnTo>
                  <a:pt x="31711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94731" y="4697628"/>
            <a:ext cx="128968" cy="218224"/>
          </a:xfrm>
          <a:custGeom>
            <a:avLst/>
            <a:gdLst/>
            <a:ahLst/>
            <a:cxnLst/>
            <a:rect l="l" t="t" r="r" b="b"/>
            <a:pathLst>
              <a:path w="128968" h="218224">
                <a:moveTo>
                  <a:pt x="0" y="0"/>
                </a:moveTo>
                <a:lnTo>
                  <a:pt x="128968" y="218224"/>
                </a:lnTo>
              </a:path>
            </a:pathLst>
          </a:custGeom>
          <a:ln w="80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49493" y="4823726"/>
            <a:ext cx="79743" cy="101244"/>
          </a:xfrm>
          <a:custGeom>
            <a:avLst/>
            <a:gdLst/>
            <a:ahLst/>
            <a:cxnLst/>
            <a:rect l="l" t="t" r="r" b="b"/>
            <a:pathLst>
              <a:path w="79743" h="101244">
                <a:moveTo>
                  <a:pt x="79743" y="101244"/>
                </a:moveTo>
                <a:lnTo>
                  <a:pt x="61163" y="0"/>
                </a:lnTo>
                <a:lnTo>
                  <a:pt x="55936" y="9524"/>
                </a:lnTo>
                <a:lnTo>
                  <a:pt x="47543" y="19546"/>
                </a:lnTo>
                <a:lnTo>
                  <a:pt x="37361" y="27456"/>
                </a:lnTo>
                <a:lnTo>
                  <a:pt x="25782" y="33019"/>
                </a:lnTo>
                <a:lnTo>
                  <a:pt x="13197" y="35998"/>
                </a:lnTo>
                <a:lnTo>
                  <a:pt x="0" y="36156"/>
                </a:lnTo>
                <a:lnTo>
                  <a:pt x="79743" y="101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49493" y="4823726"/>
            <a:ext cx="79730" cy="101244"/>
          </a:xfrm>
          <a:custGeom>
            <a:avLst/>
            <a:gdLst/>
            <a:ahLst/>
            <a:cxnLst/>
            <a:rect l="l" t="t" r="r" b="b"/>
            <a:pathLst>
              <a:path w="79730" h="101244">
                <a:moveTo>
                  <a:pt x="61163" y="0"/>
                </a:moveTo>
                <a:lnTo>
                  <a:pt x="79730" y="101244"/>
                </a:lnTo>
                <a:lnTo>
                  <a:pt x="0" y="36144"/>
                </a:lnTo>
                <a:lnTo>
                  <a:pt x="13201" y="35991"/>
                </a:lnTo>
                <a:lnTo>
                  <a:pt x="25785" y="33017"/>
                </a:lnTo>
                <a:lnTo>
                  <a:pt x="37363" y="27457"/>
                </a:lnTo>
                <a:lnTo>
                  <a:pt x="47542" y="19549"/>
                </a:lnTo>
                <a:lnTo>
                  <a:pt x="55933" y="9529"/>
                </a:lnTo>
                <a:lnTo>
                  <a:pt x="61163" y="0"/>
                </a:lnTo>
                <a:close/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97475" y="4268990"/>
            <a:ext cx="178549" cy="119037"/>
          </a:xfrm>
          <a:custGeom>
            <a:avLst/>
            <a:gdLst/>
            <a:ahLst/>
            <a:cxnLst/>
            <a:rect l="l" t="t" r="r" b="b"/>
            <a:pathLst>
              <a:path w="178549" h="119037">
                <a:moveTo>
                  <a:pt x="0" y="0"/>
                </a:moveTo>
                <a:lnTo>
                  <a:pt x="178549" y="119037"/>
                </a:lnTo>
              </a:path>
            </a:pathLst>
          </a:custGeom>
          <a:ln w="80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84864" y="4310684"/>
            <a:ext cx="100114" cy="83146"/>
          </a:xfrm>
          <a:custGeom>
            <a:avLst/>
            <a:gdLst/>
            <a:ahLst/>
            <a:cxnLst/>
            <a:rect l="l" t="t" r="r" b="b"/>
            <a:pathLst>
              <a:path w="100114" h="83146">
                <a:moveTo>
                  <a:pt x="100114" y="83146"/>
                </a:moveTo>
                <a:lnTo>
                  <a:pt x="39420" y="0"/>
                </a:lnTo>
                <a:lnTo>
                  <a:pt x="39044" y="9249"/>
                </a:lnTo>
                <a:lnTo>
                  <a:pt x="36052" y="22335"/>
                </a:lnTo>
                <a:lnTo>
                  <a:pt x="30389" y="34281"/>
                </a:lnTo>
                <a:lnTo>
                  <a:pt x="22317" y="44672"/>
                </a:lnTo>
                <a:lnTo>
                  <a:pt x="12099" y="53090"/>
                </a:lnTo>
                <a:lnTo>
                  <a:pt x="0" y="59118"/>
                </a:lnTo>
                <a:lnTo>
                  <a:pt x="100114" y="8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84864" y="4310672"/>
            <a:ext cx="100114" cy="83159"/>
          </a:xfrm>
          <a:custGeom>
            <a:avLst/>
            <a:gdLst/>
            <a:ahLst/>
            <a:cxnLst/>
            <a:rect l="l" t="t" r="r" b="b"/>
            <a:pathLst>
              <a:path w="100114" h="83159">
                <a:moveTo>
                  <a:pt x="39420" y="0"/>
                </a:moveTo>
                <a:lnTo>
                  <a:pt x="100114" y="83159"/>
                </a:lnTo>
                <a:lnTo>
                  <a:pt x="0" y="59131"/>
                </a:lnTo>
                <a:lnTo>
                  <a:pt x="12098" y="53104"/>
                </a:lnTo>
                <a:lnTo>
                  <a:pt x="22314" y="44687"/>
                </a:lnTo>
                <a:lnTo>
                  <a:pt x="30386" y="34297"/>
                </a:lnTo>
                <a:lnTo>
                  <a:pt x="36050" y="22350"/>
                </a:lnTo>
                <a:lnTo>
                  <a:pt x="39043" y="9263"/>
                </a:lnTo>
                <a:lnTo>
                  <a:pt x="39420" y="0"/>
                </a:lnTo>
                <a:close/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66893" y="3847414"/>
            <a:ext cx="699312" cy="193433"/>
          </a:xfrm>
          <a:custGeom>
            <a:avLst/>
            <a:gdLst/>
            <a:ahLst/>
            <a:cxnLst/>
            <a:rect l="l" t="t" r="r" b="b"/>
            <a:pathLst>
              <a:path w="699312" h="193433">
                <a:moveTo>
                  <a:pt x="699312" y="0"/>
                </a:moveTo>
                <a:lnTo>
                  <a:pt x="0" y="193433"/>
                </a:lnTo>
              </a:path>
            </a:pathLst>
          </a:custGeom>
          <a:ln w="80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56632" y="3983837"/>
            <a:ext cx="102628" cy="68478"/>
          </a:xfrm>
          <a:custGeom>
            <a:avLst/>
            <a:gdLst/>
            <a:ahLst/>
            <a:cxnLst/>
            <a:rect l="l" t="t" r="r" b="b"/>
            <a:pathLst>
              <a:path w="102628" h="68478">
                <a:moveTo>
                  <a:pt x="0" y="59994"/>
                </a:moveTo>
                <a:lnTo>
                  <a:pt x="102628" y="68478"/>
                </a:lnTo>
                <a:lnTo>
                  <a:pt x="101182" y="67278"/>
                </a:lnTo>
                <a:lnTo>
                  <a:pt x="92517" y="58172"/>
                </a:lnTo>
                <a:lnTo>
                  <a:pt x="86006" y="47723"/>
                </a:lnTo>
                <a:lnTo>
                  <a:pt x="81757" y="36305"/>
                </a:lnTo>
                <a:lnTo>
                  <a:pt x="79878" y="24295"/>
                </a:lnTo>
                <a:lnTo>
                  <a:pt x="80479" y="12068"/>
                </a:lnTo>
                <a:lnTo>
                  <a:pt x="83667" y="0"/>
                </a:lnTo>
                <a:lnTo>
                  <a:pt x="0" y="59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56644" y="3983850"/>
            <a:ext cx="102615" cy="68465"/>
          </a:xfrm>
          <a:custGeom>
            <a:avLst/>
            <a:gdLst/>
            <a:ahLst/>
            <a:cxnLst/>
            <a:rect l="l" t="t" r="r" b="b"/>
            <a:pathLst>
              <a:path w="102615" h="68465">
                <a:moveTo>
                  <a:pt x="102615" y="68465"/>
                </a:moveTo>
                <a:lnTo>
                  <a:pt x="0" y="59982"/>
                </a:lnTo>
                <a:lnTo>
                  <a:pt x="83654" y="0"/>
                </a:lnTo>
                <a:lnTo>
                  <a:pt x="80466" y="12065"/>
                </a:lnTo>
                <a:lnTo>
                  <a:pt x="79868" y="24293"/>
                </a:lnTo>
                <a:lnTo>
                  <a:pt x="81750" y="36304"/>
                </a:lnTo>
                <a:lnTo>
                  <a:pt x="86002" y="47723"/>
                </a:lnTo>
                <a:lnTo>
                  <a:pt x="92515" y="58171"/>
                </a:lnTo>
                <a:lnTo>
                  <a:pt x="101179" y="67273"/>
                </a:lnTo>
                <a:lnTo>
                  <a:pt x="102615" y="68465"/>
                </a:lnTo>
                <a:close/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51485" y="4923167"/>
            <a:ext cx="394157" cy="394042"/>
          </a:xfrm>
          <a:custGeom>
            <a:avLst/>
            <a:gdLst/>
            <a:ahLst/>
            <a:cxnLst/>
            <a:rect l="l" t="t" r="r" b="b"/>
            <a:pathLst>
              <a:path w="394157" h="394042">
                <a:moveTo>
                  <a:pt x="78828" y="0"/>
                </a:moveTo>
                <a:lnTo>
                  <a:pt x="67468" y="805"/>
                </a:lnTo>
                <a:lnTo>
                  <a:pt x="53591" y="4095"/>
                </a:lnTo>
                <a:lnTo>
                  <a:pt x="40796" y="9702"/>
                </a:lnTo>
                <a:lnTo>
                  <a:pt x="29318" y="17390"/>
                </a:lnTo>
                <a:lnTo>
                  <a:pt x="19396" y="26924"/>
                </a:lnTo>
                <a:lnTo>
                  <a:pt x="11265" y="38067"/>
                </a:lnTo>
                <a:lnTo>
                  <a:pt x="5165" y="50583"/>
                </a:lnTo>
                <a:lnTo>
                  <a:pt x="1330" y="64236"/>
                </a:lnTo>
                <a:lnTo>
                  <a:pt x="0" y="78790"/>
                </a:lnTo>
                <a:lnTo>
                  <a:pt x="0" y="315239"/>
                </a:lnTo>
                <a:lnTo>
                  <a:pt x="4102" y="340486"/>
                </a:lnTo>
                <a:lnTo>
                  <a:pt x="9717" y="353277"/>
                </a:lnTo>
                <a:lnTo>
                  <a:pt x="17413" y="364749"/>
                </a:lnTo>
                <a:lnTo>
                  <a:pt x="26954" y="374665"/>
                </a:lnTo>
                <a:lnTo>
                  <a:pt x="38103" y="382788"/>
                </a:lnTo>
                <a:lnTo>
                  <a:pt x="50623" y="388883"/>
                </a:lnTo>
                <a:lnTo>
                  <a:pt x="64278" y="392713"/>
                </a:lnTo>
                <a:lnTo>
                  <a:pt x="78828" y="394042"/>
                </a:lnTo>
                <a:lnTo>
                  <a:pt x="315328" y="394042"/>
                </a:lnTo>
                <a:lnTo>
                  <a:pt x="340573" y="389943"/>
                </a:lnTo>
                <a:lnTo>
                  <a:pt x="353367" y="384334"/>
                </a:lnTo>
                <a:lnTo>
                  <a:pt x="364843" y="376643"/>
                </a:lnTo>
                <a:lnTo>
                  <a:pt x="374764" y="367107"/>
                </a:lnTo>
                <a:lnTo>
                  <a:pt x="382892" y="355963"/>
                </a:lnTo>
                <a:lnTo>
                  <a:pt x="388992" y="343446"/>
                </a:lnTo>
                <a:lnTo>
                  <a:pt x="392826" y="329792"/>
                </a:lnTo>
                <a:lnTo>
                  <a:pt x="394157" y="315239"/>
                </a:lnTo>
                <a:lnTo>
                  <a:pt x="394157" y="78790"/>
                </a:lnTo>
                <a:lnTo>
                  <a:pt x="390056" y="53552"/>
                </a:lnTo>
                <a:lnTo>
                  <a:pt x="384443" y="40761"/>
                </a:lnTo>
                <a:lnTo>
                  <a:pt x="376747" y="29290"/>
                </a:lnTo>
                <a:lnTo>
                  <a:pt x="367205" y="19375"/>
                </a:lnTo>
                <a:lnTo>
                  <a:pt x="356056" y="11252"/>
                </a:lnTo>
                <a:lnTo>
                  <a:pt x="343535" y="5158"/>
                </a:lnTo>
                <a:lnTo>
                  <a:pt x="329880" y="1328"/>
                </a:lnTo>
                <a:lnTo>
                  <a:pt x="315328" y="0"/>
                </a:lnTo>
                <a:lnTo>
                  <a:pt x="78828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51485" y="4923167"/>
            <a:ext cx="394157" cy="394042"/>
          </a:xfrm>
          <a:custGeom>
            <a:avLst/>
            <a:gdLst/>
            <a:ahLst/>
            <a:cxnLst/>
            <a:rect l="l" t="t" r="r" b="b"/>
            <a:pathLst>
              <a:path w="394157" h="394042">
                <a:moveTo>
                  <a:pt x="78828" y="0"/>
                </a:moveTo>
                <a:lnTo>
                  <a:pt x="315328" y="0"/>
                </a:lnTo>
                <a:lnTo>
                  <a:pt x="329880" y="1329"/>
                </a:lnTo>
                <a:lnTo>
                  <a:pt x="343535" y="5160"/>
                </a:lnTo>
                <a:lnTo>
                  <a:pt x="356056" y="11255"/>
                </a:lnTo>
                <a:lnTo>
                  <a:pt x="367205" y="19379"/>
                </a:lnTo>
                <a:lnTo>
                  <a:pt x="376747" y="29295"/>
                </a:lnTo>
                <a:lnTo>
                  <a:pt x="384443" y="40766"/>
                </a:lnTo>
                <a:lnTo>
                  <a:pt x="390056" y="53557"/>
                </a:lnTo>
                <a:lnTo>
                  <a:pt x="393350" y="67431"/>
                </a:lnTo>
                <a:lnTo>
                  <a:pt x="394157" y="78790"/>
                </a:lnTo>
                <a:lnTo>
                  <a:pt x="394157" y="315252"/>
                </a:lnTo>
                <a:lnTo>
                  <a:pt x="392826" y="329802"/>
                </a:lnTo>
                <a:lnTo>
                  <a:pt x="388992" y="343454"/>
                </a:lnTo>
                <a:lnTo>
                  <a:pt x="382891" y="355969"/>
                </a:lnTo>
                <a:lnTo>
                  <a:pt x="374761" y="367113"/>
                </a:lnTo>
                <a:lnTo>
                  <a:pt x="364838" y="376648"/>
                </a:lnTo>
                <a:lnTo>
                  <a:pt x="353361" y="384337"/>
                </a:lnTo>
                <a:lnTo>
                  <a:pt x="340565" y="389946"/>
                </a:lnTo>
                <a:lnTo>
                  <a:pt x="326688" y="393237"/>
                </a:lnTo>
                <a:lnTo>
                  <a:pt x="315328" y="394042"/>
                </a:lnTo>
                <a:lnTo>
                  <a:pt x="78828" y="394042"/>
                </a:lnTo>
                <a:lnTo>
                  <a:pt x="64276" y="392713"/>
                </a:lnTo>
                <a:lnTo>
                  <a:pt x="50621" y="388882"/>
                </a:lnTo>
                <a:lnTo>
                  <a:pt x="38100" y="382787"/>
                </a:lnTo>
                <a:lnTo>
                  <a:pt x="26951" y="374663"/>
                </a:lnTo>
                <a:lnTo>
                  <a:pt x="17409" y="364747"/>
                </a:lnTo>
                <a:lnTo>
                  <a:pt x="9713" y="353275"/>
                </a:lnTo>
                <a:lnTo>
                  <a:pt x="4100" y="340485"/>
                </a:lnTo>
                <a:lnTo>
                  <a:pt x="806" y="326611"/>
                </a:lnTo>
                <a:lnTo>
                  <a:pt x="0" y="315252"/>
                </a:lnTo>
                <a:lnTo>
                  <a:pt x="0" y="78790"/>
                </a:lnTo>
                <a:lnTo>
                  <a:pt x="1330" y="64240"/>
                </a:lnTo>
                <a:lnTo>
                  <a:pt x="5165" y="50588"/>
                </a:lnTo>
                <a:lnTo>
                  <a:pt x="11265" y="38073"/>
                </a:lnTo>
                <a:lnTo>
                  <a:pt x="19396" y="26929"/>
                </a:lnTo>
                <a:lnTo>
                  <a:pt x="29318" y="17394"/>
                </a:lnTo>
                <a:lnTo>
                  <a:pt x="40796" y="9704"/>
                </a:lnTo>
                <a:lnTo>
                  <a:pt x="53591" y="4096"/>
                </a:lnTo>
                <a:lnTo>
                  <a:pt x="67468" y="805"/>
                </a:lnTo>
                <a:lnTo>
                  <a:pt x="78828" y="0"/>
                </a:lnTo>
                <a:close/>
              </a:path>
            </a:pathLst>
          </a:custGeom>
          <a:ln w="78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07784" y="5250192"/>
            <a:ext cx="31711" cy="29248"/>
          </a:xfrm>
          <a:custGeom>
            <a:avLst/>
            <a:gdLst/>
            <a:ahLst/>
            <a:cxnLst/>
            <a:rect l="l" t="t" r="r" b="b"/>
            <a:pathLst>
              <a:path w="31711" h="29248">
                <a:moveTo>
                  <a:pt x="31711" y="14604"/>
                </a:moveTo>
                <a:lnTo>
                  <a:pt x="31711" y="6527"/>
                </a:lnTo>
                <a:lnTo>
                  <a:pt x="24612" y="0"/>
                </a:lnTo>
                <a:lnTo>
                  <a:pt x="7099" y="0"/>
                </a:lnTo>
                <a:lnTo>
                  <a:pt x="0" y="6527"/>
                </a:lnTo>
                <a:lnTo>
                  <a:pt x="0" y="22694"/>
                </a:lnTo>
                <a:lnTo>
                  <a:pt x="7099" y="29248"/>
                </a:lnTo>
                <a:lnTo>
                  <a:pt x="24612" y="29248"/>
                </a:lnTo>
                <a:lnTo>
                  <a:pt x="31711" y="22694"/>
                </a:lnTo>
                <a:lnTo>
                  <a:pt x="31711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765048" y="5250192"/>
            <a:ext cx="31762" cy="29248"/>
          </a:xfrm>
          <a:custGeom>
            <a:avLst/>
            <a:gdLst/>
            <a:ahLst/>
            <a:cxnLst/>
            <a:rect l="l" t="t" r="r" b="b"/>
            <a:pathLst>
              <a:path w="31762" h="29248">
                <a:moveTo>
                  <a:pt x="31762" y="14604"/>
                </a:moveTo>
                <a:lnTo>
                  <a:pt x="31762" y="6527"/>
                </a:lnTo>
                <a:lnTo>
                  <a:pt x="24663" y="0"/>
                </a:lnTo>
                <a:lnTo>
                  <a:pt x="7111" y="0"/>
                </a:lnTo>
                <a:lnTo>
                  <a:pt x="0" y="6527"/>
                </a:lnTo>
                <a:lnTo>
                  <a:pt x="0" y="22694"/>
                </a:lnTo>
                <a:lnTo>
                  <a:pt x="7111" y="29248"/>
                </a:lnTo>
                <a:lnTo>
                  <a:pt x="24663" y="29248"/>
                </a:lnTo>
                <a:lnTo>
                  <a:pt x="31762" y="22694"/>
                </a:lnTo>
                <a:lnTo>
                  <a:pt x="31762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93828" y="4354410"/>
            <a:ext cx="394119" cy="394042"/>
          </a:xfrm>
          <a:custGeom>
            <a:avLst/>
            <a:gdLst/>
            <a:ahLst/>
            <a:cxnLst/>
            <a:rect l="l" t="t" r="r" b="b"/>
            <a:pathLst>
              <a:path w="394119" h="394042">
                <a:moveTo>
                  <a:pt x="78790" y="0"/>
                </a:moveTo>
                <a:lnTo>
                  <a:pt x="67458" y="801"/>
                </a:lnTo>
                <a:lnTo>
                  <a:pt x="53580" y="4088"/>
                </a:lnTo>
                <a:lnTo>
                  <a:pt x="40784" y="9695"/>
                </a:lnTo>
                <a:lnTo>
                  <a:pt x="29308" y="17384"/>
                </a:lnTo>
                <a:lnTo>
                  <a:pt x="19388" y="26919"/>
                </a:lnTo>
                <a:lnTo>
                  <a:pt x="11260" y="38064"/>
                </a:lnTo>
                <a:lnTo>
                  <a:pt x="5162" y="50582"/>
                </a:lnTo>
                <a:lnTo>
                  <a:pt x="1330" y="64236"/>
                </a:lnTo>
                <a:lnTo>
                  <a:pt x="0" y="78790"/>
                </a:lnTo>
                <a:lnTo>
                  <a:pt x="0" y="315264"/>
                </a:lnTo>
                <a:lnTo>
                  <a:pt x="4086" y="340466"/>
                </a:lnTo>
                <a:lnTo>
                  <a:pt x="9691" y="353262"/>
                </a:lnTo>
                <a:lnTo>
                  <a:pt x="17380" y="364737"/>
                </a:lnTo>
                <a:lnTo>
                  <a:pt x="26916" y="374657"/>
                </a:lnTo>
                <a:lnTo>
                  <a:pt x="38061" y="382783"/>
                </a:lnTo>
                <a:lnTo>
                  <a:pt x="50580" y="388881"/>
                </a:lnTo>
                <a:lnTo>
                  <a:pt x="64235" y="392713"/>
                </a:lnTo>
                <a:lnTo>
                  <a:pt x="78790" y="394042"/>
                </a:lnTo>
                <a:lnTo>
                  <a:pt x="315290" y="394042"/>
                </a:lnTo>
                <a:lnTo>
                  <a:pt x="340519" y="389950"/>
                </a:lnTo>
                <a:lnTo>
                  <a:pt x="353317" y="384344"/>
                </a:lnTo>
                <a:lnTo>
                  <a:pt x="364796" y="376656"/>
                </a:lnTo>
                <a:lnTo>
                  <a:pt x="374720" y="367123"/>
                </a:lnTo>
                <a:lnTo>
                  <a:pt x="382851" y="355981"/>
                </a:lnTo>
                <a:lnTo>
                  <a:pt x="388953" y="343467"/>
                </a:lnTo>
                <a:lnTo>
                  <a:pt x="392788" y="329816"/>
                </a:lnTo>
                <a:lnTo>
                  <a:pt x="394119" y="315264"/>
                </a:lnTo>
                <a:lnTo>
                  <a:pt x="394119" y="78790"/>
                </a:lnTo>
                <a:lnTo>
                  <a:pt x="390018" y="53557"/>
                </a:lnTo>
                <a:lnTo>
                  <a:pt x="384405" y="40766"/>
                </a:lnTo>
                <a:lnTo>
                  <a:pt x="376709" y="29295"/>
                </a:lnTo>
                <a:lnTo>
                  <a:pt x="367167" y="19379"/>
                </a:lnTo>
                <a:lnTo>
                  <a:pt x="356018" y="11255"/>
                </a:lnTo>
                <a:lnTo>
                  <a:pt x="343497" y="5160"/>
                </a:lnTo>
                <a:lnTo>
                  <a:pt x="329842" y="1329"/>
                </a:lnTo>
                <a:lnTo>
                  <a:pt x="315290" y="0"/>
                </a:lnTo>
                <a:lnTo>
                  <a:pt x="7879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93828" y="4354410"/>
            <a:ext cx="394119" cy="394055"/>
          </a:xfrm>
          <a:custGeom>
            <a:avLst/>
            <a:gdLst/>
            <a:ahLst/>
            <a:cxnLst/>
            <a:rect l="l" t="t" r="r" b="b"/>
            <a:pathLst>
              <a:path w="394119" h="394055">
                <a:moveTo>
                  <a:pt x="78790" y="0"/>
                </a:moveTo>
                <a:lnTo>
                  <a:pt x="315290" y="0"/>
                </a:lnTo>
                <a:lnTo>
                  <a:pt x="329842" y="1329"/>
                </a:lnTo>
                <a:lnTo>
                  <a:pt x="343497" y="5160"/>
                </a:lnTo>
                <a:lnTo>
                  <a:pt x="356018" y="11255"/>
                </a:lnTo>
                <a:lnTo>
                  <a:pt x="367167" y="19379"/>
                </a:lnTo>
                <a:lnTo>
                  <a:pt x="376709" y="29295"/>
                </a:lnTo>
                <a:lnTo>
                  <a:pt x="384405" y="40766"/>
                </a:lnTo>
                <a:lnTo>
                  <a:pt x="390018" y="53557"/>
                </a:lnTo>
                <a:lnTo>
                  <a:pt x="393312" y="67431"/>
                </a:lnTo>
                <a:lnTo>
                  <a:pt x="394119" y="78790"/>
                </a:lnTo>
                <a:lnTo>
                  <a:pt x="394119" y="315252"/>
                </a:lnTo>
                <a:lnTo>
                  <a:pt x="392788" y="329805"/>
                </a:lnTo>
                <a:lnTo>
                  <a:pt x="388954" y="343458"/>
                </a:lnTo>
                <a:lnTo>
                  <a:pt x="382854" y="355975"/>
                </a:lnTo>
                <a:lnTo>
                  <a:pt x="374725" y="367120"/>
                </a:lnTo>
                <a:lnTo>
                  <a:pt x="364804" y="376656"/>
                </a:lnTo>
                <a:lnTo>
                  <a:pt x="353328" y="384347"/>
                </a:lnTo>
                <a:lnTo>
                  <a:pt x="340534" y="389956"/>
                </a:lnTo>
                <a:lnTo>
                  <a:pt x="326659" y="393248"/>
                </a:lnTo>
                <a:lnTo>
                  <a:pt x="315290" y="394055"/>
                </a:lnTo>
                <a:lnTo>
                  <a:pt x="78790" y="394055"/>
                </a:lnTo>
                <a:lnTo>
                  <a:pt x="64237" y="392725"/>
                </a:lnTo>
                <a:lnTo>
                  <a:pt x="50584" y="388893"/>
                </a:lnTo>
                <a:lnTo>
                  <a:pt x="38067" y="382796"/>
                </a:lnTo>
                <a:lnTo>
                  <a:pt x="26923" y="374669"/>
                </a:lnTo>
                <a:lnTo>
                  <a:pt x="17387" y="364749"/>
                </a:lnTo>
                <a:lnTo>
                  <a:pt x="9698" y="353272"/>
                </a:lnTo>
                <a:lnTo>
                  <a:pt x="4091" y="340476"/>
                </a:lnTo>
                <a:lnTo>
                  <a:pt x="803" y="326596"/>
                </a:lnTo>
                <a:lnTo>
                  <a:pt x="0" y="315252"/>
                </a:lnTo>
                <a:lnTo>
                  <a:pt x="0" y="78790"/>
                </a:lnTo>
                <a:lnTo>
                  <a:pt x="1330" y="64236"/>
                </a:lnTo>
                <a:lnTo>
                  <a:pt x="5162" y="50582"/>
                </a:lnTo>
                <a:lnTo>
                  <a:pt x="11260" y="38064"/>
                </a:lnTo>
                <a:lnTo>
                  <a:pt x="19388" y="26919"/>
                </a:lnTo>
                <a:lnTo>
                  <a:pt x="29308" y="17384"/>
                </a:lnTo>
                <a:lnTo>
                  <a:pt x="40784" y="9695"/>
                </a:lnTo>
                <a:lnTo>
                  <a:pt x="53580" y="4088"/>
                </a:lnTo>
                <a:lnTo>
                  <a:pt x="67458" y="801"/>
                </a:lnTo>
                <a:lnTo>
                  <a:pt x="78790" y="0"/>
                </a:lnTo>
                <a:close/>
              </a:path>
            </a:pathLst>
          </a:custGeom>
          <a:ln w="78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50076" y="4681448"/>
            <a:ext cx="31724" cy="29248"/>
          </a:xfrm>
          <a:custGeom>
            <a:avLst/>
            <a:gdLst/>
            <a:ahLst/>
            <a:cxnLst/>
            <a:rect l="l" t="t" r="r" b="b"/>
            <a:pathLst>
              <a:path w="31724" h="29248">
                <a:moveTo>
                  <a:pt x="31724" y="14605"/>
                </a:moveTo>
                <a:lnTo>
                  <a:pt x="31724" y="6553"/>
                </a:lnTo>
                <a:lnTo>
                  <a:pt x="24612" y="0"/>
                </a:lnTo>
                <a:lnTo>
                  <a:pt x="7112" y="0"/>
                </a:lnTo>
                <a:lnTo>
                  <a:pt x="0" y="6553"/>
                </a:lnTo>
                <a:lnTo>
                  <a:pt x="0" y="22682"/>
                </a:lnTo>
                <a:lnTo>
                  <a:pt x="7112" y="29248"/>
                </a:lnTo>
                <a:lnTo>
                  <a:pt x="24612" y="29248"/>
                </a:lnTo>
                <a:lnTo>
                  <a:pt x="31724" y="22682"/>
                </a:lnTo>
                <a:lnTo>
                  <a:pt x="31724" y="14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07353" y="4681448"/>
            <a:ext cx="31762" cy="29248"/>
          </a:xfrm>
          <a:custGeom>
            <a:avLst/>
            <a:gdLst/>
            <a:ahLst/>
            <a:cxnLst/>
            <a:rect l="l" t="t" r="r" b="b"/>
            <a:pathLst>
              <a:path w="31762" h="29248">
                <a:moveTo>
                  <a:pt x="31762" y="14605"/>
                </a:moveTo>
                <a:lnTo>
                  <a:pt x="31762" y="6553"/>
                </a:lnTo>
                <a:lnTo>
                  <a:pt x="24650" y="0"/>
                </a:lnTo>
                <a:lnTo>
                  <a:pt x="7099" y="0"/>
                </a:lnTo>
                <a:lnTo>
                  <a:pt x="0" y="6553"/>
                </a:lnTo>
                <a:lnTo>
                  <a:pt x="0" y="22682"/>
                </a:lnTo>
                <a:lnTo>
                  <a:pt x="7099" y="29248"/>
                </a:lnTo>
                <a:lnTo>
                  <a:pt x="24650" y="29248"/>
                </a:lnTo>
                <a:lnTo>
                  <a:pt x="31762" y="22682"/>
                </a:lnTo>
                <a:lnTo>
                  <a:pt x="31762" y="14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23875" y="4697628"/>
            <a:ext cx="128968" cy="218224"/>
          </a:xfrm>
          <a:custGeom>
            <a:avLst/>
            <a:gdLst/>
            <a:ahLst/>
            <a:cxnLst/>
            <a:rect l="l" t="t" r="r" b="b"/>
            <a:pathLst>
              <a:path w="128968" h="218224">
                <a:moveTo>
                  <a:pt x="0" y="0"/>
                </a:moveTo>
                <a:lnTo>
                  <a:pt x="128968" y="218224"/>
                </a:lnTo>
              </a:path>
            </a:pathLst>
          </a:custGeom>
          <a:ln w="80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578650" y="4823726"/>
            <a:ext cx="79768" cy="101244"/>
          </a:xfrm>
          <a:custGeom>
            <a:avLst/>
            <a:gdLst/>
            <a:ahLst/>
            <a:cxnLst/>
            <a:rect l="l" t="t" r="r" b="b"/>
            <a:pathLst>
              <a:path w="79768" h="101244">
                <a:moveTo>
                  <a:pt x="79768" y="101244"/>
                </a:moveTo>
                <a:lnTo>
                  <a:pt x="61201" y="0"/>
                </a:lnTo>
                <a:lnTo>
                  <a:pt x="55953" y="9547"/>
                </a:lnTo>
                <a:lnTo>
                  <a:pt x="47551" y="19561"/>
                </a:lnTo>
                <a:lnTo>
                  <a:pt x="37362" y="27465"/>
                </a:lnTo>
                <a:lnTo>
                  <a:pt x="25779" y="33023"/>
                </a:lnTo>
                <a:lnTo>
                  <a:pt x="13194" y="35999"/>
                </a:lnTo>
                <a:lnTo>
                  <a:pt x="0" y="36156"/>
                </a:lnTo>
                <a:lnTo>
                  <a:pt x="79768" y="101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578638" y="4823726"/>
            <a:ext cx="79768" cy="101244"/>
          </a:xfrm>
          <a:custGeom>
            <a:avLst/>
            <a:gdLst/>
            <a:ahLst/>
            <a:cxnLst/>
            <a:rect l="l" t="t" r="r" b="b"/>
            <a:pathLst>
              <a:path w="79768" h="101244">
                <a:moveTo>
                  <a:pt x="61201" y="0"/>
                </a:moveTo>
                <a:lnTo>
                  <a:pt x="79768" y="101244"/>
                </a:lnTo>
                <a:lnTo>
                  <a:pt x="0" y="36144"/>
                </a:lnTo>
                <a:lnTo>
                  <a:pt x="13196" y="35997"/>
                </a:lnTo>
                <a:lnTo>
                  <a:pt x="25781" y="33028"/>
                </a:lnTo>
                <a:lnTo>
                  <a:pt x="37362" y="27474"/>
                </a:lnTo>
                <a:lnTo>
                  <a:pt x="47549" y="19574"/>
                </a:lnTo>
                <a:lnTo>
                  <a:pt x="55947" y="9564"/>
                </a:lnTo>
                <a:lnTo>
                  <a:pt x="61201" y="0"/>
                </a:lnTo>
                <a:close/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08394" y="3936301"/>
            <a:ext cx="394131" cy="394055"/>
          </a:xfrm>
          <a:custGeom>
            <a:avLst/>
            <a:gdLst/>
            <a:ahLst/>
            <a:cxnLst/>
            <a:rect l="l" t="t" r="r" b="b"/>
            <a:pathLst>
              <a:path w="394131" h="394055">
                <a:moveTo>
                  <a:pt x="78803" y="0"/>
                </a:moveTo>
                <a:lnTo>
                  <a:pt x="67422" y="809"/>
                </a:lnTo>
                <a:lnTo>
                  <a:pt x="53549" y="4105"/>
                </a:lnTo>
                <a:lnTo>
                  <a:pt x="40759" y="9720"/>
                </a:lnTo>
                <a:lnTo>
                  <a:pt x="29289" y="17417"/>
                </a:lnTo>
                <a:lnTo>
                  <a:pt x="19374" y="26960"/>
                </a:lnTo>
                <a:lnTo>
                  <a:pt x="11252" y="38110"/>
                </a:lnTo>
                <a:lnTo>
                  <a:pt x="5158" y="50631"/>
                </a:lnTo>
                <a:lnTo>
                  <a:pt x="1329" y="64287"/>
                </a:lnTo>
                <a:lnTo>
                  <a:pt x="0" y="78841"/>
                </a:lnTo>
                <a:lnTo>
                  <a:pt x="0" y="315252"/>
                </a:lnTo>
                <a:lnTo>
                  <a:pt x="4093" y="340483"/>
                </a:lnTo>
                <a:lnTo>
                  <a:pt x="9702" y="353278"/>
                </a:lnTo>
                <a:lnTo>
                  <a:pt x="17392" y="364753"/>
                </a:lnTo>
                <a:lnTo>
                  <a:pt x="26928" y="374671"/>
                </a:lnTo>
                <a:lnTo>
                  <a:pt x="38073" y="382797"/>
                </a:lnTo>
                <a:lnTo>
                  <a:pt x="50592" y="388894"/>
                </a:lnTo>
                <a:lnTo>
                  <a:pt x="64247" y="392725"/>
                </a:lnTo>
                <a:lnTo>
                  <a:pt x="78803" y="394055"/>
                </a:lnTo>
                <a:lnTo>
                  <a:pt x="315341" y="394055"/>
                </a:lnTo>
                <a:lnTo>
                  <a:pt x="340563" y="389964"/>
                </a:lnTo>
                <a:lnTo>
                  <a:pt x="353358" y="384356"/>
                </a:lnTo>
                <a:lnTo>
                  <a:pt x="364832" y="376666"/>
                </a:lnTo>
                <a:lnTo>
                  <a:pt x="374750" y="367130"/>
                </a:lnTo>
                <a:lnTo>
                  <a:pt x="382875" y="355984"/>
                </a:lnTo>
                <a:lnTo>
                  <a:pt x="388971" y="343465"/>
                </a:lnTo>
                <a:lnTo>
                  <a:pt x="392802" y="329808"/>
                </a:lnTo>
                <a:lnTo>
                  <a:pt x="394131" y="315252"/>
                </a:lnTo>
                <a:lnTo>
                  <a:pt x="394131" y="78841"/>
                </a:lnTo>
                <a:lnTo>
                  <a:pt x="390034" y="53590"/>
                </a:lnTo>
                <a:lnTo>
                  <a:pt x="384426" y="40794"/>
                </a:lnTo>
                <a:lnTo>
                  <a:pt x="376737" y="29316"/>
                </a:lnTo>
                <a:lnTo>
                  <a:pt x="367203" y="19394"/>
                </a:lnTo>
                <a:lnTo>
                  <a:pt x="356061" y="11264"/>
                </a:lnTo>
                <a:lnTo>
                  <a:pt x="343546" y="5164"/>
                </a:lnTo>
                <a:lnTo>
                  <a:pt x="329893" y="1330"/>
                </a:lnTo>
                <a:lnTo>
                  <a:pt x="315341" y="0"/>
                </a:lnTo>
                <a:lnTo>
                  <a:pt x="788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708394" y="3936301"/>
            <a:ext cx="394131" cy="394055"/>
          </a:xfrm>
          <a:custGeom>
            <a:avLst/>
            <a:gdLst/>
            <a:ahLst/>
            <a:cxnLst/>
            <a:rect l="l" t="t" r="r" b="b"/>
            <a:pathLst>
              <a:path w="394131" h="394055">
                <a:moveTo>
                  <a:pt x="78803" y="0"/>
                </a:moveTo>
                <a:lnTo>
                  <a:pt x="315341" y="0"/>
                </a:lnTo>
                <a:lnTo>
                  <a:pt x="329895" y="1330"/>
                </a:lnTo>
                <a:lnTo>
                  <a:pt x="343548" y="5165"/>
                </a:lnTo>
                <a:lnTo>
                  <a:pt x="356064" y="11265"/>
                </a:lnTo>
                <a:lnTo>
                  <a:pt x="367207" y="19396"/>
                </a:lnTo>
                <a:lnTo>
                  <a:pt x="376740" y="29318"/>
                </a:lnTo>
                <a:lnTo>
                  <a:pt x="384429" y="40796"/>
                </a:lnTo>
                <a:lnTo>
                  <a:pt x="390036" y="53591"/>
                </a:lnTo>
                <a:lnTo>
                  <a:pt x="393326" y="67468"/>
                </a:lnTo>
                <a:lnTo>
                  <a:pt x="394131" y="78828"/>
                </a:lnTo>
                <a:lnTo>
                  <a:pt x="394131" y="315252"/>
                </a:lnTo>
                <a:lnTo>
                  <a:pt x="392802" y="329808"/>
                </a:lnTo>
                <a:lnTo>
                  <a:pt x="388971" y="343465"/>
                </a:lnTo>
                <a:lnTo>
                  <a:pt x="382875" y="355984"/>
                </a:lnTo>
                <a:lnTo>
                  <a:pt x="374750" y="367130"/>
                </a:lnTo>
                <a:lnTo>
                  <a:pt x="364832" y="376666"/>
                </a:lnTo>
                <a:lnTo>
                  <a:pt x="353358" y="384356"/>
                </a:lnTo>
                <a:lnTo>
                  <a:pt x="340563" y="389964"/>
                </a:lnTo>
                <a:lnTo>
                  <a:pt x="326684" y="393252"/>
                </a:lnTo>
                <a:lnTo>
                  <a:pt x="315341" y="394055"/>
                </a:lnTo>
                <a:lnTo>
                  <a:pt x="78803" y="394055"/>
                </a:lnTo>
                <a:lnTo>
                  <a:pt x="64247" y="392725"/>
                </a:lnTo>
                <a:lnTo>
                  <a:pt x="50592" y="388894"/>
                </a:lnTo>
                <a:lnTo>
                  <a:pt x="38073" y="382797"/>
                </a:lnTo>
                <a:lnTo>
                  <a:pt x="26928" y="374671"/>
                </a:lnTo>
                <a:lnTo>
                  <a:pt x="17392" y="364753"/>
                </a:lnTo>
                <a:lnTo>
                  <a:pt x="9702" y="353278"/>
                </a:lnTo>
                <a:lnTo>
                  <a:pt x="4093" y="340483"/>
                </a:lnTo>
                <a:lnTo>
                  <a:pt x="804" y="326605"/>
                </a:lnTo>
                <a:lnTo>
                  <a:pt x="0" y="315252"/>
                </a:lnTo>
                <a:lnTo>
                  <a:pt x="0" y="78828"/>
                </a:lnTo>
                <a:lnTo>
                  <a:pt x="1329" y="64278"/>
                </a:lnTo>
                <a:lnTo>
                  <a:pt x="5159" y="50623"/>
                </a:lnTo>
                <a:lnTo>
                  <a:pt x="11254" y="38103"/>
                </a:lnTo>
                <a:lnTo>
                  <a:pt x="19377" y="26954"/>
                </a:lnTo>
                <a:lnTo>
                  <a:pt x="29293" y="17413"/>
                </a:lnTo>
                <a:lnTo>
                  <a:pt x="40765" y="9717"/>
                </a:lnTo>
                <a:lnTo>
                  <a:pt x="53556" y="4102"/>
                </a:lnTo>
                <a:lnTo>
                  <a:pt x="67431" y="807"/>
                </a:lnTo>
                <a:lnTo>
                  <a:pt x="78803" y="0"/>
                </a:lnTo>
                <a:close/>
              </a:path>
            </a:pathLst>
          </a:custGeom>
          <a:ln w="78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764655" y="4263339"/>
            <a:ext cx="31724" cy="29235"/>
          </a:xfrm>
          <a:custGeom>
            <a:avLst/>
            <a:gdLst/>
            <a:ahLst/>
            <a:cxnLst/>
            <a:rect l="l" t="t" r="r" b="b"/>
            <a:pathLst>
              <a:path w="31724" h="29235">
                <a:moveTo>
                  <a:pt x="31724" y="14643"/>
                </a:moveTo>
                <a:lnTo>
                  <a:pt x="31724" y="6553"/>
                </a:lnTo>
                <a:lnTo>
                  <a:pt x="24625" y="0"/>
                </a:lnTo>
                <a:lnTo>
                  <a:pt x="7112" y="0"/>
                </a:lnTo>
                <a:lnTo>
                  <a:pt x="0" y="6553"/>
                </a:lnTo>
                <a:lnTo>
                  <a:pt x="0" y="22682"/>
                </a:lnTo>
                <a:lnTo>
                  <a:pt x="7112" y="29235"/>
                </a:lnTo>
                <a:lnTo>
                  <a:pt x="24625" y="29235"/>
                </a:lnTo>
                <a:lnTo>
                  <a:pt x="31724" y="22682"/>
                </a:lnTo>
                <a:lnTo>
                  <a:pt x="31724" y="14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21957" y="4263339"/>
            <a:ext cx="31724" cy="29235"/>
          </a:xfrm>
          <a:custGeom>
            <a:avLst/>
            <a:gdLst/>
            <a:ahLst/>
            <a:cxnLst/>
            <a:rect l="l" t="t" r="r" b="b"/>
            <a:pathLst>
              <a:path w="31724" h="29235">
                <a:moveTo>
                  <a:pt x="31724" y="14643"/>
                </a:moveTo>
                <a:lnTo>
                  <a:pt x="31724" y="6553"/>
                </a:lnTo>
                <a:lnTo>
                  <a:pt x="24612" y="0"/>
                </a:lnTo>
                <a:lnTo>
                  <a:pt x="7111" y="0"/>
                </a:lnTo>
                <a:lnTo>
                  <a:pt x="0" y="6553"/>
                </a:lnTo>
                <a:lnTo>
                  <a:pt x="0" y="22682"/>
                </a:lnTo>
                <a:lnTo>
                  <a:pt x="7111" y="29235"/>
                </a:lnTo>
                <a:lnTo>
                  <a:pt x="24612" y="29235"/>
                </a:lnTo>
                <a:lnTo>
                  <a:pt x="31724" y="22682"/>
                </a:lnTo>
                <a:lnTo>
                  <a:pt x="31724" y="14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83387" y="4278909"/>
            <a:ext cx="198424" cy="123990"/>
          </a:xfrm>
          <a:custGeom>
            <a:avLst/>
            <a:gdLst/>
            <a:ahLst/>
            <a:cxnLst/>
            <a:rect l="l" t="t" r="r" b="b"/>
            <a:pathLst>
              <a:path w="198424" h="123990">
                <a:moveTo>
                  <a:pt x="198424" y="0"/>
                </a:moveTo>
                <a:lnTo>
                  <a:pt x="0" y="123990"/>
                </a:lnTo>
              </a:path>
            </a:pathLst>
          </a:custGeom>
          <a:ln w="80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74447" y="4327372"/>
            <a:ext cx="100774" cy="81343"/>
          </a:xfrm>
          <a:custGeom>
            <a:avLst/>
            <a:gdLst/>
            <a:ahLst/>
            <a:cxnLst/>
            <a:rect l="l" t="t" r="r" b="b"/>
            <a:pathLst>
              <a:path w="100774" h="81343">
                <a:moveTo>
                  <a:pt x="0" y="81343"/>
                </a:moveTo>
                <a:lnTo>
                  <a:pt x="100774" y="60248"/>
                </a:lnTo>
                <a:lnTo>
                  <a:pt x="91565" y="55538"/>
                </a:lnTo>
                <a:lnTo>
                  <a:pt x="81173" y="47400"/>
                </a:lnTo>
                <a:lnTo>
                  <a:pt x="72875" y="37382"/>
                </a:lnTo>
                <a:lnTo>
                  <a:pt x="66924" y="25879"/>
                </a:lnTo>
                <a:lnTo>
                  <a:pt x="63575" y="13286"/>
                </a:lnTo>
                <a:lnTo>
                  <a:pt x="63080" y="0"/>
                </a:lnTo>
                <a:lnTo>
                  <a:pt x="0" y="81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74447" y="4327372"/>
            <a:ext cx="100787" cy="81343"/>
          </a:xfrm>
          <a:custGeom>
            <a:avLst/>
            <a:gdLst/>
            <a:ahLst/>
            <a:cxnLst/>
            <a:rect l="l" t="t" r="r" b="b"/>
            <a:pathLst>
              <a:path w="100787" h="81343">
                <a:moveTo>
                  <a:pt x="100787" y="60248"/>
                </a:moveTo>
                <a:lnTo>
                  <a:pt x="0" y="81343"/>
                </a:lnTo>
                <a:lnTo>
                  <a:pt x="63093" y="0"/>
                </a:lnTo>
                <a:lnTo>
                  <a:pt x="63582" y="13283"/>
                </a:lnTo>
                <a:lnTo>
                  <a:pt x="66926" y="25874"/>
                </a:lnTo>
                <a:lnTo>
                  <a:pt x="72874" y="37376"/>
                </a:lnTo>
                <a:lnTo>
                  <a:pt x="81170" y="47393"/>
                </a:lnTo>
                <a:lnTo>
                  <a:pt x="91563" y="55531"/>
                </a:lnTo>
                <a:lnTo>
                  <a:pt x="100787" y="60248"/>
                </a:lnTo>
                <a:close/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966089" y="4923167"/>
            <a:ext cx="394131" cy="394042"/>
          </a:xfrm>
          <a:custGeom>
            <a:avLst/>
            <a:gdLst/>
            <a:ahLst/>
            <a:cxnLst/>
            <a:rect l="l" t="t" r="r" b="b"/>
            <a:pathLst>
              <a:path w="394131" h="394042">
                <a:moveTo>
                  <a:pt x="78803" y="0"/>
                </a:moveTo>
                <a:lnTo>
                  <a:pt x="67462" y="802"/>
                </a:lnTo>
                <a:lnTo>
                  <a:pt x="53584" y="4090"/>
                </a:lnTo>
                <a:lnTo>
                  <a:pt x="40788" y="9695"/>
                </a:lnTo>
                <a:lnTo>
                  <a:pt x="29311" y="17383"/>
                </a:lnTo>
                <a:lnTo>
                  <a:pt x="19390" y="26917"/>
                </a:lnTo>
                <a:lnTo>
                  <a:pt x="11262" y="38061"/>
                </a:lnTo>
                <a:lnTo>
                  <a:pt x="5163" y="50579"/>
                </a:lnTo>
                <a:lnTo>
                  <a:pt x="1330" y="64234"/>
                </a:lnTo>
                <a:lnTo>
                  <a:pt x="0" y="78790"/>
                </a:lnTo>
                <a:lnTo>
                  <a:pt x="0" y="315239"/>
                </a:lnTo>
                <a:lnTo>
                  <a:pt x="4095" y="340471"/>
                </a:lnTo>
                <a:lnTo>
                  <a:pt x="9704" y="353265"/>
                </a:lnTo>
                <a:lnTo>
                  <a:pt x="17396" y="364740"/>
                </a:lnTo>
                <a:lnTo>
                  <a:pt x="26933" y="374659"/>
                </a:lnTo>
                <a:lnTo>
                  <a:pt x="38079" y="382785"/>
                </a:lnTo>
                <a:lnTo>
                  <a:pt x="50597" y="388881"/>
                </a:lnTo>
                <a:lnTo>
                  <a:pt x="64251" y="392713"/>
                </a:lnTo>
                <a:lnTo>
                  <a:pt x="78803" y="394042"/>
                </a:lnTo>
                <a:lnTo>
                  <a:pt x="315302" y="394042"/>
                </a:lnTo>
                <a:lnTo>
                  <a:pt x="340547" y="389943"/>
                </a:lnTo>
                <a:lnTo>
                  <a:pt x="353341" y="384334"/>
                </a:lnTo>
                <a:lnTo>
                  <a:pt x="364817" y="376643"/>
                </a:lnTo>
                <a:lnTo>
                  <a:pt x="374738" y="367107"/>
                </a:lnTo>
                <a:lnTo>
                  <a:pt x="382867" y="355963"/>
                </a:lnTo>
                <a:lnTo>
                  <a:pt x="388967" y="343446"/>
                </a:lnTo>
                <a:lnTo>
                  <a:pt x="392801" y="329792"/>
                </a:lnTo>
                <a:lnTo>
                  <a:pt x="394131" y="315239"/>
                </a:lnTo>
                <a:lnTo>
                  <a:pt x="394131" y="78790"/>
                </a:lnTo>
                <a:lnTo>
                  <a:pt x="390031" y="53552"/>
                </a:lnTo>
                <a:lnTo>
                  <a:pt x="384417" y="40761"/>
                </a:lnTo>
                <a:lnTo>
                  <a:pt x="376721" y="29290"/>
                </a:lnTo>
                <a:lnTo>
                  <a:pt x="367180" y="19375"/>
                </a:lnTo>
                <a:lnTo>
                  <a:pt x="356030" y="11252"/>
                </a:lnTo>
                <a:lnTo>
                  <a:pt x="343509" y="5158"/>
                </a:lnTo>
                <a:lnTo>
                  <a:pt x="329854" y="1328"/>
                </a:lnTo>
                <a:lnTo>
                  <a:pt x="315302" y="0"/>
                </a:lnTo>
                <a:lnTo>
                  <a:pt x="78803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966089" y="4923167"/>
            <a:ext cx="394131" cy="394042"/>
          </a:xfrm>
          <a:custGeom>
            <a:avLst/>
            <a:gdLst/>
            <a:ahLst/>
            <a:cxnLst/>
            <a:rect l="l" t="t" r="r" b="b"/>
            <a:pathLst>
              <a:path w="394131" h="394042">
                <a:moveTo>
                  <a:pt x="78803" y="0"/>
                </a:moveTo>
                <a:lnTo>
                  <a:pt x="315302" y="0"/>
                </a:lnTo>
                <a:lnTo>
                  <a:pt x="329854" y="1329"/>
                </a:lnTo>
                <a:lnTo>
                  <a:pt x="343509" y="5160"/>
                </a:lnTo>
                <a:lnTo>
                  <a:pt x="356030" y="11255"/>
                </a:lnTo>
                <a:lnTo>
                  <a:pt x="367180" y="19379"/>
                </a:lnTo>
                <a:lnTo>
                  <a:pt x="376721" y="29295"/>
                </a:lnTo>
                <a:lnTo>
                  <a:pt x="384417" y="40766"/>
                </a:lnTo>
                <a:lnTo>
                  <a:pt x="390031" y="53557"/>
                </a:lnTo>
                <a:lnTo>
                  <a:pt x="393325" y="67431"/>
                </a:lnTo>
                <a:lnTo>
                  <a:pt x="394131" y="78790"/>
                </a:lnTo>
                <a:lnTo>
                  <a:pt x="394131" y="315252"/>
                </a:lnTo>
                <a:lnTo>
                  <a:pt x="392800" y="329802"/>
                </a:lnTo>
                <a:lnTo>
                  <a:pt x="388966" y="343454"/>
                </a:lnTo>
                <a:lnTo>
                  <a:pt x="382865" y="355969"/>
                </a:lnTo>
                <a:lnTo>
                  <a:pt x="374735" y="367113"/>
                </a:lnTo>
                <a:lnTo>
                  <a:pt x="364813" y="376648"/>
                </a:lnTo>
                <a:lnTo>
                  <a:pt x="353335" y="384337"/>
                </a:lnTo>
                <a:lnTo>
                  <a:pt x="340540" y="389946"/>
                </a:lnTo>
                <a:lnTo>
                  <a:pt x="326663" y="393237"/>
                </a:lnTo>
                <a:lnTo>
                  <a:pt x="315302" y="394042"/>
                </a:lnTo>
                <a:lnTo>
                  <a:pt x="78803" y="394042"/>
                </a:lnTo>
                <a:lnTo>
                  <a:pt x="64250" y="392713"/>
                </a:lnTo>
                <a:lnTo>
                  <a:pt x="50595" y="388881"/>
                </a:lnTo>
                <a:lnTo>
                  <a:pt x="38076" y="382783"/>
                </a:lnTo>
                <a:lnTo>
                  <a:pt x="26930" y="374657"/>
                </a:lnTo>
                <a:lnTo>
                  <a:pt x="17392" y="364738"/>
                </a:lnTo>
                <a:lnTo>
                  <a:pt x="9701" y="353264"/>
                </a:lnTo>
                <a:lnTo>
                  <a:pt x="4092" y="340470"/>
                </a:lnTo>
                <a:lnTo>
                  <a:pt x="803" y="326593"/>
                </a:lnTo>
                <a:lnTo>
                  <a:pt x="0" y="315252"/>
                </a:lnTo>
                <a:lnTo>
                  <a:pt x="0" y="78790"/>
                </a:lnTo>
                <a:lnTo>
                  <a:pt x="1330" y="64237"/>
                </a:lnTo>
                <a:lnTo>
                  <a:pt x="5163" y="50584"/>
                </a:lnTo>
                <a:lnTo>
                  <a:pt x="11262" y="38067"/>
                </a:lnTo>
                <a:lnTo>
                  <a:pt x="19390" y="26923"/>
                </a:lnTo>
                <a:lnTo>
                  <a:pt x="29311" y="17387"/>
                </a:lnTo>
                <a:lnTo>
                  <a:pt x="40788" y="9698"/>
                </a:lnTo>
                <a:lnTo>
                  <a:pt x="53584" y="4091"/>
                </a:lnTo>
                <a:lnTo>
                  <a:pt x="67462" y="803"/>
                </a:lnTo>
                <a:lnTo>
                  <a:pt x="78803" y="0"/>
                </a:lnTo>
                <a:close/>
              </a:path>
            </a:pathLst>
          </a:custGeom>
          <a:ln w="78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22350" y="5250192"/>
            <a:ext cx="31724" cy="29248"/>
          </a:xfrm>
          <a:custGeom>
            <a:avLst/>
            <a:gdLst/>
            <a:ahLst/>
            <a:cxnLst/>
            <a:rect l="l" t="t" r="r" b="b"/>
            <a:pathLst>
              <a:path w="31724" h="29248">
                <a:moveTo>
                  <a:pt x="31724" y="14604"/>
                </a:moveTo>
                <a:lnTo>
                  <a:pt x="31724" y="6527"/>
                </a:lnTo>
                <a:lnTo>
                  <a:pt x="24612" y="0"/>
                </a:lnTo>
                <a:lnTo>
                  <a:pt x="7112" y="0"/>
                </a:lnTo>
                <a:lnTo>
                  <a:pt x="0" y="6527"/>
                </a:lnTo>
                <a:lnTo>
                  <a:pt x="0" y="22694"/>
                </a:lnTo>
                <a:lnTo>
                  <a:pt x="7112" y="29248"/>
                </a:lnTo>
                <a:lnTo>
                  <a:pt x="24612" y="29248"/>
                </a:lnTo>
                <a:lnTo>
                  <a:pt x="31724" y="22694"/>
                </a:lnTo>
                <a:lnTo>
                  <a:pt x="31724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79627" y="5250192"/>
            <a:ext cx="31762" cy="29248"/>
          </a:xfrm>
          <a:custGeom>
            <a:avLst/>
            <a:gdLst/>
            <a:ahLst/>
            <a:cxnLst/>
            <a:rect l="l" t="t" r="r" b="b"/>
            <a:pathLst>
              <a:path w="31762" h="29248">
                <a:moveTo>
                  <a:pt x="31762" y="14604"/>
                </a:moveTo>
                <a:lnTo>
                  <a:pt x="31762" y="6527"/>
                </a:lnTo>
                <a:lnTo>
                  <a:pt x="24650" y="0"/>
                </a:lnTo>
                <a:lnTo>
                  <a:pt x="7099" y="0"/>
                </a:lnTo>
                <a:lnTo>
                  <a:pt x="0" y="6527"/>
                </a:lnTo>
                <a:lnTo>
                  <a:pt x="0" y="22694"/>
                </a:lnTo>
                <a:lnTo>
                  <a:pt x="7099" y="29248"/>
                </a:lnTo>
                <a:lnTo>
                  <a:pt x="24650" y="29248"/>
                </a:lnTo>
                <a:lnTo>
                  <a:pt x="31762" y="22694"/>
                </a:lnTo>
                <a:lnTo>
                  <a:pt x="31762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206869" y="4354410"/>
            <a:ext cx="394169" cy="394042"/>
          </a:xfrm>
          <a:custGeom>
            <a:avLst/>
            <a:gdLst/>
            <a:ahLst/>
            <a:cxnLst/>
            <a:rect l="l" t="t" r="r" b="b"/>
            <a:pathLst>
              <a:path w="394169" h="394042">
                <a:moveTo>
                  <a:pt x="78828" y="0"/>
                </a:moveTo>
                <a:lnTo>
                  <a:pt x="67468" y="805"/>
                </a:lnTo>
                <a:lnTo>
                  <a:pt x="53591" y="4096"/>
                </a:lnTo>
                <a:lnTo>
                  <a:pt x="40796" y="9704"/>
                </a:lnTo>
                <a:lnTo>
                  <a:pt x="29318" y="17394"/>
                </a:lnTo>
                <a:lnTo>
                  <a:pt x="19396" y="26929"/>
                </a:lnTo>
                <a:lnTo>
                  <a:pt x="11265" y="38073"/>
                </a:lnTo>
                <a:lnTo>
                  <a:pt x="5165" y="50588"/>
                </a:lnTo>
                <a:lnTo>
                  <a:pt x="1330" y="64240"/>
                </a:lnTo>
                <a:lnTo>
                  <a:pt x="0" y="78790"/>
                </a:lnTo>
                <a:lnTo>
                  <a:pt x="0" y="315264"/>
                </a:lnTo>
                <a:lnTo>
                  <a:pt x="4097" y="340489"/>
                </a:lnTo>
                <a:lnTo>
                  <a:pt x="9710" y="353279"/>
                </a:lnTo>
                <a:lnTo>
                  <a:pt x="17406" y="364750"/>
                </a:lnTo>
                <a:lnTo>
                  <a:pt x="26947" y="374665"/>
                </a:lnTo>
                <a:lnTo>
                  <a:pt x="38098" y="382788"/>
                </a:lnTo>
                <a:lnTo>
                  <a:pt x="50619" y="388883"/>
                </a:lnTo>
                <a:lnTo>
                  <a:pt x="64275" y="392713"/>
                </a:lnTo>
                <a:lnTo>
                  <a:pt x="78828" y="394042"/>
                </a:lnTo>
                <a:lnTo>
                  <a:pt x="315328" y="394042"/>
                </a:lnTo>
                <a:lnTo>
                  <a:pt x="340571" y="389947"/>
                </a:lnTo>
                <a:lnTo>
                  <a:pt x="353369" y="384341"/>
                </a:lnTo>
                <a:lnTo>
                  <a:pt x="364849" y="376653"/>
                </a:lnTo>
                <a:lnTo>
                  <a:pt x="374772" y="367120"/>
                </a:lnTo>
                <a:lnTo>
                  <a:pt x="382903" y="355978"/>
                </a:lnTo>
                <a:lnTo>
                  <a:pt x="389004" y="343465"/>
                </a:lnTo>
                <a:lnTo>
                  <a:pt x="392839" y="329814"/>
                </a:lnTo>
                <a:lnTo>
                  <a:pt x="394169" y="315264"/>
                </a:lnTo>
                <a:lnTo>
                  <a:pt x="394169" y="78790"/>
                </a:lnTo>
                <a:lnTo>
                  <a:pt x="390066" y="53550"/>
                </a:lnTo>
                <a:lnTo>
                  <a:pt x="384452" y="40761"/>
                </a:lnTo>
                <a:lnTo>
                  <a:pt x="376755" y="29291"/>
                </a:lnTo>
                <a:lnTo>
                  <a:pt x="367213" y="19376"/>
                </a:lnTo>
                <a:lnTo>
                  <a:pt x="356062" y="11253"/>
                </a:lnTo>
                <a:lnTo>
                  <a:pt x="343540" y="5159"/>
                </a:lnTo>
                <a:lnTo>
                  <a:pt x="329883" y="1329"/>
                </a:lnTo>
                <a:lnTo>
                  <a:pt x="315328" y="0"/>
                </a:lnTo>
                <a:lnTo>
                  <a:pt x="7882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206869" y="4354410"/>
            <a:ext cx="394169" cy="394055"/>
          </a:xfrm>
          <a:custGeom>
            <a:avLst/>
            <a:gdLst/>
            <a:ahLst/>
            <a:cxnLst/>
            <a:rect l="l" t="t" r="r" b="b"/>
            <a:pathLst>
              <a:path w="394169" h="394055">
                <a:moveTo>
                  <a:pt x="78828" y="0"/>
                </a:moveTo>
                <a:lnTo>
                  <a:pt x="315328" y="0"/>
                </a:lnTo>
                <a:lnTo>
                  <a:pt x="329883" y="1329"/>
                </a:lnTo>
                <a:lnTo>
                  <a:pt x="343540" y="5159"/>
                </a:lnTo>
                <a:lnTo>
                  <a:pt x="356062" y="11253"/>
                </a:lnTo>
                <a:lnTo>
                  <a:pt x="367213" y="19376"/>
                </a:lnTo>
                <a:lnTo>
                  <a:pt x="376755" y="29291"/>
                </a:lnTo>
                <a:lnTo>
                  <a:pt x="384452" y="40761"/>
                </a:lnTo>
                <a:lnTo>
                  <a:pt x="390066" y="53550"/>
                </a:lnTo>
                <a:lnTo>
                  <a:pt x="393362" y="67421"/>
                </a:lnTo>
                <a:lnTo>
                  <a:pt x="394169" y="78790"/>
                </a:lnTo>
                <a:lnTo>
                  <a:pt x="394169" y="315252"/>
                </a:lnTo>
                <a:lnTo>
                  <a:pt x="392839" y="329804"/>
                </a:lnTo>
                <a:lnTo>
                  <a:pt x="389006" y="343456"/>
                </a:lnTo>
                <a:lnTo>
                  <a:pt x="382906" y="355973"/>
                </a:lnTo>
                <a:lnTo>
                  <a:pt x="374778" y="367117"/>
                </a:lnTo>
                <a:lnTo>
                  <a:pt x="364857" y="376652"/>
                </a:lnTo>
                <a:lnTo>
                  <a:pt x="353381" y="384343"/>
                </a:lnTo>
                <a:lnTo>
                  <a:pt x="340586" y="389954"/>
                </a:lnTo>
                <a:lnTo>
                  <a:pt x="326710" y="393247"/>
                </a:lnTo>
                <a:lnTo>
                  <a:pt x="315328" y="394055"/>
                </a:lnTo>
                <a:lnTo>
                  <a:pt x="78828" y="394055"/>
                </a:lnTo>
                <a:lnTo>
                  <a:pt x="64278" y="392726"/>
                </a:lnTo>
                <a:lnTo>
                  <a:pt x="50623" y="388896"/>
                </a:lnTo>
                <a:lnTo>
                  <a:pt x="38103" y="382801"/>
                </a:lnTo>
                <a:lnTo>
                  <a:pt x="26954" y="374677"/>
                </a:lnTo>
                <a:lnTo>
                  <a:pt x="17413" y="364762"/>
                </a:lnTo>
                <a:lnTo>
                  <a:pt x="9717" y="353290"/>
                </a:lnTo>
                <a:lnTo>
                  <a:pt x="4102" y="340499"/>
                </a:lnTo>
                <a:lnTo>
                  <a:pt x="807" y="326624"/>
                </a:lnTo>
                <a:lnTo>
                  <a:pt x="0" y="315252"/>
                </a:lnTo>
                <a:lnTo>
                  <a:pt x="0" y="78790"/>
                </a:lnTo>
                <a:lnTo>
                  <a:pt x="1330" y="64240"/>
                </a:lnTo>
                <a:lnTo>
                  <a:pt x="5165" y="50588"/>
                </a:lnTo>
                <a:lnTo>
                  <a:pt x="11265" y="38073"/>
                </a:lnTo>
                <a:lnTo>
                  <a:pt x="19396" y="26929"/>
                </a:lnTo>
                <a:lnTo>
                  <a:pt x="29318" y="17394"/>
                </a:lnTo>
                <a:lnTo>
                  <a:pt x="40796" y="9704"/>
                </a:lnTo>
                <a:lnTo>
                  <a:pt x="53591" y="4096"/>
                </a:lnTo>
                <a:lnTo>
                  <a:pt x="67468" y="805"/>
                </a:lnTo>
                <a:lnTo>
                  <a:pt x="78828" y="0"/>
                </a:lnTo>
                <a:close/>
              </a:path>
            </a:pathLst>
          </a:custGeom>
          <a:ln w="78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63168" y="4681448"/>
            <a:ext cx="31724" cy="29248"/>
          </a:xfrm>
          <a:custGeom>
            <a:avLst/>
            <a:gdLst/>
            <a:ahLst/>
            <a:cxnLst/>
            <a:rect l="l" t="t" r="r" b="b"/>
            <a:pathLst>
              <a:path w="31724" h="29248">
                <a:moveTo>
                  <a:pt x="31724" y="14605"/>
                </a:moveTo>
                <a:lnTo>
                  <a:pt x="31724" y="6553"/>
                </a:lnTo>
                <a:lnTo>
                  <a:pt x="24612" y="0"/>
                </a:lnTo>
                <a:lnTo>
                  <a:pt x="7112" y="0"/>
                </a:lnTo>
                <a:lnTo>
                  <a:pt x="0" y="6553"/>
                </a:lnTo>
                <a:lnTo>
                  <a:pt x="0" y="22682"/>
                </a:lnTo>
                <a:lnTo>
                  <a:pt x="7112" y="29248"/>
                </a:lnTo>
                <a:lnTo>
                  <a:pt x="24612" y="29248"/>
                </a:lnTo>
                <a:lnTo>
                  <a:pt x="31724" y="22682"/>
                </a:lnTo>
                <a:lnTo>
                  <a:pt x="31724" y="14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520444" y="4681448"/>
            <a:ext cx="31750" cy="29248"/>
          </a:xfrm>
          <a:custGeom>
            <a:avLst/>
            <a:gdLst/>
            <a:ahLst/>
            <a:cxnLst/>
            <a:rect l="l" t="t" r="r" b="b"/>
            <a:pathLst>
              <a:path w="31750" h="29248">
                <a:moveTo>
                  <a:pt x="31750" y="14605"/>
                </a:moveTo>
                <a:lnTo>
                  <a:pt x="31750" y="6553"/>
                </a:lnTo>
                <a:lnTo>
                  <a:pt x="24650" y="0"/>
                </a:lnTo>
                <a:lnTo>
                  <a:pt x="7099" y="0"/>
                </a:lnTo>
                <a:lnTo>
                  <a:pt x="0" y="6553"/>
                </a:lnTo>
                <a:lnTo>
                  <a:pt x="0" y="22682"/>
                </a:lnTo>
                <a:lnTo>
                  <a:pt x="7099" y="29248"/>
                </a:lnTo>
                <a:lnTo>
                  <a:pt x="24650" y="29248"/>
                </a:lnTo>
                <a:lnTo>
                  <a:pt x="31750" y="22682"/>
                </a:lnTo>
                <a:lnTo>
                  <a:pt x="31750" y="14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145159" y="4692675"/>
            <a:ext cx="133908" cy="218236"/>
          </a:xfrm>
          <a:custGeom>
            <a:avLst/>
            <a:gdLst/>
            <a:ahLst/>
            <a:cxnLst/>
            <a:rect l="l" t="t" r="r" b="b"/>
            <a:pathLst>
              <a:path w="133908" h="218236">
                <a:moveTo>
                  <a:pt x="133908" y="0"/>
                </a:moveTo>
                <a:lnTo>
                  <a:pt x="0" y="218236"/>
                </a:lnTo>
              </a:path>
            </a:pathLst>
          </a:custGeom>
          <a:ln w="80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139698" y="4819129"/>
            <a:ext cx="80835" cy="100939"/>
          </a:xfrm>
          <a:custGeom>
            <a:avLst/>
            <a:gdLst/>
            <a:ahLst/>
            <a:cxnLst/>
            <a:rect l="l" t="t" r="r" b="b"/>
            <a:pathLst>
              <a:path w="80835" h="100939">
                <a:moveTo>
                  <a:pt x="0" y="100939"/>
                </a:moveTo>
                <a:lnTo>
                  <a:pt x="80835" y="37172"/>
                </a:lnTo>
                <a:lnTo>
                  <a:pt x="70610" y="37061"/>
                </a:lnTo>
                <a:lnTo>
                  <a:pt x="57657" y="34420"/>
                </a:lnTo>
                <a:lnTo>
                  <a:pt x="45734" y="29155"/>
                </a:lnTo>
                <a:lnTo>
                  <a:pt x="35255" y="21505"/>
                </a:lnTo>
                <a:lnTo>
                  <a:pt x="26629" y="11707"/>
                </a:lnTo>
                <a:lnTo>
                  <a:pt x="20269" y="0"/>
                </a:lnTo>
                <a:lnTo>
                  <a:pt x="0" y="10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139698" y="4819129"/>
            <a:ext cx="80835" cy="100926"/>
          </a:xfrm>
          <a:custGeom>
            <a:avLst/>
            <a:gdLst/>
            <a:ahLst/>
            <a:cxnLst/>
            <a:rect l="l" t="t" r="r" b="b"/>
            <a:pathLst>
              <a:path w="80835" h="100926">
                <a:moveTo>
                  <a:pt x="80835" y="37172"/>
                </a:moveTo>
                <a:lnTo>
                  <a:pt x="0" y="100926"/>
                </a:lnTo>
                <a:lnTo>
                  <a:pt x="20256" y="0"/>
                </a:lnTo>
                <a:lnTo>
                  <a:pt x="26618" y="11704"/>
                </a:lnTo>
                <a:lnTo>
                  <a:pt x="35242" y="21502"/>
                </a:lnTo>
                <a:lnTo>
                  <a:pt x="45717" y="29153"/>
                </a:lnTo>
                <a:lnTo>
                  <a:pt x="57634" y="34420"/>
                </a:lnTo>
                <a:lnTo>
                  <a:pt x="70583" y="37063"/>
                </a:lnTo>
                <a:lnTo>
                  <a:pt x="80835" y="37172"/>
                </a:lnTo>
                <a:close/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464564" y="4923167"/>
            <a:ext cx="394131" cy="394042"/>
          </a:xfrm>
          <a:custGeom>
            <a:avLst/>
            <a:gdLst/>
            <a:ahLst/>
            <a:cxnLst/>
            <a:rect l="l" t="t" r="r" b="b"/>
            <a:pathLst>
              <a:path w="394131" h="394042">
                <a:moveTo>
                  <a:pt x="78841" y="0"/>
                </a:moveTo>
                <a:lnTo>
                  <a:pt x="67460" y="806"/>
                </a:lnTo>
                <a:lnTo>
                  <a:pt x="53575" y="4097"/>
                </a:lnTo>
                <a:lnTo>
                  <a:pt x="40777" y="9705"/>
                </a:lnTo>
                <a:lnTo>
                  <a:pt x="29300" y="17394"/>
                </a:lnTo>
                <a:lnTo>
                  <a:pt x="19381" y="26927"/>
                </a:lnTo>
                <a:lnTo>
                  <a:pt x="11255" y="38070"/>
                </a:lnTo>
                <a:lnTo>
                  <a:pt x="5159" y="50585"/>
                </a:lnTo>
                <a:lnTo>
                  <a:pt x="1329" y="64237"/>
                </a:lnTo>
                <a:lnTo>
                  <a:pt x="0" y="78790"/>
                </a:lnTo>
                <a:lnTo>
                  <a:pt x="0" y="315239"/>
                </a:lnTo>
                <a:lnTo>
                  <a:pt x="4101" y="340493"/>
                </a:lnTo>
                <a:lnTo>
                  <a:pt x="9712" y="353283"/>
                </a:lnTo>
                <a:lnTo>
                  <a:pt x="17405" y="364753"/>
                </a:lnTo>
                <a:lnTo>
                  <a:pt x="26944" y="374667"/>
                </a:lnTo>
                <a:lnTo>
                  <a:pt x="38093" y="382790"/>
                </a:lnTo>
                <a:lnTo>
                  <a:pt x="50616" y="388884"/>
                </a:lnTo>
                <a:lnTo>
                  <a:pt x="64277" y="392713"/>
                </a:lnTo>
                <a:lnTo>
                  <a:pt x="78841" y="394042"/>
                </a:lnTo>
                <a:lnTo>
                  <a:pt x="315341" y="394042"/>
                </a:lnTo>
                <a:lnTo>
                  <a:pt x="340563" y="389951"/>
                </a:lnTo>
                <a:lnTo>
                  <a:pt x="353358" y="384344"/>
                </a:lnTo>
                <a:lnTo>
                  <a:pt x="364832" y="376654"/>
                </a:lnTo>
                <a:lnTo>
                  <a:pt x="374750" y="367117"/>
                </a:lnTo>
                <a:lnTo>
                  <a:pt x="382875" y="355971"/>
                </a:lnTo>
                <a:lnTo>
                  <a:pt x="388971" y="343452"/>
                </a:lnTo>
                <a:lnTo>
                  <a:pt x="392802" y="329796"/>
                </a:lnTo>
                <a:lnTo>
                  <a:pt x="394131" y="315239"/>
                </a:lnTo>
                <a:lnTo>
                  <a:pt x="394131" y="78790"/>
                </a:lnTo>
                <a:lnTo>
                  <a:pt x="390044" y="53575"/>
                </a:lnTo>
                <a:lnTo>
                  <a:pt x="384439" y="40779"/>
                </a:lnTo>
                <a:lnTo>
                  <a:pt x="376751" y="29303"/>
                </a:lnTo>
                <a:lnTo>
                  <a:pt x="367217" y="19384"/>
                </a:lnTo>
                <a:lnTo>
                  <a:pt x="356072" y="11257"/>
                </a:lnTo>
                <a:lnTo>
                  <a:pt x="343554" y="5161"/>
                </a:lnTo>
                <a:lnTo>
                  <a:pt x="329898" y="1329"/>
                </a:lnTo>
                <a:lnTo>
                  <a:pt x="315341" y="0"/>
                </a:lnTo>
                <a:lnTo>
                  <a:pt x="78841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464564" y="4923167"/>
            <a:ext cx="394131" cy="394042"/>
          </a:xfrm>
          <a:custGeom>
            <a:avLst/>
            <a:gdLst/>
            <a:ahLst/>
            <a:cxnLst/>
            <a:rect l="l" t="t" r="r" b="b"/>
            <a:pathLst>
              <a:path w="394131" h="394042">
                <a:moveTo>
                  <a:pt x="78841" y="0"/>
                </a:moveTo>
                <a:lnTo>
                  <a:pt x="315341" y="0"/>
                </a:lnTo>
                <a:lnTo>
                  <a:pt x="329898" y="1330"/>
                </a:lnTo>
                <a:lnTo>
                  <a:pt x="343554" y="5162"/>
                </a:lnTo>
                <a:lnTo>
                  <a:pt x="356072" y="11260"/>
                </a:lnTo>
                <a:lnTo>
                  <a:pt x="367217" y="19388"/>
                </a:lnTo>
                <a:lnTo>
                  <a:pt x="376751" y="29308"/>
                </a:lnTo>
                <a:lnTo>
                  <a:pt x="384439" y="40784"/>
                </a:lnTo>
                <a:lnTo>
                  <a:pt x="390044" y="53580"/>
                </a:lnTo>
                <a:lnTo>
                  <a:pt x="393330" y="67458"/>
                </a:lnTo>
                <a:lnTo>
                  <a:pt x="394131" y="78790"/>
                </a:lnTo>
                <a:lnTo>
                  <a:pt x="394131" y="315252"/>
                </a:lnTo>
                <a:lnTo>
                  <a:pt x="392802" y="329806"/>
                </a:lnTo>
                <a:lnTo>
                  <a:pt x="388970" y="343460"/>
                </a:lnTo>
                <a:lnTo>
                  <a:pt x="382873" y="355978"/>
                </a:lnTo>
                <a:lnTo>
                  <a:pt x="374747" y="367123"/>
                </a:lnTo>
                <a:lnTo>
                  <a:pt x="364828" y="376658"/>
                </a:lnTo>
                <a:lnTo>
                  <a:pt x="353352" y="384347"/>
                </a:lnTo>
                <a:lnTo>
                  <a:pt x="340556" y="389954"/>
                </a:lnTo>
                <a:lnTo>
                  <a:pt x="326675" y="393241"/>
                </a:lnTo>
                <a:lnTo>
                  <a:pt x="315341" y="394042"/>
                </a:lnTo>
                <a:lnTo>
                  <a:pt x="78841" y="394042"/>
                </a:lnTo>
                <a:lnTo>
                  <a:pt x="64276" y="392713"/>
                </a:lnTo>
                <a:lnTo>
                  <a:pt x="50614" y="388883"/>
                </a:lnTo>
                <a:lnTo>
                  <a:pt x="38090" y="382789"/>
                </a:lnTo>
                <a:lnTo>
                  <a:pt x="26941" y="374666"/>
                </a:lnTo>
                <a:lnTo>
                  <a:pt x="17402" y="364751"/>
                </a:lnTo>
                <a:lnTo>
                  <a:pt x="9709" y="353281"/>
                </a:lnTo>
                <a:lnTo>
                  <a:pt x="4099" y="340492"/>
                </a:lnTo>
                <a:lnTo>
                  <a:pt x="807" y="326621"/>
                </a:lnTo>
                <a:lnTo>
                  <a:pt x="0" y="315252"/>
                </a:lnTo>
                <a:lnTo>
                  <a:pt x="0" y="78790"/>
                </a:lnTo>
                <a:lnTo>
                  <a:pt x="1329" y="64241"/>
                </a:lnTo>
                <a:lnTo>
                  <a:pt x="5159" y="50590"/>
                </a:lnTo>
                <a:lnTo>
                  <a:pt x="11255" y="38076"/>
                </a:lnTo>
                <a:lnTo>
                  <a:pt x="19381" y="26933"/>
                </a:lnTo>
                <a:lnTo>
                  <a:pt x="29300" y="17398"/>
                </a:lnTo>
                <a:lnTo>
                  <a:pt x="40777" y="9708"/>
                </a:lnTo>
                <a:lnTo>
                  <a:pt x="53575" y="4098"/>
                </a:lnTo>
                <a:lnTo>
                  <a:pt x="67460" y="806"/>
                </a:lnTo>
                <a:lnTo>
                  <a:pt x="78841" y="0"/>
                </a:lnTo>
                <a:close/>
              </a:path>
            </a:pathLst>
          </a:custGeom>
          <a:ln w="78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520825" y="5250192"/>
            <a:ext cx="31762" cy="29248"/>
          </a:xfrm>
          <a:custGeom>
            <a:avLst/>
            <a:gdLst/>
            <a:ahLst/>
            <a:cxnLst/>
            <a:rect l="l" t="t" r="r" b="b"/>
            <a:pathLst>
              <a:path w="31762" h="29248">
                <a:moveTo>
                  <a:pt x="31762" y="14604"/>
                </a:moveTo>
                <a:lnTo>
                  <a:pt x="31762" y="6527"/>
                </a:lnTo>
                <a:lnTo>
                  <a:pt x="24663" y="0"/>
                </a:lnTo>
                <a:lnTo>
                  <a:pt x="7112" y="0"/>
                </a:lnTo>
                <a:lnTo>
                  <a:pt x="0" y="6527"/>
                </a:lnTo>
                <a:lnTo>
                  <a:pt x="0" y="22694"/>
                </a:lnTo>
                <a:lnTo>
                  <a:pt x="7112" y="29248"/>
                </a:lnTo>
                <a:lnTo>
                  <a:pt x="24663" y="29248"/>
                </a:lnTo>
                <a:lnTo>
                  <a:pt x="31762" y="22694"/>
                </a:lnTo>
                <a:lnTo>
                  <a:pt x="31762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778140" y="5250192"/>
            <a:ext cx="31724" cy="29248"/>
          </a:xfrm>
          <a:custGeom>
            <a:avLst/>
            <a:gdLst/>
            <a:ahLst/>
            <a:cxnLst/>
            <a:rect l="l" t="t" r="r" b="b"/>
            <a:pathLst>
              <a:path w="31724" h="29248">
                <a:moveTo>
                  <a:pt x="31724" y="14604"/>
                </a:moveTo>
                <a:lnTo>
                  <a:pt x="31724" y="6527"/>
                </a:lnTo>
                <a:lnTo>
                  <a:pt x="24612" y="0"/>
                </a:lnTo>
                <a:lnTo>
                  <a:pt x="7099" y="0"/>
                </a:lnTo>
                <a:lnTo>
                  <a:pt x="0" y="6527"/>
                </a:lnTo>
                <a:lnTo>
                  <a:pt x="0" y="22694"/>
                </a:lnTo>
                <a:lnTo>
                  <a:pt x="7099" y="29248"/>
                </a:lnTo>
                <a:lnTo>
                  <a:pt x="24612" y="29248"/>
                </a:lnTo>
                <a:lnTo>
                  <a:pt x="31724" y="22694"/>
                </a:lnTo>
                <a:lnTo>
                  <a:pt x="31724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36967" y="4697628"/>
            <a:ext cx="128968" cy="218224"/>
          </a:xfrm>
          <a:custGeom>
            <a:avLst/>
            <a:gdLst/>
            <a:ahLst/>
            <a:cxnLst/>
            <a:rect l="l" t="t" r="r" b="b"/>
            <a:pathLst>
              <a:path w="128968" h="218224">
                <a:moveTo>
                  <a:pt x="0" y="0"/>
                </a:moveTo>
                <a:lnTo>
                  <a:pt x="128968" y="218224"/>
                </a:lnTo>
              </a:path>
            </a:pathLst>
          </a:custGeom>
          <a:ln w="80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591729" y="4823726"/>
            <a:ext cx="79743" cy="101244"/>
          </a:xfrm>
          <a:custGeom>
            <a:avLst/>
            <a:gdLst/>
            <a:ahLst/>
            <a:cxnLst/>
            <a:rect l="l" t="t" r="r" b="b"/>
            <a:pathLst>
              <a:path w="79743" h="101244">
                <a:moveTo>
                  <a:pt x="79743" y="101244"/>
                </a:moveTo>
                <a:lnTo>
                  <a:pt x="61163" y="0"/>
                </a:lnTo>
                <a:lnTo>
                  <a:pt x="55937" y="9524"/>
                </a:lnTo>
                <a:lnTo>
                  <a:pt x="47546" y="19546"/>
                </a:lnTo>
                <a:lnTo>
                  <a:pt x="37366" y="27456"/>
                </a:lnTo>
                <a:lnTo>
                  <a:pt x="25788" y="33019"/>
                </a:lnTo>
                <a:lnTo>
                  <a:pt x="13202" y="35998"/>
                </a:lnTo>
                <a:lnTo>
                  <a:pt x="0" y="36156"/>
                </a:lnTo>
                <a:lnTo>
                  <a:pt x="79743" y="101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91729" y="4823726"/>
            <a:ext cx="79730" cy="101244"/>
          </a:xfrm>
          <a:custGeom>
            <a:avLst/>
            <a:gdLst/>
            <a:ahLst/>
            <a:cxnLst/>
            <a:rect l="l" t="t" r="r" b="b"/>
            <a:pathLst>
              <a:path w="79730" h="101244">
                <a:moveTo>
                  <a:pt x="61163" y="0"/>
                </a:moveTo>
                <a:lnTo>
                  <a:pt x="79730" y="101244"/>
                </a:lnTo>
                <a:lnTo>
                  <a:pt x="0" y="36156"/>
                </a:lnTo>
                <a:lnTo>
                  <a:pt x="13197" y="35998"/>
                </a:lnTo>
                <a:lnTo>
                  <a:pt x="25782" y="33019"/>
                </a:lnTo>
                <a:lnTo>
                  <a:pt x="37361" y="27456"/>
                </a:lnTo>
                <a:lnTo>
                  <a:pt x="47543" y="19546"/>
                </a:lnTo>
                <a:lnTo>
                  <a:pt x="55936" y="9524"/>
                </a:lnTo>
                <a:lnTo>
                  <a:pt x="61163" y="0"/>
                </a:lnTo>
                <a:close/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039711" y="4268990"/>
            <a:ext cx="178549" cy="119037"/>
          </a:xfrm>
          <a:custGeom>
            <a:avLst/>
            <a:gdLst/>
            <a:ahLst/>
            <a:cxnLst/>
            <a:rect l="l" t="t" r="r" b="b"/>
            <a:pathLst>
              <a:path w="178549" h="119037">
                <a:moveTo>
                  <a:pt x="0" y="0"/>
                </a:moveTo>
                <a:lnTo>
                  <a:pt x="178549" y="119037"/>
                </a:lnTo>
              </a:path>
            </a:pathLst>
          </a:custGeom>
          <a:ln w="80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127100" y="4310684"/>
            <a:ext cx="100114" cy="83146"/>
          </a:xfrm>
          <a:custGeom>
            <a:avLst/>
            <a:gdLst/>
            <a:ahLst/>
            <a:cxnLst/>
            <a:rect l="l" t="t" r="r" b="b"/>
            <a:pathLst>
              <a:path w="100114" h="83146">
                <a:moveTo>
                  <a:pt x="100114" y="83146"/>
                </a:moveTo>
                <a:lnTo>
                  <a:pt x="39420" y="0"/>
                </a:lnTo>
                <a:lnTo>
                  <a:pt x="39052" y="9304"/>
                </a:lnTo>
                <a:lnTo>
                  <a:pt x="36061" y="22375"/>
                </a:lnTo>
                <a:lnTo>
                  <a:pt x="30392" y="34308"/>
                </a:lnTo>
                <a:lnTo>
                  <a:pt x="22314" y="44687"/>
                </a:lnTo>
                <a:lnTo>
                  <a:pt x="12094" y="53096"/>
                </a:lnTo>
                <a:lnTo>
                  <a:pt x="0" y="59118"/>
                </a:lnTo>
                <a:lnTo>
                  <a:pt x="100114" y="8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127100" y="4310684"/>
            <a:ext cx="100101" cy="83146"/>
          </a:xfrm>
          <a:custGeom>
            <a:avLst/>
            <a:gdLst/>
            <a:ahLst/>
            <a:cxnLst/>
            <a:rect l="l" t="t" r="r" b="b"/>
            <a:pathLst>
              <a:path w="100101" h="83146">
                <a:moveTo>
                  <a:pt x="39420" y="0"/>
                </a:moveTo>
                <a:lnTo>
                  <a:pt x="100101" y="83146"/>
                </a:lnTo>
                <a:lnTo>
                  <a:pt x="0" y="59118"/>
                </a:lnTo>
                <a:lnTo>
                  <a:pt x="12096" y="53099"/>
                </a:lnTo>
                <a:lnTo>
                  <a:pt x="22315" y="44689"/>
                </a:lnTo>
                <a:lnTo>
                  <a:pt x="30392" y="34306"/>
                </a:lnTo>
                <a:lnTo>
                  <a:pt x="36059" y="22367"/>
                </a:lnTo>
                <a:lnTo>
                  <a:pt x="39050" y="9291"/>
                </a:lnTo>
                <a:lnTo>
                  <a:pt x="39420" y="0"/>
                </a:lnTo>
                <a:close/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09259" y="3847414"/>
            <a:ext cx="699338" cy="188493"/>
          </a:xfrm>
          <a:custGeom>
            <a:avLst/>
            <a:gdLst/>
            <a:ahLst/>
            <a:cxnLst/>
            <a:rect l="l" t="t" r="r" b="b"/>
            <a:pathLst>
              <a:path w="699338" h="188493">
                <a:moveTo>
                  <a:pt x="0" y="0"/>
                </a:moveTo>
                <a:lnTo>
                  <a:pt x="699338" y="188493"/>
                </a:lnTo>
              </a:path>
            </a:pathLst>
          </a:custGeom>
          <a:ln w="80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16382" y="3979100"/>
            <a:ext cx="102539" cy="68618"/>
          </a:xfrm>
          <a:custGeom>
            <a:avLst/>
            <a:gdLst/>
            <a:ahLst/>
            <a:cxnLst/>
            <a:rect l="l" t="t" r="r" b="b"/>
            <a:pathLst>
              <a:path w="102539" h="68618">
                <a:moveTo>
                  <a:pt x="102539" y="59435"/>
                </a:moveTo>
                <a:lnTo>
                  <a:pt x="18478" y="0"/>
                </a:lnTo>
                <a:lnTo>
                  <a:pt x="19078" y="1667"/>
                </a:lnTo>
                <a:lnTo>
                  <a:pt x="21937" y="13923"/>
                </a:lnTo>
                <a:lnTo>
                  <a:pt x="22254" y="26247"/>
                </a:lnTo>
                <a:lnTo>
                  <a:pt x="20126" y="38259"/>
                </a:lnTo>
                <a:lnTo>
                  <a:pt x="15644" y="49579"/>
                </a:lnTo>
                <a:lnTo>
                  <a:pt x="8904" y="59825"/>
                </a:lnTo>
                <a:lnTo>
                  <a:pt x="0" y="68618"/>
                </a:lnTo>
                <a:lnTo>
                  <a:pt x="102539" y="59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616369" y="3979100"/>
            <a:ext cx="102539" cy="68630"/>
          </a:xfrm>
          <a:custGeom>
            <a:avLst/>
            <a:gdLst/>
            <a:ahLst/>
            <a:cxnLst/>
            <a:rect l="l" t="t" r="r" b="b"/>
            <a:pathLst>
              <a:path w="102539" h="68630">
                <a:moveTo>
                  <a:pt x="18491" y="0"/>
                </a:moveTo>
                <a:lnTo>
                  <a:pt x="102539" y="59435"/>
                </a:lnTo>
                <a:lnTo>
                  <a:pt x="0" y="68630"/>
                </a:lnTo>
                <a:lnTo>
                  <a:pt x="8908" y="59835"/>
                </a:lnTo>
                <a:lnTo>
                  <a:pt x="15651" y="49588"/>
                </a:lnTo>
                <a:lnTo>
                  <a:pt x="20135" y="38269"/>
                </a:lnTo>
                <a:lnTo>
                  <a:pt x="22266" y="26259"/>
                </a:lnTo>
                <a:lnTo>
                  <a:pt x="21951" y="13937"/>
                </a:lnTo>
                <a:lnTo>
                  <a:pt x="19096" y="1683"/>
                </a:lnTo>
                <a:lnTo>
                  <a:pt x="18491" y="0"/>
                </a:lnTo>
                <a:close/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523899" y="401063"/>
            <a:ext cx="1241642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Bina</a:t>
            </a:r>
            <a:r>
              <a:rPr sz="2900" b="1" spc="2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87599" y="401063"/>
            <a:ext cx="836446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spc="-23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ree</a:t>
            </a:r>
            <a:endParaRPr sz="2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79080" y="1475501"/>
            <a:ext cx="3315079" cy="641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Instead</a:t>
            </a:r>
            <a:r>
              <a:rPr sz="2800" spc="75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of</a:t>
            </a:r>
            <a:r>
              <a:rPr sz="3600" spc="26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a</a:t>
            </a:r>
            <a:r>
              <a:rPr sz="3600" spc="20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list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56797" y="1786432"/>
            <a:ext cx="204755" cy="279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34657" y="1892464"/>
            <a:ext cx="204755" cy="279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19242" y="1897544"/>
            <a:ext cx="204755" cy="279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26747" y="1983028"/>
            <a:ext cx="204755" cy="279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64863" y="2252687"/>
            <a:ext cx="204755" cy="279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8442" y="2303169"/>
            <a:ext cx="204755" cy="279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51055" y="2362529"/>
            <a:ext cx="204755" cy="279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27595" y="2486075"/>
            <a:ext cx="204755" cy="279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06859" y="3560284"/>
            <a:ext cx="220214" cy="301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sz="2150" b="1" spc="0" dirty="0" smtClean="0"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5790" y="4974797"/>
            <a:ext cx="220214" cy="301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sz="2150" b="1" spc="0" dirty="0" smtClean="0">
                <a:latin typeface="Arial"/>
                <a:cs typeface="Arial"/>
              </a:rPr>
              <a:t>0</a:t>
            </a:r>
            <a:endParaRPr sz="2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14278" y="4974797"/>
            <a:ext cx="220214" cy="301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sz="2150" b="1" spc="0" dirty="0" smtClean="0">
                <a:latin typeface="Arial"/>
                <a:cs typeface="Arial"/>
              </a:rPr>
              <a:t>0</a:t>
            </a:r>
            <a:endParaRPr sz="2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28857" y="4974797"/>
            <a:ext cx="220214" cy="301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sz="2150" b="1" spc="0" dirty="0" smtClean="0">
                <a:latin typeface="Arial"/>
                <a:cs typeface="Arial"/>
              </a:rPr>
              <a:t>0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7357" y="4974797"/>
            <a:ext cx="220214" cy="301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sz="2150" b="1" spc="0" dirty="0" smtClean="0">
                <a:latin typeface="Arial"/>
                <a:cs typeface="Arial"/>
              </a:rPr>
              <a:t>0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6527" y="4974797"/>
            <a:ext cx="220214" cy="301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sz="2150" b="1" spc="0" dirty="0" smtClean="0">
                <a:latin typeface="Arial"/>
                <a:cs typeface="Arial"/>
              </a:rPr>
              <a:t>0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1106" y="4974797"/>
            <a:ext cx="220214" cy="301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sz="2150" b="1" spc="0" dirty="0" smtClean="0">
                <a:latin typeface="Arial"/>
                <a:cs typeface="Arial"/>
              </a:rPr>
              <a:t>0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9606" y="4974797"/>
            <a:ext cx="220214" cy="301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sz="2150" b="1" spc="0" dirty="0" smtClean="0">
                <a:latin typeface="Arial"/>
                <a:cs typeface="Arial"/>
              </a:rPr>
              <a:t>0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8980" y="6004289"/>
            <a:ext cx="259978" cy="645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64"/>
              </a:lnSpc>
              <a:spcBef>
                <a:spcPts val="589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4951" y="5907520"/>
            <a:ext cx="3714223" cy="650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17">
              <a:lnSpc>
                <a:spcPts val="2170"/>
              </a:lnSpc>
              <a:spcBef>
                <a:spcPts val="108"/>
              </a:spcBef>
            </a:pP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More</a:t>
            </a:r>
            <a:r>
              <a:rPr sz="3600" spc="55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elusi</a:t>
            </a:r>
            <a:r>
              <a:rPr sz="3600" spc="-50" dirty="0" smtClean="0">
                <a:solidFill>
                  <a:srgbClr val="232F3B"/>
                </a:solidFill>
                <a:latin typeface="Arial"/>
                <a:cs typeface="Arial"/>
              </a:rPr>
              <a:t>v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80"/>
              </a:spcBef>
            </a:pP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Random</a:t>
            </a:r>
            <a:r>
              <a:rPr sz="3600" spc="85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access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75" name="object 39"/>
          <p:cNvSpPr txBox="1"/>
          <p:nvPr/>
        </p:nvSpPr>
        <p:spPr>
          <a:xfrm>
            <a:off x="1068463" y="3065478"/>
            <a:ext cx="6177910" cy="641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lang="lv-LV" sz="3600" spc="0" dirty="0" smtClean="0">
                <a:solidFill>
                  <a:srgbClr val="232F3B"/>
                </a:solidFill>
                <a:latin typeface="Arial"/>
                <a:cs typeface="Arial"/>
              </a:rPr>
              <a:t>we use a balanced binary tree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object 604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0163" y="3193300"/>
            <a:ext cx="350494" cy="350405"/>
          </a:xfrm>
          <a:custGeom>
            <a:avLst/>
            <a:gdLst/>
            <a:ahLst/>
            <a:cxnLst/>
            <a:rect l="l" t="t" r="r" b="b"/>
            <a:pathLst>
              <a:path w="350494" h="350405">
                <a:moveTo>
                  <a:pt x="70091" y="0"/>
                </a:moveTo>
                <a:lnTo>
                  <a:pt x="58339" y="973"/>
                </a:lnTo>
                <a:lnTo>
                  <a:pt x="44659" y="4728"/>
                </a:lnTo>
                <a:lnTo>
                  <a:pt x="32261" y="11022"/>
                </a:lnTo>
                <a:lnTo>
                  <a:pt x="21446" y="19555"/>
                </a:lnTo>
                <a:lnTo>
                  <a:pt x="12513" y="30030"/>
                </a:lnTo>
                <a:lnTo>
                  <a:pt x="5761" y="42146"/>
                </a:lnTo>
                <a:lnTo>
                  <a:pt x="1490" y="55604"/>
                </a:lnTo>
                <a:lnTo>
                  <a:pt x="0" y="70103"/>
                </a:lnTo>
                <a:lnTo>
                  <a:pt x="0" y="280339"/>
                </a:lnTo>
                <a:lnTo>
                  <a:pt x="969" y="292067"/>
                </a:lnTo>
                <a:lnTo>
                  <a:pt x="4719" y="305752"/>
                </a:lnTo>
                <a:lnTo>
                  <a:pt x="11011" y="318151"/>
                </a:lnTo>
                <a:lnTo>
                  <a:pt x="19544" y="328966"/>
                </a:lnTo>
                <a:lnTo>
                  <a:pt x="30018" y="337898"/>
                </a:lnTo>
                <a:lnTo>
                  <a:pt x="42134" y="344647"/>
                </a:lnTo>
                <a:lnTo>
                  <a:pt x="55591" y="348916"/>
                </a:lnTo>
                <a:lnTo>
                  <a:pt x="70091" y="350405"/>
                </a:lnTo>
                <a:lnTo>
                  <a:pt x="280403" y="350405"/>
                </a:lnTo>
                <a:lnTo>
                  <a:pt x="292128" y="349437"/>
                </a:lnTo>
                <a:lnTo>
                  <a:pt x="305814" y="345691"/>
                </a:lnTo>
                <a:lnTo>
                  <a:pt x="318217" y="339405"/>
                </a:lnTo>
                <a:lnTo>
                  <a:pt x="329037" y="330878"/>
                </a:lnTo>
                <a:lnTo>
                  <a:pt x="337975" y="320409"/>
                </a:lnTo>
                <a:lnTo>
                  <a:pt x="344730" y="308298"/>
                </a:lnTo>
                <a:lnTo>
                  <a:pt x="349003" y="294841"/>
                </a:lnTo>
                <a:lnTo>
                  <a:pt x="350494" y="280339"/>
                </a:lnTo>
                <a:lnTo>
                  <a:pt x="350494" y="70103"/>
                </a:lnTo>
                <a:lnTo>
                  <a:pt x="349520" y="58348"/>
                </a:lnTo>
                <a:lnTo>
                  <a:pt x="345766" y="44664"/>
                </a:lnTo>
                <a:lnTo>
                  <a:pt x="339473" y="32264"/>
                </a:lnTo>
                <a:lnTo>
                  <a:pt x="330940" y="21448"/>
                </a:lnTo>
                <a:lnTo>
                  <a:pt x="320466" y="12513"/>
                </a:lnTo>
                <a:lnTo>
                  <a:pt x="308353" y="5761"/>
                </a:lnTo>
                <a:lnTo>
                  <a:pt x="294898" y="1490"/>
                </a:lnTo>
                <a:lnTo>
                  <a:pt x="280403" y="0"/>
                </a:lnTo>
                <a:lnTo>
                  <a:pt x="70091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0163" y="3193300"/>
            <a:ext cx="350494" cy="350405"/>
          </a:xfrm>
          <a:custGeom>
            <a:avLst/>
            <a:gdLst/>
            <a:ahLst/>
            <a:cxnLst/>
            <a:rect l="l" t="t" r="r" b="b"/>
            <a:pathLst>
              <a:path w="350494" h="350405">
                <a:moveTo>
                  <a:pt x="70091" y="0"/>
                </a:moveTo>
                <a:lnTo>
                  <a:pt x="280403" y="0"/>
                </a:lnTo>
                <a:lnTo>
                  <a:pt x="294897" y="1490"/>
                </a:lnTo>
                <a:lnTo>
                  <a:pt x="308351" y="5762"/>
                </a:lnTo>
                <a:lnTo>
                  <a:pt x="320463" y="12515"/>
                </a:lnTo>
                <a:lnTo>
                  <a:pt x="330936" y="21451"/>
                </a:lnTo>
                <a:lnTo>
                  <a:pt x="339469" y="32268"/>
                </a:lnTo>
                <a:lnTo>
                  <a:pt x="345763" y="44668"/>
                </a:lnTo>
                <a:lnTo>
                  <a:pt x="349519" y="58351"/>
                </a:lnTo>
                <a:lnTo>
                  <a:pt x="350494" y="70116"/>
                </a:lnTo>
                <a:lnTo>
                  <a:pt x="350494" y="280339"/>
                </a:lnTo>
                <a:lnTo>
                  <a:pt x="349003" y="294841"/>
                </a:lnTo>
                <a:lnTo>
                  <a:pt x="344730" y="308298"/>
                </a:lnTo>
                <a:lnTo>
                  <a:pt x="337975" y="320409"/>
                </a:lnTo>
                <a:lnTo>
                  <a:pt x="329037" y="330878"/>
                </a:lnTo>
                <a:lnTo>
                  <a:pt x="318217" y="339405"/>
                </a:lnTo>
                <a:lnTo>
                  <a:pt x="305814" y="345691"/>
                </a:lnTo>
                <a:lnTo>
                  <a:pt x="292128" y="349437"/>
                </a:lnTo>
                <a:lnTo>
                  <a:pt x="280403" y="350405"/>
                </a:lnTo>
                <a:lnTo>
                  <a:pt x="70091" y="350405"/>
                </a:lnTo>
                <a:lnTo>
                  <a:pt x="55591" y="348916"/>
                </a:lnTo>
                <a:lnTo>
                  <a:pt x="42134" y="344647"/>
                </a:lnTo>
                <a:lnTo>
                  <a:pt x="30018" y="337898"/>
                </a:lnTo>
                <a:lnTo>
                  <a:pt x="19544" y="328966"/>
                </a:lnTo>
                <a:lnTo>
                  <a:pt x="11011" y="318151"/>
                </a:lnTo>
                <a:lnTo>
                  <a:pt x="4719" y="305752"/>
                </a:lnTo>
                <a:lnTo>
                  <a:pt x="969" y="292067"/>
                </a:lnTo>
                <a:lnTo>
                  <a:pt x="0" y="280339"/>
                </a:lnTo>
                <a:lnTo>
                  <a:pt x="0" y="70116"/>
                </a:lnTo>
                <a:lnTo>
                  <a:pt x="1489" y="55617"/>
                </a:lnTo>
                <a:lnTo>
                  <a:pt x="5760" y="42159"/>
                </a:lnTo>
                <a:lnTo>
                  <a:pt x="12510" y="30042"/>
                </a:lnTo>
                <a:lnTo>
                  <a:pt x="21442" y="19565"/>
                </a:lnTo>
                <a:lnTo>
                  <a:pt x="32256" y="11029"/>
                </a:lnTo>
                <a:lnTo>
                  <a:pt x="44652" y="4732"/>
                </a:lnTo>
                <a:lnTo>
                  <a:pt x="58330" y="975"/>
                </a:lnTo>
                <a:lnTo>
                  <a:pt x="70091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00214" y="3484117"/>
            <a:ext cx="28206" cy="26022"/>
          </a:xfrm>
          <a:custGeom>
            <a:avLst/>
            <a:gdLst/>
            <a:ahLst/>
            <a:cxnLst/>
            <a:rect l="l" t="t" r="r" b="b"/>
            <a:pathLst>
              <a:path w="28206" h="26022">
                <a:moveTo>
                  <a:pt x="28206" y="13017"/>
                </a:moveTo>
                <a:lnTo>
                  <a:pt x="28206" y="5841"/>
                </a:lnTo>
                <a:lnTo>
                  <a:pt x="21882" y="0"/>
                </a:lnTo>
                <a:lnTo>
                  <a:pt x="6324" y="0"/>
                </a:lnTo>
                <a:lnTo>
                  <a:pt x="0" y="5841"/>
                </a:lnTo>
                <a:lnTo>
                  <a:pt x="0" y="20180"/>
                </a:lnTo>
                <a:lnTo>
                  <a:pt x="6324" y="26022"/>
                </a:lnTo>
                <a:lnTo>
                  <a:pt x="21882" y="26022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28992" y="3484117"/>
            <a:ext cx="28244" cy="26022"/>
          </a:xfrm>
          <a:custGeom>
            <a:avLst/>
            <a:gdLst/>
            <a:ahLst/>
            <a:cxnLst/>
            <a:rect l="l" t="t" r="r" b="b"/>
            <a:pathLst>
              <a:path w="28244" h="26022">
                <a:moveTo>
                  <a:pt x="28244" y="13017"/>
                </a:moveTo>
                <a:lnTo>
                  <a:pt x="28244" y="5841"/>
                </a:lnTo>
                <a:lnTo>
                  <a:pt x="21920" y="0"/>
                </a:lnTo>
                <a:lnTo>
                  <a:pt x="6324" y="0"/>
                </a:lnTo>
                <a:lnTo>
                  <a:pt x="0" y="5841"/>
                </a:lnTo>
                <a:lnTo>
                  <a:pt x="0" y="20180"/>
                </a:lnTo>
                <a:lnTo>
                  <a:pt x="6324" y="26022"/>
                </a:lnTo>
                <a:lnTo>
                  <a:pt x="21920" y="26022"/>
                </a:lnTo>
                <a:lnTo>
                  <a:pt x="28244" y="20180"/>
                </a:lnTo>
                <a:lnTo>
                  <a:pt x="28244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62689" y="1405839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091" y="0"/>
                </a:moveTo>
                <a:lnTo>
                  <a:pt x="58339" y="973"/>
                </a:lnTo>
                <a:lnTo>
                  <a:pt x="44659" y="4728"/>
                </a:lnTo>
                <a:lnTo>
                  <a:pt x="32261" y="11022"/>
                </a:lnTo>
                <a:lnTo>
                  <a:pt x="21446" y="19555"/>
                </a:lnTo>
                <a:lnTo>
                  <a:pt x="12513" y="30030"/>
                </a:lnTo>
                <a:lnTo>
                  <a:pt x="5761" y="42146"/>
                </a:lnTo>
                <a:lnTo>
                  <a:pt x="1490" y="55604"/>
                </a:lnTo>
                <a:lnTo>
                  <a:pt x="0" y="70104"/>
                </a:lnTo>
                <a:lnTo>
                  <a:pt x="0" y="280339"/>
                </a:lnTo>
                <a:lnTo>
                  <a:pt x="969" y="292067"/>
                </a:lnTo>
                <a:lnTo>
                  <a:pt x="4719" y="305752"/>
                </a:lnTo>
                <a:lnTo>
                  <a:pt x="11011" y="318151"/>
                </a:lnTo>
                <a:lnTo>
                  <a:pt x="19544" y="328966"/>
                </a:lnTo>
                <a:lnTo>
                  <a:pt x="30018" y="337898"/>
                </a:lnTo>
                <a:lnTo>
                  <a:pt x="42134" y="344647"/>
                </a:lnTo>
                <a:lnTo>
                  <a:pt x="55591" y="348916"/>
                </a:lnTo>
                <a:lnTo>
                  <a:pt x="70091" y="350405"/>
                </a:lnTo>
                <a:lnTo>
                  <a:pt x="280415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04"/>
                </a:lnTo>
                <a:lnTo>
                  <a:pt x="349533" y="58348"/>
                </a:lnTo>
                <a:lnTo>
                  <a:pt x="345779" y="44664"/>
                </a:lnTo>
                <a:lnTo>
                  <a:pt x="339485" y="32264"/>
                </a:lnTo>
                <a:lnTo>
                  <a:pt x="330952" y="21448"/>
                </a:lnTo>
                <a:lnTo>
                  <a:pt x="320479" y="12513"/>
                </a:lnTo>
                <a:lnTo>
                  <a:pt x="308366" y="5761"/>
                </a:lnTo>
                <a:lnTo>
                  <a:pt x="294911" y="1490"/>
                </a:lnTo>
                <a:lnTo>
                  <a:pt x="280415" y="0"/>
                </a:lnTo>
                <a:lnTo>
                  <a:pt x="7009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62689" y="1405837"/>
            <a:ext cx="350494" cy="350405"/>
          </a:xfrm>
          <a:custGeom>
            <a:avLst/>
            <a:gdLst/>
            <a:ahLst/>
            <a:cxnLst/>
            <a:rect l="l" t="t" r="r" b="b"/>
            <a:pathLst>
              <a:path w="350494" h="350405">
                <a:moveTo>
                  <a:pt x="70091" y="0"/>
                </a:moveTo>
                <a:lnTo>
                  <a:pt x="280403" y="0"/>
                </a:lnTo>
                <a:lnTo>
                  <a:pt x="294898" y="1490"/>
                </a:lnTo>
                <a:lnTo>
                  <a:pt x="308353" y="5761"/>
                </a:lnTo>
                <a:lnTo>
                  <a:pt x="320466" y="12513"/>
                </a:lnTo>
                <a:lnTo>
                  <a:pt x="330940" y="21448"/>
                </a:lnTo>
                <a:lnTo>
                  <a:pt x="339473" y="32264"/>
                </a:lnTo>
                <a:lnTo>
                  <a:pt x="345766" y="44664"/>
                </a:lnTo>
                <a:lnTo>
                  <a:pt x="349520" y="58348"/>
                </a:lnTo>
                <a:lnTo>
                  <a:pt x="350494" y="70103"/>
                </a:lnTo>
                <a:lnTo>
                  <a:pt x="350494" y="280339"/>
                </a:lnTo>
                <a:lnTo>
                  <a:pt x="349003" y="294841"/>
                </a:lnTo>
                <a:lnTo>
                  <a:pt x="344730" y="308297"/>
                </a:lnTo>
                <a:lnTo>
                  <a:pt x="337975" y="320409"/>
                </a:lnTo>
                <a:lnTo>
                  <a:pt x="329037" y="330878"/>
                </a:lnTo>
                <a:lnTo>
                  <a:pt x="318217" y="339404"/>
                </a:lnTo>
                <a:lnTo>
                  <a:pt x="305814" y="345690"/>
                </a:lnTo>
                <a:lnTo>
                  <a:pt x="292128" y="349437"/>
                </a:lnTo>
                <a:lnTo>
                  <a:pt x="280403" y="350405"/>
                </a:lnTo>
                <a:lnTo>
                  <a:pt x="70091" y="350405"/>
                </a:lnTo>
                <a:lnTo>
                  <a:pt x="55591" y="348916"/>
                </a:lnTo>
                <a:lnTo>
                  <a:pt x="42134" y="344647"/>
                </a:lnTo>
                <a:lnTo>
                  <a:pt x="30018" y="337897"/>
                </a:lnTo>
                <a:lnTo>
                  <a:pt x="19544" y="328966"/>
                </a:lnTo>
                <a:lnTo>
                  <a:pt x="11011" y="318151"/>
                </a:lnTo>
                <a:lnTo>
                  <a:pt x="4719" y="305752"/>
                </a:lnTo>
                <a:lnTo>
                  <a:pt x="969" y="292066"/>
                </a:lnTo>
                <a:lnTo>
                  <a:pt x="0" y="280339"/>
                </a:lnTo>
                <a:lnTo>
                  <a:pt x="0" y="70103"/>
                </a:lnTo>
                <a:lnTo>
                  <a:pt x="1490" y="55604"/>
                </a:lnTo>
                <a:lnTo>
                  <a:pt x="5761" y="42146"/>
                </a:lnTo>
                <a:lnTo>
                  <a:pt x="12513" y="30030"/>
                </a:lnTo>
                <a:lnTo>
                  <a:pt x="21446" y="19555"/>
                </a:lnTo>
                <a:lnTo>
                  <a:pt x="32261" y="11021"/>
                </a:lnTo>
                <a:lnTo>
                  <a:pt x="44659" y="4728"/>
                </a:lnTo>
                <a:lnTo>
                  <a:pt x="58339" y="973"/>
                </a:lnTo>
                <a:lnTo>
                  <a:pt x="70091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12753" y="1696656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82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882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41530" y="1696656"/>
            <a:ext cx="28244" cy="26009"/>
          </a:xfrm>
          <a:custGeom>
            <a:avLst/>
            <a:gdLst/>
            <a:ahLst/>
            <a:cxnLst/>
            <a:rect l="l" t="t" r="r" b="b"/>
            <a:pathLst>
              <a:path w="28244" h="26009">
                <a:moveTo>
                  <a:pt x="28244" y="13017"/>
                </a:moveTo>
                <a:lnTo>
                  <a:pt x="28244" y="5829"/>
                </a:lnTo>
                <a:lnTo>
                  <a:pt x="21920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920" y="26009"/>
                </a:lnTo>
                <a:lnTo>
                  <a:pt x="28244" y="20180"/>
                </a:lnTo>
                <a:lnTo>
                  <a:pt x="28244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47705" y="3193300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091" y="0"/>
                </a:moveTo>
                <a:lnTo>
                  <a:pt x="58339" y="973"/>
                </a:lnTo>
                <a:lnTo>
                  <a:pt x="44659" y="4728"/>
                </a:lnTo>
                <a:lnTo>
                  <a:pt x="32261" y="11022"/>
                </a:lnTo>
                <a:lnTo>
                  <a:pt x="21446" y="19555"/>
                </a:lnTo>
                <a:lnTo>
                  <a:pt x="12513" y="30030"/>
                </a:lnTo>
                <a:lnTo>
                  <a:pt x="5761" y="42146"/>
                </a:lnTo>
                <a:lnTo>
                  <a:pt x="1490" y="55604"/>
                </a:lnTo>
                <a:lnTo>
                  <a:pt x="0" y="70104"/>
                </a:lnTo>
                <a:lnTo>
                  <a:pt x="0" y="280339"/>
                </a:lnTo>
                <a:lnTo>
                  <a:pt x="969" y="292067"/>
                </a:lnTo>
                <a:lnTo>
                  <a:pt x="4719" y="305752"/>
                </a:lnTo>
                <a:lnTo>
                  <a:pt x="11011" y="318151"/>
                </a:lnTo>
                <a:lnTo>
                  <a:pt x="19544" y="328966"/>
                </a:lnTo>
                <a:lnTo>
                  <a:pt x="30018" y="337898"/>
                </a:lnTo>
                <a:lnTo>
                  <a:pt x="42134" y="344647"/>
                </a:lnTo>
                <a:lnTo>
                  <a:pt x="55591" y="348916"/>
                </a:lnTo>
                <a:lnTo>
                  <a:pt x="70091" y="350405"/>
                </a:lnTo>
                <a:lnTo>
                  <a:pt x="280415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04"/>
                </a:lnTo>
                <a:lnTo>
                  <a:pt x="349533" y="58348"/>
                </a:lnTo>
                <a:lnTo>
                  <a:pt x="345779" y="44664"/>
                </a:lnTo>
                <a:lnTo>
                  <a:pt x="339485" y="32264"/>
                </a:lnTo>
                <a:lnTo>
                  <a:pt x="330952" y="21448"/>
                </a:lnTo>
                <a:lnTo>
                  <a:pt x="320479" y="12513"/>
                </a:lnTo>
                <a:lnTo>
                  <a:pt x="308366" y="5761"/>
                </a:lnTo>
                <a:lnTo>
                  <a:pt x="294911" y="1490"/>
                </a:lnTo>
                <a:lnTo>
                  <a:pt x="280415" y="0"/>
                </a:lnTo>
                <a:lnTo>
                  <a:pt x="70091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47705" y="3193300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091" y="0"/>
                </a:moveTo>
                <a:lnTo>
                  <a:pt x="280415" y="0"/>
                </a:lnTo>
                <a:lnTo>
                  <a:pt x="294910" y="1490"/>
                </a:lnTo>
                <a:lnTo>
                  <a:pt x="308363" y="5762"/>
                </a:lnTo>
                <a:lnTo>
                  <a:pt x="320476" y="12515"/>
                </a:lnTo>
                <a:lnTo>
                  <a:pt x="330949" y="21451"/>
                </a:lnTo>
                <a:lnTo>
                  <a:pt x="339482" y="32268"/>
                </a:lnTo>
                <a:lnTo>
                  <a:pt x="345776" y="44668"/>
                </a:lnTo>
                <a:lnTo>
                  <a:pt x="349531" y="58351"/>
                </a:lnTo>
                <a:lnTo>
                  <a:pt x="350507" y="70116"/>
                </a:lnTo>
                <a:lnTo>
                  <a:pt x="350507" y="280339"/>
                </a:lnTo>
                <a:lnTo>
                  <a:pt x="349016" y="294841"/>
                </a:lnTo>
                <a:lnTo>
                  <a:pt x="344743" y="308298"/>
                </a:lnTo>
                <a:lnTo>
                  <a:pt x="337987" y="320409"/>
                </a:lnTo>
                <a:lnTo>
                  <a:pt x="329050" y="330878"/>
                </a:lnTo>
                <a:lnTo>
                  <a:pt x="318229" y="339405"/>
                </a:lnTo>
                <a:lnTo>
                  <a:pt x="305826" y="345691"/>
                </a:lnTo>
                <a:lnTo>
                  <a:pt x="292140" y="349437"/>
                </a:lnTo>
                <a:lnTo>
                  <a:pt x="280415" y="350405"/>
                </a:lnTo>
                <a:lnTo>
                  <a:pt x="70091" y="350405"/>
                </a:lnTo>
                <a:lnTo>
                  <a:pt x="55591" y="348916"/>
                </a:lnTo>
                <a:lnTo>
                  <a:pt x="42134" y="344647"/>
                </a:lnTo>
                <a:lnTo>
                  <a:pt x="30018" y="337898"/>
                </a:lnTo>
                <a:lnTo>
                  <a:pt x="19544" y="328966"/>
                </a:lnTo>
                <a:lnTo>
                  <a:pt x="11011" y="318151"/>
                </a:lnTo>
                <a:lnTo>
                  <a:pt x="4719" y="305752"/>
                </a:lnTo>
                <a:lnTo>
                  <a:pt x="969" y="292067"/>
                </a:lnTo>
                <a:lnTo>
                  <a:pt x="0" y="280339"/>
                </a:lnTo>
                <a:lnTo>
                  <a:pt x="0" y="70116"/>
                </a:lnTo>
                <a:lnTo>
                  <a:pt x="1489" y="55617"/>
                </a:lnTo>
                <a:lnTo>
                  <a:pt x="5760" y="42159"/>
                </a:lnTo>
                <a:lnTo>
                  <a:pt x="12510" y="30042"/>
                </a:lnTo>
                <a:lnTo>
                  <a:pt x="21442" y="19565"/>
                </a:lnTo>
                <a:lnTo>
                  <a:pt x="32256" y="11029"/>
                </a:lnTo>
                <a:lnTo>
                  <a:pt x="44652" y="4732"/>
                </a:lnTo>
                <a:lnTo>
                  <a:pt x="58330" y="975"/>
                </a:lnTo>
                <a:lnTo>
                  <a:pt x="70091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97768" y="3484118"/>
            <a:ext cx="28193" cy="26022"/>
          </a:xfrm>
          <a:custGeom>
            <a:avLst/>
            <a:gdLst/>
            <a:ahLst/>
            <a:cxnLst/>
            <a:rect l="l" t="t" r="r" b="b"/>
            <a:pathLst>
              <a:path w="28193" h="26022">
                <a:moveTo>
                  <a:pt x="28193" y="13017"/>
                </a:moveTo>
                <a:lnTo>
                  <a:pt x="28193" y="5841"/>
                </a:lnTo>
                <a:lnTo>
                  <a:pt x="21882" y="0"/>
                </a:lnTo>
                <a:lnTo>
                  <a:pt x="6311" y="0"/>
                </a:lnTo>
                <a:lnTo>
                  <a:pt x="0" y="5841"/>
                </a:lnTo>
                <a:lnTo>
                  <a:pt x="0" y="20180"/>
                </a:lnTo>
                <a:lnTo>
                  <a:pt x="6311" y="26022"/>
                </a:lnTo>
                <a:lnTo>
                  <a:pt x="21882" y="26022"/>
                </a:lnTo>
                <a:lnTo>
                  <a:pt x="28193" y="20180"/>
                </a:lnTo>
                <a:lnTo>
                  <a:pt x="28193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26546" y="3484118"/>
            <a:ext cx="28244" cy="26022"/>
          </a:xfrm>
          <a:custGeom>
            <a:avLst/>
            <a:gdLst/>
            <a:ahLst/>
            <a:cxnLst/>
            <a:rect l="l" t="t" r="r" b="b"/>
            <a:pathLst>
              <a:path w="28244" h="26022">
                <a:moveTo>
                  <a:pt x="28244" y="13017"/>
                </a:moveTo>
                <a:lnTo>
                  <a:pt x="28244" y="5841"/>
                </a:lnTo>
                <a:lnTo>
                  <a:pt x="21920" y="0"/>
                </a:lnTo>
                <a:lnTo>
                  <a:pt x="6311" y="0"/>
                </a:lnTo>
                <a:lnTo>
                  <a:pt x="0" y="5841"/>
                </a:lnTo>
                <a:lnTo>
                  <a:pt x="0" y="20180"/>
                </a:lnTo>
                <a:lnTo>
                  <a:pt x="6311" y="26022"/>
                </a:lnTo>
                <a:lnTo>
                  <a:pt x="21920" y="26022"/>
                </a:lnTo>
                <a:lnTo>
                  <a:pt x="28244" y="20180"/>
                </a:lnTo>
                <a:lnTo>
                  <a:pt x="28244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05197" y="3908285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4" y="0"/>
                </a:moveTo>
                <a:lnTo>
                  <a:pt x="58339" y="975"/>
                </a:lnTo>
                <a:lnTo>
                  <a:pt x="44657" y="4732"/>
                </a:lnTo>
                <a:lnTo>
                  <a:pt x="32259" y="11028"/>
                </a:lnTo>
                <a:lnTo>
                  <a:pt x="21444" y="19564"/>
                </a:lnTo>
                <a:lnTo>
                  <a:pt x="12511" y="30039"/>
                </a:lnTo>
                <a:lnTo>
                  <a:pt x="5760" y="42154"/>
                </a:lnTo>
                <a:lnTo>
                  <a:pt x="1489" y="55609"/>
                </a:lnTo>
                <a:lnTo>
                  <a:pt x="0" y="70103"/>
                </a:lnTo>
                <a:lnTo>
                  <a:pt x="0" y="280339"/>
                </a:lnTo>
                <a:lnTo>
                  <a:pt x="970" y="292076"/>
                </a:lnTo>
                <a:lnTo>
                  <a:pt x="4722" y="305759"/>
                </a:lnTo>
                <a:lnTo>
                  <a:pt x="11015" y="318157"/>
                </a:lnTo>
                <a:lnTo>
                  <a:pt x="19549" y="328970"/>
                </a:lnTo>
                <a:lnTo>
                  <a:pt x="30024" y="337900"/>
                </a:lnTo>
                <a:lnTo>
                  <a:pt x="42141" y="344648"/>
                </a:lnTo>
                <a:lnTo>
                  <a:pt x="55601" y="348916"/>
                </a:lnTo>
                <a:lnTo>
                  <a:pt x="70104" y="350405"/>
                </a:lnTo>
                <a:lnTo>
                  <a:pt x="280403" y="350405"/>
                </a:lnTo>
                <a:lnTo>
                  <a:pt x="292140" y="349436"/>
                </a:lnTo>
                <a:lnTo>
                  <a:pt x="305828" y="345688"/>
                </a:lnTo>
                <a:lnTo>
                  <a:pt x="318231" y="339401"/>
                </a:lnTo>
                <a:lnTo>
                  <a:pt x="329051" y="330874"/>
                </a:lnTo>
                <a:lnTo>
                  <a:pt x="337989" y="320406"/>
                </a:lnTo>
                <a:lnTo>
                  <a:pt x="344743" y="308295"/>
                </a:lnTo>
                <a:lnTo>
                  <a:pt x="349016" y="294840"/>
                </a:lnTo>
                <a:lnTo>
                  <a:pt x="350507" y="280339"/>
                </a:lnTo>
                <a:lnTo>
                  <a:pt x="350507" y="70103"/>
                </a:lnTo>
                <a:lnTo>
                  <a:pt x="349531" y="58342"/>
                </a:lnTo>
                <a:lnTo>
                  <a:pt x="345776" y="44663"/>
                </a:lnTo>
                <a:lnTo>
                  <a:pt x="339481" y="32265"/>
                </a:lnTo>
                <a:lnTo>
                  <a:pt x="330947" y="21449"/>
                </a:lnTo>
                <a:lnTo>
                  <a:pt x="320473" y="12515"/>
                </a:lnTo>
                <a:lnTo>
                  <a:pt x="308358" y="5762"/>
                </a:lnTo>
                <a:lnTo>
                  <a:pt x="294901" y="1490"/>
                </a:lnTo>
                <a:lnTo>
                  <a:pt x="280403" y="0"/>
                </a:lnTo>
                <a:lnTo>
                  <a:pt x="7010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05197" y="3908298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4" y="0"/>
                </a:moveTo>
                <a:lnTo>
                  <a:pt x="280403" y="0"/>
                </a:lnTo>
                <a:lnTo>
                  <a:pt x="294901" y="1489"/>
                </a:lnTo>
                <a:lnTo>
                  <a:pt x="308358" y="5760"/>
                </a:lnTo>
                <a:lnTo>
                  <a:pt x="320473" y="12511"/>
                </a:lnTo>
                <a:lnTo>
                  <a:pt x="330947" y="21444"/>
                </a:lnTo>
                <a:lnTo>
                  <a:pt x="339481" y="32259"/>
                </a:lnTo>
                <a:lnTo>
                  <a:pt x="345776" y="44657"/>
                </a:lnTo>
                <a:lnTo>
                  <a:pt x="349531" y="58339"/>
                </a:lnTo>
                <a:lnTo>
                  <a:pt x="350507" y="70103"/>
                </a:lnTo>
                <a:lnTo>
                  <a:pt x="350507" y="280339"/>
                </a:lnTo>
                <a:lnTo>
                  <a:pt x="349016" y="294836"/>
                </a:lnTo>
                <a:lnTo>
                  <a:pt x="344743" y="308290"/>
                </a:lnTo>
                <a:lnTo>
                  <a:pt x="337989" y="320401"/>
                </a:lnTo>
                <a:lnTo>
                  <a:pt x="329051" y="330870"/>
                </a:lnTo>
                <a:lnTo>
                  <a:pt x="318231" y="339398"/>
                </a:lnTo>
                <a:lnTo>
                  <a:pt x="305828" y="345686"/>
                </a:lnTo>
                <a:lnTo>
                  <a:pt x="292140" y="349435"/>
                </a:lnTo>
                <a:lnTo>
                  <a:pt x="280403" y="350405"/>
                </a:lnTo>
                <a:lnTo>
                  <a:pt x="70104" y="350405"/>
                </a:lnTo>
                <a:lnTo>
                  <a:pt x="55601" y="348916"/>
                </a:lnTo>
                <a:lnTo>
                  <a:pt x="42141" y="344646"/>
                </a:lnTo>
                <a:lnTo>
                  <a:pt x="30024" y="337896"/>
                </a:lnTo>
                <a:lnTo>
                  <a:pt x="19549" y="328965"/>
                </a:lnTo>
                <a:lnTo>
                  <a:pt x="11015" y="318151"/>
                </a:lnTo>
                <a:lnTo>
                  <a:pt x="4722" y="305754"/>
                </a:lnTo>
                <a:lnTo>
                  <a:pt x="970" y="292073"/>
                </a:lnTo>
                <a:lnTo>
                  <a:pt x="0" y="280339"/>
                </a:lnTo>
                <a:lnTo>
                  <a:pt x="0" y="70103"/>
                </a:lnTo>
                <a:lnTo>
                  <a:pt x="1489" y="55605"/>
                </a:lnTo>
                <a:lnTo>
                  <a:pt x="5760" y="42148"/>
                </a:lnTo>
                <a:lnTo>
                  <a:pt x="12511" y="30033"/>
                </a:lnTo>
                <a:lnTo>
                  <a:pt x="21444" y="19559"/>
                </a:lnTo>
                <a:lnTo>
                  <a:pt x="32259" y="11025"/>
                </a:lnTo>
                <a:lnTo>
                  <a:pt x="44657" y="4730"/>
                </a:lnTo>
                <a:lnTo>
                  <a:pt x="58339" y="975"/>
                </a:lnTo>
                <a:lnTo>
                  <a:pt x="70104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55260" y="4199102"/>
            <a:ext cx="28206" cy="26022"/>
          </a:xfrm>
          <a:custGeom>
            <a:avLst/>
            <a:gdLst/>
            <a:ahLst/>
            <a:cxnLst/>
            <a:rect l="l" t="t" r="r" b="b"/>
            <a:pathLst>
              <a:path w="28206" h="26022">
                <a:moveTo>
                  <a:pt x="28206" y="13017"/>
                </a:moveTo>
                <a:lnTo>
                  <a:pt x="28206" y="5841"/>
                </a:lnTo>
                <a:lnTo>
                  <a:pt x="21882" y="0"/>
                </a:lnTo>
                <a:lnTo>
                  <a:pt x="6311" y="0"/>
                </a:lnTo>
                <a:lnTo>
                  <a:pt x="0" y="5841"/>
                </a:lnTo>
                <a:lnTo>
                  <a:pt x="0" y="20180"/>
                </a:lnTo>
                <a:lnTo>
                  <a:pt x="6311" y="26022"/>
                </a:lnTo>
                <a:lnTo>
                  <a:pt x="21882" y="26022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84038" y="4199102"/>
            <a:ext cx="28232" cy="26022"/>
          </a:xfrm>
          <a:custGeom>
            <a:avLst/>
            <a:gdLst/>
            <a:ahLst/>
            <a:cxnLst/>
            <a:rect l="l" t="t" r="r" b="b"/>
            <a:pathLst>
              <a:path w="28232" h="26022">
                <a:moveTo>
                  <a:pt x="28232" y="13017"/>
                </a:moveTo>
                <a:lnTo>
                  <a:pt x="28232" y="5841"/>
                </a:lnTo>
                <a:lnTo>
                  <a:pt x="21920" y="0"/>
                </a:lnTo>
                <a:lnTo>
                  <a:pt x="6311" y="0"/>
                </a:lnTo>
                <a:lnTo>
                  <a:pt x="0" y="5841"/>
                </a:lnTo>
                <a:lnTo>
                  <a:pt x="0" y="20180"/>
                </a:lnTo>
                <a:lnTo>
                  <a:pt x="6311" y="26022"/>
                </a:lnTo>
                <a:lnTo>
                  <a:pt x="21920" y="26022"/>
                </a:lnTo>
                <a:lnTo>
                  <a:pt x="28232" y="20180"/>
                </a:lnTo>
                <a:lnTo>
                  <a:pt x="28232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77674" y="3908285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58339" y="975"/>
                </a:lnTo>
                <a:lnTo>
                  <a:pt x="44657" y="4732"/>
                </a:lnTo>
                <a:lnTo>
                  <a:pt x="32259" y="11028"/>
                </a:lnTo>
                <a:lnTo>
                  <a:pt x="21444" y="19564"/>
                </a:lnTo>
                <a:lnTo>
                  <a:pt x="12511" y="30039"/>
                </a:lnTo>
                <a:lnTo>
                  <a:pt x="5760" y="42154"/>
                </a:lnTo>
                <a:lnTo>
                  <a:pt x="1489" y="55609"/>
                </a:lnTo>
                <a:lnTo>
                  <a:pt x="0" y="70104"/>
                </a:lnTo>
                <a:lnTo>
                  <a:pt x="0" y="280339"/>
                </a:lnTo>
                <a:lnTo>
                  <a:pt x="970" y="292076"/>
                </a:lnTo>
                <a:lnTo>
                  <a:pt x="4722" y="305759"/>
                </a:lnTo>
                <a:lnTo>
                  <a:pt x="11015" y="318157"/>
                </a:lnTo>
                <a:lnTo>
                  <a:pt x="19549" y="328970"/>
                </a:lnTo>
                <a:lnTo>
                  <a:pt x="30024" y="337900"/>
                </a:lnTo>
                <a:lnTo>
                  <a:pt x="42141" y="344648"/>
                </a:lnTo>
                <a:lnTo>
                  <a:pt x="55601" y="348916"/>
                </a:lnTo>
                <a:lnTo>
                  <a:pt x="70103" y="350405"/>
                </a:lnTo>
                <a:lnTo>
                  <a:pt x="280416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03"/>
                </a:lnTo>
                <a:lnTo>
                  <a:pt x="349533" y="58351"/>
                </a:lnTo>
                <a:lnTo>
                  <a:pt x="345779" y="44670"/>
                </a:lnTo>
                <a:lnTo>
                  <a:pt x="339485" y="32270"/>
                </a:lnTo>
                <a:lnTo>
                  <a:pt x="330952" y="21452"/>
                </a:lnTo>
                <a:lnTo>
                  <a:pt x="320479" y="12517"/>
                </a:lnTo>
                <a:lnTo>
                  <a:pt x="308366" y="5763"/>
                </a:lnTo>
                <a:lnTo>
                  <a:pt x="294911" y="1490"/>
                </a:lnTo>
                <a:lnTo>
                  <a:pt x="280416" y="0"/>
                </a:lnTo>
                <a:lnTo>
                  <a:pt x="701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77674" y="3908297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280416" y="0"/>
                </a:lnTo>
                <a:lnTo>
                  <a:pt x="294911" y="1490"/>
                </a:lnTo>
                <a:lnTo>
                  <a:pt x="308366" y="5761"/>
                </a:lnTo>
                <a:lnTo>
                  <a:pt x="320479" y="12513"/>
                </a:lnTo>
                <a:lnTo>
                  <a:pt x="330952" y="21448"/>
                </a:lnTo>
                <a:lnTo>
                  <a:pt x="339485" y="32264"/>
                </a:lnTo>
                <a:lnTo>
                  <a:pt x="345779" y="44664"/>
                </a:lnTo>
                <a:lnTo>
                  <a:pt x="349533" y="58348"/>
                </a:lnTo>
                <a:lnTo>
                  <a:pt x="350507" y="70103"/>
                </a:lnTo>
                <a:lnTo>
                  <a:pt x="350507" y="280339"/>
                </a:lnTo>
                <a:lnTo>
                  <a:pt x="349016" y="294838"/>
                </a:lnTo>
                <a:lnTo>
                  <a:pt x="344743" y="308292"/>
                </a:lnTo>
                <a:lnTo>
                  <a:pt x="337987" y="320404"/>
                </a:lnTo>
                <a:lnTo>
                  <a:pt x="329050" y="330873"/>
                </a:lnTo>
                <a:lnTo>
                  <a:pt x="318229" y="339401"/>
                </a:lnTo>
                <a:lnTo>
                  <a:pt x="305826" y="345689"/>
                </a:lnTo>
                <a:lnTo>
                  <a:pt x="292140" y="349437"/>
                </a:lnTo>
                <a:lnTo>
                  <a:pt x="280416" y="350405"/>
                </a:lnTo>
                <a:lnTo>
                  <a:pt x="70103" y="350405"/>
                </a:lnTo>
                <a:lnTo>
                  <a:pt x="55601" y="348916"/>
                </a:lnTo>
                <a:lnTo>
                  <a:pt x="42141" y="344646"/>
                </a:lnTo>
                <a:lnTo>
                  <a:pt x="30024" y="337896"/>
                </a:lnTo>
                <a:lnTo>
                  <a:pt x="19549" y="328965"/>
                </a:lnTo>
                <a:lnTo>
                  <a:pt x="11015" y="318151"/>
                </a:lnTo>
                <a:lnTo>
                  <a:pt x="4722" y="305754"/>
                </a:lnTo>
                <a:lnTo>
                  <a:pt x="970" y="292073"/>
                </a:lnTo>
                <a:lnTo>
                  <a:pt x="0" y="280339"/>
                </a:lnTo>
                <a:lnTo>
                  <a:pt x="0" y="70104"/>
                </a:lnTo>
                <a:lnTo>
                  <a:pt x="1489" y="55605"/>
                </a:lnTo>
                <a:lnTo>
                  <a:pt x="5760" y="42148"/>
                </a:lnTo>
                <a:lnTo>
                  <a:pt x="12511" y="30033"/>
                </a:lnTo>
                <a:lnTo>
                  <a:pt x="21444" y="19559"/>
                </a:lnTo>
                <a:lnTo>
                  <a:pt x="32259" y="11025"/>
                </a:lnTo>
                <a:lnTo>
                  <a:pt x="44657" y="4730"/>
                </a:lnTo>
                <a:lnTo>
                  <a:pt x="58339" y="975"/>
                </a:lnTo>
                <a:lnTo>
                  <a:pt x="70103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27737" y="4199102"/>
            <a:ext cx="28206" cy="26022"/>
          </a:xfrm>
          <a:custGeom>
            <a:avLst/>
            <a:gdLst/>
            <a:ahLst/>
            <a:cxnLst/>
            <a:rect l="l" t="t" r="r" b="b"/>
            <a:pathLst>
              <a:path w="28206" h="26022">
                <a:moveTo>
                  <a:pt x="28206" y="13017"/>
                </a:moveTo>
                <a:lnTo>
                  <a:pt x="28206" y="5841"/>
                </a:lnTo>
                <a:lnTo>
                  <a:pt x="21882" y="0"/>
                </a:lnTo>
                <a:lnTo>
                  <a:pt x="6311" y="0"/>
                </a:lnTo>
                <a:lnTo>
                  <a:pt x="0" y="5841"/>
                </a:lnTo>
                <a:lnTo>
                  <a:pt x="0" y="20180"/>
                </a:lnTo>
                <a:lnTo>
                  <a:pt x="6311" y="26022"/>
                </a:lnTo>
                <a:lnTo>
                  <a:pt x="21882" y="26022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142228" y="4199102"/>
            <a:ext cx="28206" cy="26022"/>
          </a:xfrm>
          <a:custGeom>
            <a:avLst/>
            <a:gdLst/>
            <a:ahLst/>
            <a:cxnLst/>
            <a:rect l="l" t="t" r="r" b="b"/>
            <a:pathLst>
              <a:path w="28206" h="26022">
                <a:moveTo>
                  <a:pt x="28206" y="13017"/>
                </a:moveTo>
                <a:lnTo>
                  <a:pt x="28206" y="5841"/>
                </a:lnTo>
                <a:lnTo>
                  <a:pt x="21894" y="0"/>
                </a:lnTo>
                <a:lnTo>
                  <a:pt x="6324" y="0"/>
                </a:lnTo>
                <a:lnTo>
                  <a:pt x="0" y="5841"/>
                </a:lnTo>
                <a:lnTo>
                  <a:pt x="0" y="20180"/>
                </a:lnTo>
                <a:lnTo>
                  <a:pt x="6324" y="26022"/>
                </a:lnTo>
                <a:lnTo>
                  <a:pt x="21894" y="26022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877674" y="1405839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58339" y="975"/>
                </a:lnTo>
                <a:lnTo>
                  <a:pt x="44657" y="4730"/>
                </a:lnTo>
                <a:lnTo>
                  <a:pt x="32259" y="11025"/>
                </a:lnTo>
                <a:lnTo>
                  <a:pt x="21444" y="19559"/>
                </a:lnTo>
                <a:lnTo>
                  <a:pt x="12511" y="30033"/>
                </a:lnTo>
                <a:lnTo>
                  <a:pt x="5760" y="42148"/>
                </a:lnTo>
                <a:lnTo>
                  <a:pt x="1489" y="55605"/>
                </a:lnTo>
                <a:lnTo>
                  <a:pt x="0" y="70104"/>
                </a:lnTo>
                <a:lnTo>
                  <a:pt x="0" y="280339"/>
                </a:lnTo>
                <a:lnTo>
                  <a:pt x="970" y="292076"/>
                </a:lnTo>
                <a:lnTo>
                  <a:pt x="4722" y="305759"/>
                </a:lnTo>
                <a:lnTo>
                  <a:pt x="11015" y="318157"/>
                </a:lnTo>
                <a:lnTo>
                  <a:pt x="19549" y="328970"/>
                </a:lnTo>
                <a:lnTo>
                  <a:pt x="30024" y="337900"/>
                </a:lnTo>
                <a:lnTo>
                  <a:pt x="42141" y="344648"/>
                </a:lnTo>
                <a:lnTo>
                  <a:pt x="55601" y="348916"/>
                </a:lnTo>
                <a:lnTo>
                  <a:pt x="70103" y="350405"/>
                </a:lnTo>
                <a:lnTo>
                  <a:pt x="280416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04"/>
                </a:lnTo>
                <a:lnTo>
                  <a:pt x="349533" y="58348"/>
                </a:lnTo>
                <a:lnTo>
                  <a:pt x="345779" y="44664"/>
                </a:lnTo>
                <a:lnTo>
                  <a:pt x="339485" y="32264"/>
                </a:lnTo>
                <a:lnTo>
                  <a:pt x="330952" y="21448"/>
                </a:lnTo>
                <a:lnTo>
                  <a:pt x="320479" y="12513"/>
                </a:lnTo>
                <a:lnTo>
                  <a:pt x="308366" y="5761"/>
                </a:lnTo>
                <a:lnTo>
                  <a:pt x="294911" y="1490"/>
                </a:lnTo>
                <a:lnTo>
                  <a:pt x="280416" y="0"/>
                </a:lnTo>
                <a:lnTo>
                  <a:pt x="701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77674" y="1405839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280416" y="0"/>
                </a:lnTo>
                <a:lnTo>
                  <a:pt x="294911" y="1490"/>
                </a:lnTo>
                <a:lnTo>
                  <a:pt x="308366" y="5761"/>
                </a:lnTo>
                <a:lnTo>
                  <a:pt x="320479" y="12513"/>
                </a:lnTo>
                <a:lnTo>
                  <a:pt x="330952" y="21448"/>
                </a:lnTo>
                <a:lnTo>
                  <a:pt x="339485" y="32264"/>
                </a:lnTo>
                <a:lnTo>
                  <a:pt x="345779" y="44664"/>
                </a:lnTo>
                <a:lnTo>
                  <a:pt x="349533" y="58348"/>
                </a:lnTo>
                <a:lnTo>
                  <a:pt x="350507" y="70104"/>
                </a:lnTo>
                <a:lnTo>
                  <a:pt x="350507" y="280339"/>
                </a:lnTo>
                <a:lnTo>
                  <a:pt x="349016" y="294841"/>
                </a:lnTo>
                <a:lnTo>
                  <a:pt x="344743" y="308298"/>
                </a:lnTo>
                <a:lnTo>
                  <a:pt x="337987" y="320409"/>
                </a:lnTo>
                <a:lnTo>
                  <a:pt x="329050" y="330878"/>
                </a:lnTo>
                <a:lnTo>
                  <a:pt x="318229" y="339405"/>
                </a:lnTo>
                <a:lnTo>
                  <a:pt x="305826" y="345691"/>
                </a:lnTo>
                <a:lnTo>
                  <a:pt x="292140" y="349437"/>
                </a:lnTo>
                <a:lnTo>
                  <a:pt x="280416" y="350405"/>
                </a:lnTo>
                <a:lnTo>
                  <a:pt x="70103" y="350405"/>
                </a:lnTo>
                <a:lnTo>
                  <a:pt x="55601" y="348916"/>
                </a:lnTo>
                <a:lnTo>
                  <a:pt x="42141" y="344648"/>
                </a:lnTo>
                <a:lnTo>
                  <a:pt x="30024" y="337900"/>
                </a:lnTo>
                <a:lnTo>
                  <a:pt x="19549" y="328970"/>
                </a:lnTo>
                <a:lnTo>
                  <a:pt x="11015" y="318157"/>
                </a:lnTo>
                <a:lnTo>
                  <a:pt x="4722" y="305759"/>
                </a:lnTo>
                <a:lnTo>
                  <a:pt x="970" y="292076"/>
                </a:lnTo>
                <a:lnTo>
                  <a:pt x="0" y="280339"/>
                </a:lnTo>
                <a:lnTo>
                  <a:pt x="0" y="70104"/>
                </a:lnTo>
                <a:lnTo>
                  <a:pt x="1489" y="55605"/>
                </a:lnTo>
                <a:lnTo>
                  <a:pt x="5760" y="42148"/>
                </a:lnTo>
                <a:lnTo>
                  <a:pt x="12511" y="30033"/>
                </a:lnTo>
                <a:lnTo>
                  <a:pt x="21444" y="19559"/>
                </a:lnTo>
                <a:lnTo>
                  <a:pt x="32259" y="11025"/>
                </a:lnTo>
                <a:lnTo>
                  <a:pt x="44657" y="4730"/>
                </a:lnTo>
                <a:lnTo>
                  <a:pt x="58339" y="975"/>
                </a:lnTo>
                <a:lnTo>
                  <a:pt x="70103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27737" y="1696656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82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882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42228" y="1696656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94" y="0"/>
                </a:lnTo>
                <a:lnTo>
                  <a:pt x="6324" y="0"/>
                </a:lnTo>
                <a:lnTo>
                  <a:pt x="0" y="5829"/>
                </a:lnTo>
                <a:lnTo>
                  <a:pt x="0" y="20180"/>
                </a:lnTo>
                <a:lnTo>
                  <a:pt x="6324" y="26009"/>
                </a:lnTo>
                <a:lnTo>
                  <a:pt x="21894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01704" y="1402283"/>
            <a:ext cx="2144953" cy="2859951"/>
          </a:xfrm>
          <a:custGeom>
            <a:avLst/>
            <a:gdLst/>
            <a:ahLst/>
            <a:cxnLst/>
            <a:rect l="l" t="t" r="r" b="b"/>
            <a:pathLst>
              <a:path w="2144953" h="2859951">
                <a:moveTo>
                  <a:pt x="0" y="0"/>
                </a:moveTo>
                <a:lnTo>
                  <a:pt x="0" y="2859951"/>
                </a:lnTo>
                <a:lnTo>
                  <a:pt x="357492" y="2859951"/>
                </a:lnTo>
                <a:lnTo>
                  <a:pt x="357492" y="0"/>
                </a:lnTo>
                <a:lnTo>
                  <a:pt x="714984" y="0"/>
                </a:lnTo>
                <a:lnTo>
                  <a:pt x="714984" y="2859951"/>
                </a:lnTo>
                <a:lnTo>
                  <a:pt x="1072476" y="2859951"/>
                </a:lnTo>
                <a:lnTo>
                  <a:pt x="1072476" y="0"/>
                </a:lnTo>
                <a:lnTo>
                  <a:pt x="1429969" y="0"/>
                </a:lnTo>
                <a:lnTo>
                  <a:pt x="1429969" y="2859951"/>
                </a:lnTo>
                <a:lnTo>
                  <a:pt x="1787461" y="2859951"/>
                </a:lnTo>
                <a:lnTo>
                  <a:pt x="1787461" y="0"/>
                </a:lnTo>
                <a:lnTo>
                  <a:pt x="2144953" y="0"/>
                </a:lnTo>
                <a:lnTo>
                  <a:pt x="2144953" y="2859951"/>
                </a:lnTo>
              </a:path>
            </a:pathLst>
          </a:custGeom>
          <a:ln w="71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44212" y="1759775"/>
            <a:ext cx="2859938" cy="0"/>
          </a:xfrm>
          <a:custGeom>
            <a:avLst/>
            <a:gdLst/>
            <a:ahLst/>
            <a:cxnLst/>
            <a:rect l="l" t="t" r="r" b="b"/>
            <a:pathLst>
              <a:path w="2859938">
                <a:moveTo>
                  <a:pt x="0" y="0"/>
                </a:moveTo>
                <a:lnTo>
                  <a:pt x="2859938" y="0"/>
                </a:lnTo>
              </a:path>
            </a:pathLst>
          </a:custGeom>
          <a:ln w="71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44212" y="2117267"/>
            <a:ext cx="2859938" cy="0"/>
          </a:xfrm>
          <a:custGeom>
            <a:avLst/>
            <a:gdLst/>
            <a:ahLst/>
            <a:cxnLst/>
            <a:rect l="l" t="t" r="r" b="b"/>
            <a:pathLst>
              <a:path w="2859938">
                <a:moveTo>
                  <a:pt x="0" y="0"/>
                </a:moveTo>
                <a:lnTo>
                  <a:pt x="2859938" y="0"/>
                </a:lnTo>
              </a:path>
            </a:pathLst>
          </a:custGeom>
          <a:ln w="71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44212" y="2474760"/>
            <a:ext cx="2859938" cy="0"/>
          </a:xfrm>
          <a:custGeom>
            <a:avLst/>
            <a:gdLst/>
            <a:ahLst/>
            <a:cxnLst/>
            <a:rect l="l" t="t" r="r" b="b"/>
            <a:pathLst>
              <a:path w="2859938">
                <a:moveTo>
                  <a:pt x="0" y="0"/>
                </a:moveTo>
                <a:lnTo>
                  <a:pt x="2859938" y="0"/>
                </a:lnTo>
              </a:path>
            </a:pathLst>
          </a:custGeom>
          <a:ln w="71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444212" y="2832265"/>
            <a:ext cx="2859938" cy="0"/>
          </a:xfrm>
          <a:custGeom>
            <a:avLst/>
            <a:gdLst/>
            <a:ahLst/>
            <a:cxnLst/>
            <a:rect l="l" t="t" r="r" b="b"/>
            <a:pathLst>
              <a:path w="2859938">
                <a:moveTo>
                  <a:pt x="0" y="0"/>
                </a:moveTo>
                <a:lnTo>
                  <a:pt x="2859938" y="0"/>
                </a:lnTo>
              </a:path>
            </a:pathLst>
          </a:custGeom>
          <a:ln w="71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444212" y="3189744"/>
            <a:ext cx="2859938" cy="0"/>
          </a:xfrm>
          <a:custGeom>
            <a:avLst/>
            <a:gdLst/>
            <a:ahLst/>
            <a:cxnLst/>
            <a:rect l="l" t="t" r="r" b="b"/>
            <a:pathLst>
              <a:path w="2859938">
                <a:moveTo>
                  <a:pt x="0" y="0"/>
                </a:moveTo>
                <a:lnTo>
                  <a:pt x="2859938" y="0"/>
                </a:lnTo>
              </a:path>
            </a:pathLst>
          </a:custGeom>
          <a:ln w="71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444212" y="3547249"/>
            <a:ext cx="2859938" cy="0"/>
          </a:xfrm>
          <a:custGeom>
            <a:avLst/>
            <a:gdLst/>
            <a:ahLst/>
            <a:cxnLst/>
            <a:rect l="l" t="t" r="r" b="b"/>
            <a:pathLst>
              <a:path w="2859938">
                <a:moveTo>
                  <a:pt x="0" y="0"/>
                </a:moveTo>
                <a:lnTo>
                  <a:pt x="2859938" y="0"/>
                </a:lnTo>
              </a:path>
            </a:pathLst>
          </a:custGeom>
          <a:ln w="71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444212" y="3904741"/>
            <a:ext cx="2859938" cy="0"/>
          </a:xfrm>
          <a:custGeom>
            <a:avLst/>
            <a:gdLst/>
            <a:ahLst/>
            <a:cxnLst/>
            <a:rect l="l" t="t" r="r" b="b"/>
            <a:pathLst>
              <a:path w="2859938">
                <a:moveTo>
                  <a:pt x="0" y="0"/>
                </a:moveTo>
                <a:lnTo>
                  <a:pt x="2859938" y="0"/>
                </a:lnTo>
              </a:path>
            </a:pathLst>
          </a:custGeom>
          <a:ln w="71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447768" y="1405839"/>
            <a:ext cx="2852826" cy="2852826"/>
          </a:xfrm>
          <a:custGeom>
            <a:avLst/>
            <a:gdLst/>
            <a:ahLst/>
            <a:cxnLst/>
            <a:rect l="l" t="t" r="r" b="b"/>
            <a:pathLst>
              <a:path w="2852826" h="2852826">
                <a:moveTo>
                  <a:pt x="0" y="0"/>
                </a:moveTo>
                <a:lnTo>
                  <a:pt x="0" y="2852826"/>
                </a:lnTo>
                <a:lnTo>
                  <a:pt x="2852826" y="2852826"/>
                </a:lnTo>
                <a:lnTo>
                  <a:pt x="2852826" y="0"/>
                </a:lnTo>
                <a:lnTo>
                  <a:pt x="0" y="0"/>
                </a:lnTo>
                <a:close/>
              </a:path>
            </a:pathLst>
          </a:custGeom>
          <a:ln w="357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162689" y="3193300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091" y="0"/>
                </a:moveTo>
                <a:lnTo>
                  <a:pt x="58339" y="973"/>
                </a:lnTo>
                <a:lnTo>
                  <a:pt x="44659" y="4728"/>
                </a:lnTo>
                <a:lnTo>
                  <a:pt x="32261" y="11022"/>
                </a:lnTo>
                <a:lnTo>
                  <a:pt x="21446" y="19555"/>
                </a:lnTo>
                <a:lnTo>
                  <a:pt x="12513" y="30030"/>
                </a:lnTo>
                <a:lnTo>
                  <a:pt x="5761" y="42146"/>
                </a:lnTo>
                <a:lnTo>
                  <a:pt x="1490" y="55604"/>
                </a:lnTo>
                <a:lnTo>
                  <a:pt x="0" y="70104"/>
                </a:lnTo>
                <a:lnTo>
                  <a:pt x="0" y="280339"/>
                </a:lnTo>
                <a:lnTo>
                  <a:pt x="969" y="292067"/>
                </a:lnTo>
                <a:lnTo>
                  <a:pt x="4719" y="305752"/>
                </a:lnTo>
                <a:lnTo>
                  <a:pt x="11011" y="318151"/>
                </a:lnTo>
                <a:lnTo>
                  <a:pt x="19544" y="328966"/>
                </a:lnTo>
                <a:lnTo>
                  <a:pt x="30018" y="337898"/>
                </a:lnTo>
                <a:lnTo>
                  <a:pt x="42134" y="344647"/>
                </a:lnTo>
                <a:lnTo>
                  <a:pt x="55591" y="348916"/>
                </a:lnTo>
                <a:lnTo>
                  <a:pt x="70091" y="350405"/>
                </a:lnTo>
                <a:lnTo>
                  <a:pt x="280415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04"/>
                </a:lnTo>
                <a:lnTo>
                  <a:pt x="349533" y="58348"/>
                </a:lnTo>
                <a:lnTo>
                  <a:pt x="345779" y="44664"/>
                </a:lnTo>
                <a:lnTo>
                  <a:pt x="339485" y="32264"/>
                </a:lnTo>
                <a:lnTo>
                  <a:pt x="330952" y="21448"/>
                </a:lnTo>
                <a:lnTo>
                  <a:pt x="320479" y="12513"/>
                </a:lnTo>
                <a:lnTo>
                  <a:pt x="308366" y="5761"/>
                </a:lnTo>
                <a:lnTo>
                  <a:pt x="294911" y="1490"/>
                </a:lnTo>
                <a:lnTo>
                  <a:pt x="280415" y="0"/>
                </a:lnTo>
                <a:lnTo>
                  <a:pt x="70091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162689" y="3193300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091" y="0"/>
                </a:moveTo>
                <a:lnTo>
                  <a:pt x="280415" y="0"/>
                </a:lnTo>
                <a:lnTo>
                  <a:pt x="294910" y="1490"/>
                </a:lnTo>
                <a:lnTo>
                  <a:pt x="308363" y="5762"/>
                </a:lnTo>
                <a:lnTo>
                  <a:pt x="320476" y="12515"/>
                </a:lnTo>
                <a:lnTo>
                  <a:pt x="330949" y="21451"/>
                </a:lnTo>
                <a:lnTo>
                  <a:pt x="339482" y="32268"/>
                </a:lnTo>
                <a:lnTo>
                  <a:pt x="345776" y="44668"/>
                </a:lnTo>
                <a:lnTo>
                  <a:pt x="349531" y="58351"/>
                </a:lnTo>
                <a:lnTo>
                  <a:pt x="350507" y="70116"/>
                </a:lnTo>
                <a:lnTo>
                  <a:pt x="350507" y="280339"/>
                </a:lnTo>
                <a:lnTo>
                  <a:pt x="349016" y="294841"/>
                </a:lnTo>
                <a:lnTo>
                  <a:pt x="344743" y="308298"/>
                </a:lnTo>
                <a:lnTo>
                  <a:pt x="337987" y="320409"/>
                </a:lnTo>
                <a:lnTo>
                  <a:pt x="329050" y="330878"/>
                </a:lnTo>
                <a:lnTo>
                  <a:pt x="318229" y="339405"/>
                </a:lnTo>
                <a:lnTo>
                  <a:pt x="305826" y="345691"/>
                </a:lnTo>
                <a:lnTo>
                  <a:pt x="292140" y="349437"/>
                </a:lnTo>
                <a:lnTo>
                  <a:pt x="280415" y="350405"/>
                </a:lnTo>
                <a:lnTo>
                  <a:pt x="70091" y="350405"/>
                </a:lnTo>
                <a:lnTo>
                  <a:pt x="55591" y="348916"/>
                </a:lnTo>
                <a:lnTo>
                  <a:pt x="42134" y="344647"/>
                </a:lnTo>
                <a:lnTo>
                  <a:pt x="30018" y="337898"/>
                </a:lnTo>
                <a:lnTo>
                  <a:pt x="19544" y="328966"/>
                </a:lnTo>
                <a:lnTo>
                  <a:pt x="11011" y="318151"/>
                </a:lnTo>
                <a:lnTo>
                  <a:pt x="4719" y="305752"/>
                </a:lnTo>
                <a:lnTo>
                  <a:pt x="969" y="292067"/>
                </a:lnTo>
                <a:lnTo>
                  <a:pt x="0" y="280339"/>
                </a:lnTo>
                <a:lnTo>
                  <a:pt x="0" y="70116"/>
                </a:lnTo>
                <a:lnTo>
                  <a:pt x="1489" y="55617"/>
                </a:lnTo>
                <a:lnTo>
                  <a:pt x="5760" y="42159"/>
                </a:lnTo>
                <a:lnTo>
                  <a:pt x="12510" y="30042"/>
                </a:lnTo>
                <a:lnTo>
                  <a:pt x="21442" y="19565"/>
                </a:lnTo>
                <a:lnTo>
                  <a:pt x="32256" y="11029"/>
                </a:lnTo>
                <a:lnTo>
                  <a:pt x="44652" y="4732"/>
                </a:lnTo>
                <a:lnTo>
                  <a:pt x="58330" y="975"/>
                </a:lnTo>
                <a:lnTo>
                  <a:pt x="70091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12753" y="3484118"/>
            <a:ext cx="28206" cy="26022"/>
          </a:xfrm>
          <a:custGeom>
            <a:avLst/>
            <a:gdLst/>
            <a:ahLst/>
            <a:cxnLst/>
            <a:rect l="l" t="t" r="r" b="b"/>
            <a:pathLst>
              <a:path w="28206" h="26022">
                <a:moveTo>
                  <a:pt x="28206" y="13017"/>
                </a:moveTo>
                <a:lnTo>
                  <a:pt x="28206" y="5841"/>
                </a:lnTo>
                <a:lnTo>
                  <a:pt x="21882" y="0"/>
                </a:lnTo>
                <a:lnTo>
                  <a:pt x="6311" y="0"/>
                </a:lnTo>
                <a:lnTo>
                  <a:pt x="0" y="5841"/>
                </a:lnTo>
                <a:lnTo>
                  <a:pt x="0" y="20180"/>
                </a:lnTo>
                <a:lnTo>
                  <a:pt x="6311" y="26022"/>
                </a:lnTo>
                <a:lnTo>
                  <a:pt x="21882" y="26022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41530" y="3484118"/>
            <a:ext cx="28244" cy="26022"/>
          </a:xfrm>
          <a:custGeom>
            <a:avLst/>
            <a:gdLst/>
            <a:ahLst/>
            <a:cxnLst/>
            <a:rect l="l" t="t" r="r" b="b"/>
            <a:pathLst>
              <a:path w="28244" h="26022">
                <a:moveTo>
                  <a:pt x="28244" y="13017"/>
                </a:moveTo>
                <a:lnTo>
                  <a:pt x="28244" y="5841"/>
                </a:lnTo>
                <a:lnTo>
                  <a:pt x="21920" y="0"/>
                </a:lnTo>
                <a:lnTo>
                  <a:pt x="6311" y="0"/>
                </a:lnTo>
                <a:lnTo>
                  <a:pt x="0" y="5841"/>
                </a:lnTo>
                <a:lnTo>
                  <a:pt x="0" y="20180"/>
                </a:lnTo>
                <a:lnTo>
                  <a:pt x="6311" y="26022"/>
                </a:lnTo>
                <a:lnTo>
                  <a:pt x="21920" y="26022"/>
                </a:lnTo>
                <a:lnTo>
                  <a:pt x="28244" y="20180"/>
                </a:lnTo>
                <a:lnTo>
                  <a:pt x="28244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877674" y="1763331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58339" y="975"/>
                </a:lnTo>
                <a:lnTo>
                  <a:pt x="44657" y="4730"/>
                </a:lnTo>
                <a:lnTo>
                  <a:pt x="32259" y="11025"/>
                </a:lnTo>
                <a:lnTo>
                  <a:pt x="21444" y="19559"/>
                </a:lnTo>
                <a:lnTo>
                  <a:pt x="12511" y="30033"/>
                </a:lnTo>
                <a:lnTo>
                  <a:pt x="5760" y="42148"/>
                </a:lnTo>
                <a:lnTo>
                  <a:pt x="1489" y="55605"/>
                </a:lnTo>
                <a:lnTo>
                  <a:pt x="0" y="70104"/>
                </a:lnTo>
                <a:lnTo>
                  <a:pt x="0" y="280339"/>
                </a:lnTo>
                <a:lnTo>
                  <a:pt x="970" y="292076"/>
                </a:lnTo>
                <a:lnTo>
                  <a:pt x="4722" y="305759"/>
                </a:lnTo>
                <a:lnTo>
                  <a:pt x="11015" y="318157"/>
                </a:lnTo>
                <a:lnTo>
                  <a:pt x="19549" y="328970"/>
                </a:lnTo>
                <a:lnTo>
                  <a:pt x="30024" y="337900"/>
                </a:lnTo>
                <a:lnTo>
                  <a:pt x="42141" y="344648"/>
                </a:lnTo>
                <a:lnTo>
                  <a:pt x="55601" y="348916"/>
                </a:lnTo>
                <a:lnTo>
                  <a:pt x="70103" y="350405"/>
                </a:lnTo>
                <a:lnTo>
                  <a:pt x="280416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04"/>
                </a:lnTo>
                <a:lnTo>
                  <a:pt x="349533" y="58348"/>
                </a:lnTo>
                <a:lnTo>
                  <a:pt x="345779" y="44664"/>
                </a:lnTo>
                <a:lnTo>
                  <a:pt x="339485" y="32264"/>
                </a:lnTo>
                <a:lnTo>
                  <a:pt x="330952" y="21448"/>
                </a:lnTo>
                <a:lnTo>
                  <a:pt x="320479" y="12513"/>
                </a:lnTo>
                <a:lnTo>
                  <a:pt x="308366" y="5761"/>
                </a:lnTo>
                <a:lnTo>
                  <a:pt x="294911" y="1490"/>
                </a:lnTo>
                <a:lnTo>
                  <a:pt x="280416" y="0"/>
                </a:lnTo>
                <a:lnTo>
                  <a:pt x="701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877674" y="1763331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280416" y="0"/>
                </a:lnTo>
                <a:lnTo>
                  <a:pt x="294911" y="1490"/>
                </a:lnTo>
                <a:lnTo>
                  <a:pt x="308366" y="5761"/>
                </a:lnTo>
                <a:lnTo>
                  <a:pt x="320479" y="12513"/>
                </a:lnTo>
                <a:lnTo>
                  <a:pt x="330952" y="21448"/>
                </a:lnTo>
                <a:lnTo>
                  <a:pt x="339485" y="32264"/>
                </a:lnTo>
                <a:lnTo>
                  <a:pt x="345779" y="44664"/>
                </a:lnTo>
                <a:lnTo>
                  <a:pt x="349533" y="58348"/>
                </a:lnTo>
                <a:lnTo>
                  <a:pt x="350507" y="70104"/>
                </a:lnTo>
                <a:lnTo>
                  <a:pt x="350507" y="280339"/>
                </a:lnTo>
                <a:lnTo>
                  <a:pt x="349016" y="294841"/>
                </a:lnTo>
                <a:lnTo>
                  <a:pt x="344743" y="308298"/>
                </a:lnTo>
                <a:lnTo>
                  <a:pt x="337987" y="320409"/>
                </a:lnTo>
                <a:lnTo>
                  <a:pt x="329050" y="330878"/>
                </a:lnTo>
                <a:lnTo>
                  <a:pt x="318229" y="339405"/>
                </a:lnTo>
                <a:lnTo>
                  <a:pt x="305826" y="345691"/>
                </a:lnTo>
                <a:lnTo>
                  <a:pt x="292140" y="349437"/>
                </a:lnTo>
                <a:lnTo>
                  <a:pt x="280416" y="350405"/>
                </a:lnTo>
                <a:lnTo>
                  <a:pt x="70103" y="350405"/>
                </a:lnTo>
                <a:lnTo>
                  <a:pt x="55601" y="348916"/>
                </a:lnTo>
                <a:lnTo>
                  <a:pt x="42141" y="344648"/>
                </a:lnTo>
                <a:lnTo>
                  <a:pt x="30024" y="337900"/>
                </a:lnTo>
                <a:lnTo>
                  <a:pt x="19549" y="328970"/>
                </a:lnTo>
                <a:lnTo>
                  <a:pt x="11015" y="318157"/>
                </a:lnTo>
                <a:lnTo>
                  <a:pt x="4722" y="305759"/>
                </a:lnTo>
                <a:lnTo>
                  <a:pt x="970" y="292076"/>
                </a:lnTo>
                <a:lnTo>
                  <a:pt x="0" y="280339"/>
                </a:lnTo>
                <a:lnTo>
                  <a:pt x="0" y="70104"/>
                </a:lnTo>
                <a:lnTo>
                  <a:pt x="1489" y="55605"/>
                </a:lnTo>
                <a:lnTo>
                  <a:pt x="5760" y="42148"/>
                </a:lnTo>
                <a:lnTo>
                  <a:pt x="12511" y="30033"/>
                </a:lnTo>
                <a:lnTo>
                  <a:pt x="21444" y="19559"/>
                </a:lnTo>
                <a:lnTo>
                  <a:pt x="32259" y="11025"/>
                </a:lnTo>
                <a:lnTo>
                  <a:pt x="44657" y="4730"/>
                </a:lnTo>
                <a:lnTo>
                  <a:pt x="58339" y="975"/>
                </a:lnTo>
                <a:lnTo>
                  <a:pt x="70103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927737" y="2054148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82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882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142228" y="2054148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94" y="0"/>
                </a:lnTo>
                <a:lnTo>
                  <a:pt x="6324" y="0"/>
                </a:lnTo>
                <a:lnTo>
                  <a:pt x="0" y="5829"/>
                </a:lnTo>
                <a:lnTo>
                  <a:pt x="0" y="20180"/>
                </a:lnTo>
                <a:lnTo>
                  <a:pt x="6324" y="26009"/>
                </a:lnTo>
                <a:lnTo>
                  <a:pt x="21894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877674" y="2120823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58339" y="975"/>
                </a:lnTo>
                <a:lnTo>
                  <a:pt x="44657" y="4730"/>
                </a:lnTo>
                <a:lnTo>
                  <a:pt x="32259" y="11025"/>
                </a:lnTo>
                <a:lnTo>
                  <a:pt x="21444" y="19559"/>
                </a:lnTo>
                <a:lnTo>
                  <a:pt x="12511" y="30033"/>
                </a:lnTo>
                <a:lnTo>
                  <a:pt x="5760" y="42148"/>
                </a:lnTo>
                <a:lnTo>
                  <a:pt x="1489" y="55605"/>
                </a:lnTo>
                <a:lnTo>
                  <a:pt x="0" y="70103"/>
                </a:lnTo>
                <a:lnTo>
                  <a:pt x="0" y="280339"/>
                </a:lnTo>
                <a:lnTo>
                  <a:pt x="970" y="292076"/>
                </a:lnTo>
                <a:lnTo>
                  <a:pt x="4722" y="305759"/>
                </a:lnTo>
                <a:lnTo>
                  <a:pt x="11015" y="318157"/>
                </a:lnTo>
                <a:lnTo>
                  <a:pt x="19549" y="328970"/>
                </a:lnTo>
                <a:lnTo>
                  <a:pt x="30024" y="337900"/>
                </a:lnTo>
                <a:lnTo>
                  <a:pt x="42141" y="344648"/>
                </a:lnTo>
                <a:lnTo>
                  <a:pt x="55601" y="348916"/>
                </a:lnTo>
                <a:lnTo>
                  <a:pt x="70103" y="350405"/>
                </a:lnTo>
                <a:lnTo>
                  <a:pt x="280416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03"/>
                </a:lnTo>
                <a:lnTo>
                  <a:pt x="349533" y="58348"/>
                </a:lnTo>
                <a:lnTo>
                  <a:pt x="345779" y="44664"/>
                </a:lnTo>
                <a:lnTo>
                  <a:pt x="339485" y="32264"/>
                </a:lnTo>
                <a:lnTo>
                  <a:pt x="330952" y="21448"/>
                </a:lnTo>
                <a:lnTo>
                  <a:pt x="320479" y="12513"/>
                </a:lnTo>
                <a:lnTo>
                  <a:pt x="308366" y="5761"/>
                </a:lnTo>
                <a:lnTo>
                  <a:pt x="294911" y="1490"/>
                </a:lnTo>
                <a:lnTo>
                  <a:pt x="280416" y="0"/>
                </a:lnTo>
                <a:lnTo>
                  <a:pt x="701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877674" y="2120836"/>
            <a:ext cx="350507" cy="350393"/>
          </a:xfrm>
          <a:custGeom>
            <a:avLst/>
            <a:gdLst/>
            <a:ahLst/>
            <a:cxnLst/>
            <a:rect l="l" t="t" r="r" b="b"/>
            <a:pathLst>
              <a:path w="350507" h="350393">
                <a:moveTo>
                  <a:pt x="70103" y="0"/>
                </a:moveTo>
                <a:lnTo>
                  <a:pt x="280416" y="0"/>
                </a:lnTo>
                <a:lnTo>
                  <a:pt x="294912" y="1489"/>
                </a:lnTo>
                <a:lnTo>
                  <a:pt x="308368" y="5760"/>
                </a:lnTo>
                <a:lnTo>
                  <a:pt x="320482" y="12511"/>
                </a:lnTo>
                <a:lnTo>
                  <a:pt x="330956" y="21445"/>
                </a:lnTo>
                <a:lnTo>
                  <a:pt x="339489" y="32261"/>
                </a:lnTo>
                <a:lnTo>
                  <a:pt x="345782" y="44661"/>
                </a:lnTo>
                <a:lnTo>
                  <a:pt x="349535" y="58345"/>
                </a:lnTo>
                <a:lnTo>
                  <a:pt x="350507" y="70091"/>
                </a:lnTo>
                <a:lnTo>
                  <a:pt x="350507" y="280327"/>
                </a:lnTo>
                <a:lnTo>
                  <a:pt x="349016" y="294829"/>
                </a:lnTo>
                <a:lnTo>
                  <a:pt x="344743" y="308285"/>
                </a:lnTo>
                <a:lnTo>
                  <a:pt x="337987" y="320397"/>
                </a:lnTo>
                <a:lnTo>
                  <a:pt x="329050" y="330865"/>
                </a:lnTo>
                <a:lnTo>
                  <a:pt x="318229" y="339392"/>
                </a:lnTo>
                <a:lnTo>
                  <a:pt x="305826" y="345678"/>
                </a:lnTo>
                <a:lnTo>
                  <a:pt x="292140" y="349424"/>
                </a:lnTo>
                <a:lnTo>
                  <a:pt x="280416" y="350392"/>
                </a:lnTo>
                <a:lnTo>
                  <a:pt x="70103" y="350392"/>
                </a:lnTo>
                <a:lnTo>
                  <a:pt x="55601" y="348903"/>
                </a:lnTo>
                <a:lnTo>
                  <a:pt x="42141" y="344635"/>
                </a:lnTo>
                <a:lnTo>
                  <a:pt x="30024" y="337887"/>
                </a:lnTo>
                <a:lnTo>
                  <a:pt x="19549" y="328957"/>
                </a:lnTo>
                <a:lnTo>
                  <a:pt x="11015" y="318144"/>
                </a:lnTo>
                <a:lnTo>
                  <a:pt x="4722" y="305746"/>
                </a:lnTo>
                <a:lnTo>
                  <a:pt x="970" y="292063"/>
                </a:lnTo>
                <a:lnTo>
                  <a:pt x="0" y="280327"/>
                </a:lnTo>
                <a:lnTo>
                  <a:pt x="0" y="70091"/>
                </a:lnTo>
                <a:lnTo>
                  <a:pt x="1490" y="55591"/>
                </a:lnTo>
                <a:lnTo>
                  <a:pt x="5761" y="42135"/>
                </a:lnTo>
                <a:lnTo>
                  <a:pt x="12513" y="30022"/>
                </a:lnTo>
                <a:lnTo>
                  <a:pt x="21448" y="19549"/>
                </a:lnTo>
                <a:lnTo>
                  <a:pt x="32264" y="11018"/>
                </a:lnTo>
                <a:lnTo>
                  <a:pt x="44664" y="4726"/>
                </a:lnTo>
                <a:lnTo>
                  <a:pt x="58348" y="973"/>
                </a:lnTo>
                <a:lnTo>
                  <a:pt x="70103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927737" y="2411641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82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882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42228" y="2411641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94" y="0"/>
                </a:lnTo>
                <a:lnTo>
                  <a:pt x="6324" y="0"/>
                </a:lnTo>
                <a:lnTo>
                  <a:pt x="0" y="5829"/>
                </a:lnTo>
                <a:lnTo>
                  <a:pt x="0" y="20180"/>
                </a:lnTo>
                <a:lnTo>
                  <a:pt x="6324" y="26009"/>
                </a:lnTo>
                <a:lnTo>
                  <a:pt x="21894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77674" y="2478316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58339" y="975"/>
                </a:lnTo>
                <a:lnTo>
                  <a:pt x="44657" y="4730"/>
                </a:lnTo>
                <a:lnTo>
                  <a:pt x="32259" y="11025"/>
                </a:lnTo>
                <a:lnTo>
                  <a:pt x="21444" y="19559"/>
                </a:lnTo>
                <a:lnTo>
                  <a:pt x="12511" y="30033"/>
                </a:lnTo>
                <a:lnTo>
                  <a:pt x="5760" y="42148"/>
                </a:lnTo>
                <a:lnTo>
                  <a:pt x="1489" y="55605"/>
                </a:lnTo>
                <a:lnTo>
                  <a:pt x="0" y="70103"/>
                </a:lnTo>
                <a:lnTo>
                  <a:pt x="0" y="280339"/>
                </a:lnTo>
                <a:lnTo>
                  <a:pt x="970" y="292076"/>
                </a:lnTo>
                <a:lnTo>
                  <a:pt x="4722" y="305759"/>
                </a:lnTo>
                <a:lnTo>
                  <a:pt x="11015" y="318157"/>
                </a:lnTo>
                <a:lnTo>
                  <a:pt x="19549" y="328970"/>
                </a:lnTo>
                <a:lnTo>
                  <a:pt x="30024" y="337900"/>
                </a:lnTo>
                <a:lnTo>
                  <a:pt x="42141" y="344648"/>
                </a:lnTo>
                <a:lnTo>
                  <a:pt x="55601" y="348916"/>
                </a:lnTo>
                <a:lnTo>
                  <a:pt x="70103" y="350405"/>
                </a:lnTo>
                <a:lnTo>
                  <a:pt x="280416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03"/>
                </a:lnTo>
                <a:lnTo>
                  <a:pt x="349533" y="58348"/>
                </a:lnTo>
                <a:lnTo>
                  <a:pt x="345779" y="44664"/>
                </a:lnTo>
                <a:lnTo>
                  <a:pt x="339485" y="32264"/>
                </a:lnTo>
                <a:lnTo>
                  <a:pt x="330952" y="21448"/>
                </a:lnTo>
                <a:lnTo>
                  <a:pt x="320479" y="12513"/>
                </a:lnTo>
                <a:lnTo>
                  <a:pt x="308366" y="5761"/>
                </a:lnTo>
                <a:lnTo>
                  <a:pt x="294911" y="1490"/>
                </a:lnTo>
                <a:lnTo>
                  <a:pt x="280416" y="0"/>
                </a:lnTo>
                <a:lnTo>
                  <a:pt x="701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77674" y="2478316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280416" y="0"/>
                </a:lnTo>
                <a:lnTo>
                  <a:pt x="294911" y="1490"/>
                </a:lnTo>
                <a:lnTo>
                  <a:pt x="308366" y="5763"/>
                </a:lnTo>
                <a:lnTo>
                  <a:pt x="320479" y="12517"/>
                </a:lnTo>
                <a:lnTo>
                  <a:pt x="330952" y="21452"/>
                </a:lnTo>
                <a:lnTo>
                  <a:pt x="339485" y="32270"/>
                </a:lnTo>
                <a:lnTo>
                  <a:pt x="345779" y="44670"/>
                </a:lnTo>
                <a:lnTo>
                  <a:pt x="349533" y="58351"/>
                </a:lnTo>
                <a:lnTo>
                  <a:pt x="350507" y="70103"/>
                </a:lnTo>
                <a:lnTo>
                  <a:pt x="350507" y="280339"/>
                </a:lnTo>
                <a:lnTo>
                  <a:pt x="349016" y="294841"/>
                </a:lnTo>
                <a:lnTo>
                  <a:pt x="344743" y="308298"/>
                </a:lnTo>
                <a:lnTo>
                  <a:pt x="337987" y="320409"/>
                </a:lnTo>
                <a:lnTo>
                  <a:pt x="329050" y="330878"/>
                </a:lnTo>
                <a:lnTo>
                  <a:pt x="318229" y="339405"/>
                </a:lnTo>
                <a:lnTo>
                  <a:pt x="305826" y="345691"/>
                </a:lnTo>
                <a:lnTo>
                  <a:pt x="292140" y="349437"/>
                </a:lnTo>
                <a:lnTo>
                  <a:pt x="280416" y="350405"/>
                </a:lnTo>
                <a:lnTo>
                  <a:pt x="70103" y="350405"/>
                </a:lnTo>
                <a:lnTo>
                  <a:pt x="55601" y="348916"/>
                </a:lnTo>
                <a:lnTo>
                  <a:pt x="42141" y="344648"/>
                </a:lnTo>
                <a:lnTo>
                  <a:pt x="30024" y="337900"/>
                </a:lnTo>
                <a:lnTo>
                  <a:pt x="19549" y="328970"/>
                </a:lnTo>
                <a:lnTo>
                  <a:pt x="11015" y="318157"/>
                </a:lnTo>
                <a:lnTo>
                  <a:pt x="4722" y="305759"/>
                </a:lnTo>
                <a:lnTo>
                  <a:pt x="970" y="292076"/>
                </a:lnTo>
                <a:lnTo>
                  <a:pt x="0" y="280339"/>
                </a:lnTo>
                <a:lnTo>
                  <a:pt x="0" y="70103"/>
                </a:lnTo>
                <a:lnTo>
                  <a:pt x="1489" y="55609"/>
                </a:lnTo>
                <a:lnTo>
                  <a:pt x="5760" y="42154"/>
                </a:lnTo>
                <a:lnTo>
                  <a:pt x="12511" y="30039"/>
                </a:lnTo>
                <a:lnTo>
                  <a:pt x="21444" y="19564"/>
                </a:lnTo>
                <a:lnTo>
                  <a:pt x="32259" y="11028"/>
                </a:lnTo>
                <a:lnTo>
                  <a:pt x="44657" y="4732"/>
                </a:lnTo>
                <a:lnTo>
                  <a:pt x="58339" y="975"/>
                </a:lnTo>
                <a:lnTo>
                  <a:pt x="70103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927737" y="2769133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82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882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142228" y="2769133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94" y="0"/>
                </a:lnTo>
                <a:lnTo>
                  <a:pt x="6324" y="0"/>
                </a:lnTo>
                <a:lnTo>
                  <a:pt x="0" y="5829"/>
                </a:lnTo>
                <a:lnTo>
                  <a:pt x="0" y="20180"/>
                </a:lnTo>
                <a:lnTo>
                  <a:pt x="6324" y="26009"/>
                </a:lnTo>
                <a:lnTo>
                  <a:pt x="21894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877674" y="2835808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58330" y="976"/>
                </a:lnTo>
                <a:lnTo>
                  <a:pt x="44650" y="4733"/>
                </a:lnTo>
                <a:lnTo>
                  <a:pt x="32254" y="11029"/>
                </a:lnTo>
                <a:lnTo>
                  <a:pt x="21440" y="19564"/>
                </a:lnTo>
                <a:lnTo>
                  <a:pt x="12509" y="30039"/>
                </a:lnTo>
                <a:lnTo>
                  <a:pt x="5759" y="42156"/>
                </a:lnTo>
                <a:lnTo>
                  <a:pt x="1489" y="55615"/>
                </a:lnTo>
                <a:lnTo>
                  <a:pt x="0" y="70116"/>
                </a:lnTo>
                <a:lnTo>
                  <a:pt x="0" y="280339"/>
                </a:lnTo>
                <a:lnTo>
                  <a:pt x="970" y="292076"/>
                </a:lnTo>
                <a:lnTo>
                  <a:pt x="4722" y="305759"/>
                </a:lnTo>
                <a:lnTo>
                  <a:pt x="11015" y="318157"/>
                </a:lnTo>
                <a:lnTo>
                  <a:pt x="19549" y="328970"/>
                </a:lnTo>
                <a:lnTo>
                  <a:pt x="30024" y="337900"/>
                </a:lnTo>
                <a:lnTo>
                  <a:pt x="42141" y="344648"/>
                </a:lnTo>
                <a:lnTo>
                  <a:pt x="55601" y="348916"/>
                </a:lnTo>
                <a:lnTo>
                  <a:pt x="70103" y="350405"/>
                </a:lnTo>
                <a:lnTo>
                  <a:pt x="280416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16"/>
                </a:lnTo>
                <a:lnTo>
                  <a:pt x="349531" y="58348"/>
                </a:lnTo>
                <a:lnTo>
                  <a:pt x="345776" y="44663"/>
                </a:lnTo>
                <a:lnTo>
                  <a:pt x="339482" y="32263"/>
                </a:lnTo>
                <a:lnTo>
                  <a:pt x="330949" y="21446"/>
                </a:lnTo>
                <a:lnTo>
                  <a:pt x="320476" y="12512"/>
                </a:lnTo>
                <a:lnTo>
                  <a:pt x="308363" y="5760"/>
                </a:lnTo>
                <a:lnTo>
                  <a:pt x="294910" y="1489"/>
                </a:lnTo>
                <a:lnTo>
                  <a:pt x="280416" y="0"/>
                </a:lnTo>
                <a:lnTo>
                  <a:pt x="701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877674" y="2835821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280416" y="0"/>
                </a:lnTo>
                <a:lnTo>
                  <a:pt x="294911" y="1489"/>
                </a:lnTo>
                <a:lnTo>
                  <a:pt x="308366" y="5759"/>
                </a:lnTo>
                <a:lnTo>
                  <a:pt x="320479" y="12510"/>
                </a:lnTo>
                <a:lnTo>
                  <a:pt x="330952" y="21443"/>
                </a:lnTo>
                <a:lnTo>
                  <a:pt x="339485" y="32259"/>
                </a:lnTo>
                <a:lnTo>
                  <a:pt x="345779" y="44659"/>
                </a:lnTo>
                <a:lnTo>
                  <a:pt x="349533" y="58345"/>
                </a:lnTo>
                <a:lnTo>
                  <a:pt x="350507" y="70103"/>
                </a:lnTo>
                <a:lnTo>
                  <a:pt x="350507" y="280327"/>
                </a:lnTo>
                <a:lnTo>
                  <a:pt x="349016" y="294828"/>
                </a:lnTo>
                <a:lnTo>
                  <a:pt x="344744" y="308285"/>
                </a:lnTo>
                <a:lnTo>
                  <a:pt x="337989" y="320398"/>
                </a:lnTo>
                <a:lnTo>
                  <a:pt x="329053" y="330868"/>
                </a:lnTo>
                <a:lnTo>
                  <a:pt x="318235" y="339397"/>
                </a:lnTo>
                <a:lnTo>
                  <a:pt x="305833" y="345686"/>
                </a:lnTo>
                <a:lnTo>
                  <a:pt x="292149" y="349435"/>
                </a:lnTo>
                <a:lnTo>
                  <a:pt x="280416" y="350405"/>
                </a:lnTo>
                <a:lnTo>
                  <a:pt x="70103" y="350405"/>
                </a:lnTo>
                <a:lnTo>
                  <a:pt x="55602" y="348916"/>
                </a:lnTo>
                <a:lnTo>
                  <a:pt x="42144" y="344647"/>
                </a:lnTo>
                <a:lnTo>
                  <a:pt x="30027" y="337898"/>
                </a:lnTo>
                <a:lnTo>
                  <a:pt x="19552" y="328967"/>
                </a:lnTo>
                <a:lnTo>
                  <a:pt x="11018" y="318153"/>
                </a:lnTo>
                <a:lnTo>
                  <a:pt x="4725" y="305755"/>
                </a:lnTo>
                <a:lnTo>
                  <a:pt x="972" y="292072"/>
                </a:lnTo>
                <a:lnTo>
                  <a:pt x="0" y="280327"/>
                </a:lnTo>
                <a:lnTo>
                  <a:pt x="0" y="70103"/>
                </a:lnTo>
                <a:lnTo>
                  <a:pt x="1489" y="55601"/>
                </a:lnTo>
                <a:lnTo>
                  <a:pt x="5760" y="42143"/>
                </a:lnTo>
                <a:lnTo>
                  <a:pt x="12511" y="30028"/>
                </a:lnTo>
                <a:lnTo>
                  <a:pt x="21444" y="19554"/>
                </a:lnTo>
                <a:lnTo>
                  <a:pt x="32259" y="11022"/>
                </a:lnTo>
                <a:lnTo>
                  <a:pt x="44657" y="4729"/>
                </a:lnTo>
                <a:lnTo>
                  <a:pt x="58339" y="974"/>
                </a:lnTo>
                <a:lnTo>
                  <a:pt x="70103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27737" y="3126625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82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882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142228" y="3126625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94" y="0"/>
                </a:lnTo>
                <a:lnTo>
                  <a:pt x="6324" y="0"/>
                </a:lnTo>
                <a:lnTo>
                  <a:pt x="0" y="5829"/>
                </a:lnTo>
                <a:lnTo>
                  <a:pt x="0" y="20180"/>
                </a:lnTo>
                <a:lnTo>
                  <a:pt x="6324" y="26009"/>
                </a:lnTo>
                <a:lnTo>
                  <a:pt x="21894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77674" y="3193300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58339" y="975"/>
                </a:lnTo>
                <a:lnTo>
                  <a:pt x="44657" y="4730"/>
                </a:lnTo>
                <a:lnTo>
                  <a:pt x="32259" y="11025"/>
                </a:lnTo>
                <a:lnTo>
                  <a:pt x="21444" y="19559"/>
                </a:lnTo>
                <a:lnTo>
                  <a:pt x="12511" y="30033"/>
                </a:lnTo>
                <a:lnTo>
                  <a:pt x="5760" y="42148"/>
                </a:lnTo>
                <a:lnTo>
                  <a:pt x="1489" y="55605"/>
                </a:lnTo>
                <a:lnTo>
                  <a:pt x="0" y="70104"/>
                </a:lnTo>
                <a:lnTo>
                  <a:pt x="0" y="280339"/>
                </a:lnTo>
                <a:lnTo>
                  <a:pt x="970" y="292076"/>
                </a:lnTo>
                <a:lnTo>
                  <a:pt x="4722" y="305759"/>
                </a:lnTo>
                <a:lnTo>
                  <a:pt x="11015" y="318157"/>
                </a:lnTo>
                <a:lnTo>
                  <a:pt x="19549" y="328970"/>
                </a:lnTo>
                <a:lnTo>
                  <a:pt x="30024" y="337900"/>
                </a:lnTo>
                <a:lnTo>
                  <a:pt x="42141" y="344648"/>
                </a:lnTo>
                <a:lnTo>
                  <a:pt x="55601" y="348916"/>
                </a:lnTo>
                <a:lnTo>
                  <a:pt x="70103" y="350405"/>
                </a:lnTo>
                <a:lnTo>
                  <a:pt x="280416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03"/>
                </a:lnTo>
                <a:lnTo>
                  <a:pt x="349533" y="58348"/>
                </a:lnTo>
                <a:lnTo>
                  <a:pt x="345779" y="44664"/>
                </a:lnTo>
                <a:lnTo>
                  <a:pt x="339485" y="32264"/>
                </a:lnTo>
                <a:lnTo>
                  <a:pt x="330952" y="21448"/>
                </a:lnTo>
                <a:lnTo>
                  <a:pt x="320479" y="12513"/>
                </a:lnTo>
                <a:lnTo>
                  <a:pt x="308366" y="5761"/>
                </a:lnTo>
                <a:lnTo>
                  <a:pt x="294911" y="1490"/>
                </a:lnTo>
                <a:lnTo>
                  <a:pt x="280416" y="0"/>
                </a:lnTo>
                <a:lnTo>
                  <a:pt x="701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877674" y="3193300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280416" y="0"/>
                </a:lnTo>
                <a:lnTo>
                  <a:pt x="294910" y="1490"/>
                </a:lnTo>
                <a:lnTo>
                  <a:pt x="308363" y="5762"/>
                </a:lnTo>
                <a:lnTo>
                  <a:pt x="320476" y="12515"/>
                </a:lnTo>
                <a:lnTo>
                  <a:pt x="330949" y="21451"/>
                </a:lnTo>
                <a:lnTo>
                  <a:pt x="339482" y="32268"/>
                </a:lnTo>
                <a:lnTo>
                  <a:pt x="345776" y="44668"/>
                </a:lnTo>
                <a:lnTo>
                  <a:pt x="349531" y="58351"/>
                </a:lnTo>
                <a:lnTo>
                  <a:pt x="350507" y="70116"/>
                </a:lnTo>
                <a:lnTo>
                  <a:pt x="350507" y="280339"/>
                </a:lnTo>
                <a:lnTo>
                  <a:pt x="349016" y="294841"/>
                </a:lnTo>
                <a:lnTo>
                  <a:pt x="344743" y="308298"/>
                </a:lnTo>
                <a:lnTo>
                  <a:pt x="337987" y="320409"/>
                </a:lnTo>
                <a:lnTo>
                  <a:pt x="329050" y="330878"/>
                </a:lnTo>
                <a:lnTo>
                  <a:pt x="318229" y="339405"/>
                </a:lnTo>
                <a:lnTo>
                  <a:pt x="305826" y="345691"/>
                </a:lnTo>
                <a:lnTo>
                  <a:pt x="292140" y="349437"/>
                </a:lnTo>
                <a:lnTo>
                  <a:pt x="280416" y="350405"/>
                </a:lnTo>
                <a:lnTo>
                  <a:pt x="70103" y="350405"/>
                </a:lnTo>
                <a:lnTo>
                  <a:pt x="55601" y="348916"/>
                </a:lnTo>
                <a:lnTo>
                  <a:pt x="42141" y="344648"/>
                </a:lnTo>
                <a:lnTo>
                  <a:pt x="30024" y="337900"/>
                </a:lnTo>
                <a:lnTo>
                  <a:pt x="19549" y="328970"/>
                </a:lnTo>
                <a:lnTo>
                  <a:pt x="11015" y="318157"/>
                </a:lnTo>
                <a:lnTo>
                  <a:pt x="4722" y="305759"/>
                </a:lnTo>
                <a:lnTo>
                  <a:pt x="970" y="292076"/>
                </a:lnTo>
                <a:lnTo>
                  <a:pt x="0" y="280339"/>
                </a:lnTo>
                <a:lnTo>
                  <a:pt x="0" y="70116"/>
                </a:lnTo>
                <a:lnTo>
                  <a:pt x="1489" y="55618"/>
                </a:lnTo>
                <a:lnTo>
                  <a:pt x="5759" y="42161"/>
                </a:lnTo>
                <a:lnTo>
                  <a:pt x="12509" y="30045"/>
                </a:lnTo>
                <a:lnTo>
                  <a:pt x="21440" y="19569"/>
                </a:lnTo>
                <a:lnTo>
                  <a:pt x="32254" y="11032"/>
                </a:lnTo>
                <a:lnTo>
                  <a:pt x="44650" y="4735"/>
                </a:lnTo>
                <a:lnTo>
                  <a:pt x="58330" y="977"/>
                </a:lnTo>
                <a:lnTo>
                  <a:pt x="70103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927737" y="3484117"/>
            <a:ext cx="28206" cy="26022"/>
          </a:xfrm>
          <a:custGeom>
            <a:avLst/>
            <a:gdLst/>
            <a:ahLst/>
            <a:cxnLst/>
            <a:rect l="l" t="t" r="r" b="b"/>
            <a:pathLst>
              <a:path w="28206" h="26022">
                <a:moveTo>
                  <a:pt x="28206" y="13017"/>
                </a:moveTo>
                <a:lnTo>
                  <a:pt x="28206" y="5841"/>
                </a:lnTo>
                <a:lnTo>
                  <a:pt x="21882" y="0"/>
                </a:lnTo>
                <a:lnTo>
                  <a:pt x="6311" y="0"/>
                </a:lnTo>
                <a:lnTo>
                  <a:pt x="0" y="5841"/>
                </a:lnTo>
                <a:lnTo>
                  <a:pt x="0" y="20180"/>
                </a:lnTo>
                <a:lnTo>
                  <a:pt x="6311" y="26022"/>
                </a:lnTo>
                <a:lnTo>
                  <a:pt x="21882" y="26022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142228" y="3484117"/>
            <a:ext cx="28206" cy="26022"/>
          </a:xfrm>
          <a:custGeom>
            <a:avLst/>
            <a:gdLst/>
            <a:ahLst/>
            <a:cxnLst/>
            <a:rect l="l" t="t" r="r" b="b"/>
            <a:pathLst>
              <a:path w="28206" h="26022">
                <a:moveTo>
                  <a:pt x="28206" y="13017"/>
                </a:moveTo>
                <a:lnTo>
                  <a:pt x="28206" y="5841"/>
                </a:lnTo>
                <a:lnTo>
                  <a:pt x="21894" y="0"/>
                </a:lnTo>
                <a:lnTo>
                  <a:pt x="6324" y="0"/>
                </a:lnTo>
                <a:lnTo>
                  <a:pt x="0" y="5841"/>
                </a:lnTo>
                <a:lnTo>
                  <a:pt x="0" y="20180"/>
                </a:lnTo>
                <a:lnTo>
                  <a:pt x="6324" y="26022"/>
                </a:lnTo>
                <a:lnTo>
                  <a:pt x="21894" y="26022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877674" y="3550805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58339" y="975"/>
                </a:lnTo>
                <a:lnTo>
                  <a:pt x="44657" y="4730"/>
                </a:lnTo>
                <a:lnTo>
                  <a:pt x="32259" y="11025"/>
                </a:lnTo>
                <a:lnTo>
                  <a:pt x="21444" y="19559"/>
                </a:lnTo>
                <a:lnTo>
                  <a:pt x="12511" y="30033"/>
                </a:lnTo>
                <a:lnTo>
                  <a:pt x="5760" y="42148"/>
                </a:lnTo>
                <a:lnTo>
                  <a:pt x="1489" y="55605"/>
                </a:lnTo>
                <a:lnTo>
                  <a:pt x="0" y="70104"/>
                </a:lnTo>
                <a:lnTo>
                  <a:pt x="0" y="280327"/>
                </a:lnTo>
                <a:lnTo>
                  <a:pt x="972" y="292072"/>
                </a:lnTo>
                <a:lnTo>
                  <a:pt x="4725" y="305755"/>
                </a:lnTo>
                <a:lnTo>
                  <a:pt x="11018" y="318153"/>
                </a:lnTo>
                <a:lnTo>
                  <a:pt x="19552" y="328967"/>
                </a:lnTo>
                <a:lnTo>
                  <a:pt x="30027" y="337898"/>
                </a:lnTo>
                <a:lnTo>
                  <a:pt x="42144" y="344647"/>
                </a:lnTo>
                <a:lnTo>
                  <a:pt x="55602" y="348916"/>
                </a:lnTo>
                <a:lnTo>
                  <a:pt x="70103" y="350405"/>
                </a:lnTo>
                <a:lnTo>
                  <a:pt x="280416" y="350405"/>
                </a:lnTo>
                <a:lnTo>
                  <a:pt x="292149" y="349435"/>
                </a:lnTo>
                <a:lnTo>
                  <a:pt x="305833" y="345686"/>
                </a:lnTo>
                <a:lnTo>
                  <a:pt x="318235" y="339397"/>
                </a:lnTo>
                <a:lnTo>
                  <a:pt x="329053" y="330868"/>
                </a:lnTo>
                <a:lnTo>
                  <a:pt x="337989" y="320398"/>
                </a:lnTo>
                <a:lnTo>
                  <a:pt x="344744" y="308285"/>
                </a:lnTo>
                <a:lnTo>
                  <a:pt x="349016" y="294828"/>
                </a:lnTo>
                <a:lnTo>
                  <a:pt x="350507" y="280327"/>
                </a:lnTo>
                <a:lnTo>
                  <a:pt x="350507" y="70104"/>
                </a:lnTo>
                <a:lnTo>
                  <a:pt x="349533" y="58348"/>
                </a:lnTo>
                <a:lnTo>
                  <a:pt x="345779" y="44664"/>
                </a:lnTo>
                <a:lnTo>
                  <a:pt x="339485" y="32264"/>
                </a:lnTo>
                <a:lnTo>
                  <a:pt x="330952" y="21448"/>
                </a:lnTo>
                <a:lnTo>
                  <a:pt x="320479" y="12513"/>
                </a:lnTo>
                <a:lnTo>
                  <a:pt x="308366" y="5761"/>
                </a:lnTo>
                <a:lnTo>
                  <a:pt x="294911" y="1490"/>
                </a:lnTo>
                <a:lnTo>
                  <a:pt x="280416" y="0"/>
                </a:lnTo>
                <a:lnTo>
                  <a:pt x="701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877674" y="3550805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280416" y="0"/>
                </a:lnTo>
                <a:lnTo>
                  <a:pt x="294911" y="1490"/>
                </a:lnTo>
                <a:lnTo>
                  <a:pt x="308366" y="5761"/>
                </a:lnTo>
                <a:lnTo>
                  <a:pt x="320479" y="12513"/>
                </a:lnTo>
                <a:lnTo>
                  <a:pt x="330952" y="21448"/>
                </a:lnTo>
                <a:lnTo>
                  <a:pt x="339485" y="32264"/>
                </a:lnTo>
                <a:lnTo>
                  <a:pt x="345779" y="44664"/>
                </a:lnTo>
                <a:lnTo>
                  <a:pt x="349533" y="58348"/>
                </a:lnTo>
                <a:lnTo>
                  <a:pt x="350507" y="70104"/>
                </a:lnTo>
                <a:lnTo>
                  <a:pt x="350507" y="280327"/>
                </a:lnTo>
                <a:lnTo>
                  <a:pt x="349016" y="294828"/>
                </a:lnTo>
                <a:lnTo>
                  <a:pt x="344744" y="308285"/>
                </a:lnTo>
                <a:lnTo>
                  <a:pt x="337989" y="320398"/>
                </a:lnTo>
                <a:lnTo>
                  <a:pt x="329053" y="330868"/>
                </a:lnTo>
                <a:lnTo>
                  <a:pt x="318235" y="339397"/>
                </a:lnTo>
                <a:lnTo>
                  <a:pt x="305833" y="345686"/>
                </a:lnTo>
                <a:lnTo>
                  <a:pt x="292149" y="349435"/>
                </a:lnTo>
                <a:lnTo>
                  <a:pt x="280416" y="350405"/>
                </a:lnTo>
                <a:lnTo>
                  <a:pt x="70103" y="350405"/>
                </a:lnTo>
                <a:lnTo>
                  <a:pt x="55602" y="348916"/>
                </a:lnTo>
                <a:lnTo>
                  <a:pt x="42144" y="344647"/>
                </a:lnTo>
                <a:lnTo>
                  <a:pt x="30027" y="337898"/>
                </a:lnTo>
                <a:lnTo>
                  <a:pt x="19552" y="328967"/>
                </a:lnTo>
                <a:lnTo>
                  <a:pt x="11018" y="318153"/>
                </a:lnTo>
                <a:lnTo>
                  <a:pt x="4725" y="305755"/>
                </a:lnTo>
                <a:lnTo>
                  <a:pt x="972" y="292072"/>
                </a:lnTo>
                <a:lnTo>
                  <a:pt x="0" y="280327"/>
                </a:lnTo>
                <a:lnTo>
                  <a:pt x="0" y="70104"/>
                </a:lnTo>
                <a:lnTo>
                  <a:pt x="1489" y="55605"/>
                </a:lnTo>
                <a:lnTo>
                  <a:pt x="5760" y="42148"/>
                </a:lnTo>
                <a:lnTo>
                  <a:pt x="12511" y="30033"/>
                </a:lnTo>
                <a:lnTo>
                  <a:pt x="21444" y="19559"/>
                </a:lnTo>
                <a:lnTo>
                  <a:pt x="32259" y="11025"/>
                </a:lnTo>
                <a:lnTo>
                  <a:pt x="44657" y="4730"/>
                </a:lnTo>
                <a:lnTo>
                  <a:pt x="58339" y="975"/>
                </a:lnTo>
                <a:lnTo>
                  <a:pt x="70103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927737" y="3841610"/>
            <a:ext cx="28206" cy="26022"/>
          </a:xfrm>
          <a:custGeom>
            <a:avLst/>
            <a:gdLst/>
            <a:ahLst/>
            <a:cxnLst/>
            <a:rect l="l" t="t" r="r" b="b"/>
            <a:pathLst>
              <a:path w="28206" h="26022">
                <a:moveTo>
                  <a:pt x="28206" y="13017"/>
                </a:moveTo>
                <a:lnTo>
                  <a:pt x="28206" y="5829"/>
                </a:lnTo>
                <a:lnTo>
                  <a:pt x="21882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22"/>
                </a:lnTo>
                <a:lnTo>
                  <a:pt x="21882" y="26022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142228" y="3841610"/>
            <a:ext cx="28206" cy="26022"/>
          </a:xfrm>
          <a:custGeom>
            <a:avLst/>
            <a:gdLst/>
            <a:ahLst/>
            <a:cxnLst/>
            <a:rect l="l" t="t" r="r" b="b"/>
            <a:pathLst>
              <a:path w="28206" h="26022">
                <a:moveTo>
                  <a:pt x="28206" y="13017"/>
                </a:moveTo>
                <a:lnTo>
                  <a:pt x="28206" y="5829"/>
                </a:lnTo>
                <a:lnTo>
                  <a:pt x="21894" y="0"/>
                </a:lnTo>
                <a:lnTo>
                  <a:pt x="6324" y="0"/>
                </a:lnTo>
                <a:lnTo>
                  <a:pt x="0" y="5829"/>
                </a:lnTo>
                <a:lnTo>
                  <a:pt x="0" y="20180"/>
                </a:lnTo>
                <a:lnTo>
                  <a:pt x="6324" y="26022"/>
                </a:lnTo>
                <a:lnTo>
                  <a:pt x="21894" y="26022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20182" y="2835808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58330" y="976"/>
                </a:lnTo>
                <a:lnTo>
                  <a:pt x="44650" y="4733"/>
                </a:lnTo>
                <a:lnTo>
                  <a:pt x="32254" y="11029"/>
                </a:lnTo>
                <a:lnTo>
                  <a:pt x="21440" y="19564"/>
                </a:lnTo>
                <a:lnTo>
                  <a:pt x="12509" y="30039"/>
                </a:lnTo>
                <a:lnTo>
                  <a:pt x="5759" y="42156"/>
                </a:lnTo>
                <a:lnTo>
                  <a:pt x="1489" y="55615"/>
                </a:lnTo>
                <a:lnTo>
                  <a:pt x="0" y="70116"/>
                </a:lnTo>
                <a:lnTo>
                  <a:pt x="0" y="280339"/>
                </a:lnTo>
                <a:lnTo>
                  <a:pt x="970" y="292076"/>
                </a:lnTo>
                <a:lnTo>
                  <a:pt x="4722" y="305759"/>
                </a:lnTo>
                <a:lnTo>
                  <a:pt x="11015" y="318157"/>
                </a:lnTo>
                <a:lnTo>
                  <a:pt x="19549" y="328970"/>
                </a:lnTo>
                <a:lnTo>
                  <a:pt x="30024" y="337900"/>
                </a:lnTo>
                <a:lnTo>
                  <a:pt x="42141" y="344648"/>
                </a:lnTo>
                <a:lnTo>
                  <a:pt x="55601" y="348916"/>
                </a:lnTo>
                <a:lnTo>
                  <a:pt x="70103" y="350405"/>
                </a:lnTo>
                <a:lnTo>
                  <a:pt x="280415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16"/>
                </a:lnTo>
                <a:lnTo>
                  <a:pt x="349531" y="58348"/>
                </a:lnTo>
                <a:lnTo>
                  <a:pt x="345776" y="44663"/>
                </a:lnTo>
                <a:lnTo>
                  <a:pt x="339482" y="32263"/>
                </a:lnTo>
                <a:lnTo>
                  <a:pt x="330949" y="21446"/>
                </a:lnTo>
                <a:lnTo>
                  <a:pt x="320476" y="12512"/>
                </a:lnTo>
                <a:lnTo>
                  <a:pt x="308363" y="5760"/>
                </a:lnTo>
                <a:lnTo>
                  <a:pt x="294910" y="1489"/>
                </a:lnTo>
                <a:lnTo>
                  <a:pt x="280415" y="0"/>
                </a:lnTo>
                <a:lnTo>
                  <a:pt x="70103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520182" y="2835821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280415" y="0"/>
                </a:lnTo>
                <a:lnTo>
                  <a:pt x="294911" y="1489"/>
                </a:lnTo>
                <a:lnTo>
                  <a:pt x="308366" y="5759"/>
                </a:lnTo>
                <a:lnTo>
                  <a:pt x="320479" y="12510"/>
                </a:lnTo>
                <a:lnTo>
                  <a:pt x="330952" y="21443"/>
                </a:lnTo>
                <a:lnTo>
                  <a:pt x="339485" y="32259"/>
                </a:lnTo>
                <a:lnTo>
                  <a:pt x="345779" y="44659"/>
                </a:lnTo>
                <a:lnTo>
                  <a:pt x="349533" y="58345"/>
                </a:lnTo>
                <a:lnTo>
                  <a:pt x="350507" y="70103"/>
                </a:lnTo>
                <a:lnTo>
                  <a:pt x="350507" y="280327"/>
                </a:lnTo>
                <a:lnTo>
                  <a:pt x="349016" y="294828"/>
                </a:lnTo>
                <a:lnTo>
                  <a:pt x="344744" y="308285"/>
                </a:lnTo>
                <a:lnTo>
                  <a:pt x="337989" y="320398"/>
                </a:lnTo>
                <a:lnTo>
                  <a:pt x="329053" y="330868"/>
                </a:lnTo>
                <a:lnTo>
                  <a:pt x="318235" y="339397"/>
                </a:lnTo>
                <a:lnTo>
                  <a:pt x="305833" y="345686"/>
                </a:lnTo>
                <a:lnTo>
                  <a:pt x="292149" y="349435"/>
                </a:lnTo>
                <a:lnTo>
                  <a:pt x="280415" y="350405"/>
                </a:lnTo>
                <a:lnTo>
                  <a:pt x="70103" y="350405"/>
                </a:lnTo>
                <a:lnTo>
                  <a:pt x="55602" y="348916"/>
                </a:lnTo>
                <a:lnTo>
                  <a:pt x="42144" y="344647"/>
                </a:lnTo>
                <a:lnTo>
                  <a:pt x="30027" y="337898"/>
                </a:lnTo>
                <a:lnTo>
                  <a:pt x="19552" y="328967"/>
                </a:lnTo>
                <a:lnTo>
                  <a:pt x="11018" y="318153"/>
                </a:lnTo>
                <a:lnTo>
                  <a:pt x="4725" y="305755"/>
                </a:lnTo>
                <a:lnTo>
                  <a:pt x="972" y="292072"/>
                </a:lnTo>
                <a:lnTo>
                  <a:pt x="0" y="280327"/>
                </a:lnTo>
                <a:lnTo>
                  <a:pt x="0" y="70103"/>
                </a:lnTo>
                <a:lnTo>
                  <a:pt x="1489" y="55601"/>
                </a:lnTo>
                <a:lnTo>
                  <a:pt x="5760" y="42143"/>
                </a:lnTo>
                <a:lnTo>
                  <a:pt x="12511" y="30028"/>
                </a:lnTo>
                <a:lnTo>
                  <a:pt x="21444" y="19554"/>
                </a:lnTo>
                <a:lnTo>
                  <a:pt x="32259" y="11022"/>
                </a:lnTo>
                <a:lnTo>
                  <a:pt x="44657" y="4729"/>
                </a:lnTo>
                <a:lnTo>
                  <a:pt x="58339" y="974"/>
                </a:lnTo>
                <a:lnTo>
                  <a:pt x="70103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70245" y="3126625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82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882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799023" y="3126625"/>
            <a:ext cx="28232" cy="26009"/>
          </a:xfrm>
          <a:custGeom>
            <a:avLst/>
            <a:gdLst/>
            <a:ahLst/>
            <a:cxnLst/>
            <a:rect l="l" t="t" r="r" b="b"/>
            <a:pathLst>
              <a:path w="28232" h="26009">
                <a:moveTo>
                  <a:pt x="28232" y="13017"/>
                </a:moveTo>
                <a:lnTo>
                  <a:pt x="28232" y="5829"/>
                </a:lnTo>
                <a:lnTo>
                  <a:pt x="21920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920" y="26009"/>
                </a:lnTo>
                <a:lnTo>
                  <a:pt x="28232" y="20180"/>
                </a:lnTo>
                <a:lnTo>
                  <a:pt x="28232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05197" y="2120823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4" y="0"/>
                </a:moveTo>
                <a:lnTo>
                  <a:pt x="58339" y="975"/>
                </a:lnTo>
                <a:lnTo>
                  <a:pt x="44657" y="4730"/>
                </a:lnTo>
                <a:lnTo>
                  <a:pt x="32259" y="11025"/>
                </a:lnTo>
                <a:lnTo>
                  <a:pt x="21444" y="19559"/>
                </a:lnTo>
                <a:lnTo>
                  <a:pt x="12511" y="30033"/>
                </a:lnTo>
                <a:lnTo>
                  <a:pt x="5760" y="42148"/>
                </a:lnTo>
                <a:lnTo>
                  <a:pt x="1489" y="55605"/>
                </a:lnTo>
                <a:lnTo>
                  <a:pt x="0" y="70103"/>
                </a:lnTo>
                <a:lnTo>
                  <a:pt x="0" y="280339"/>
                </a:lnTo>
                <a:lnTo>
                  <a:pt x="970" y="292076"/>
                </a:lnTo>
                <a:lnTo>
                  <a:pt x="4722" y="305759"/>
                </a:lnTo>
                <a:lnTo>
                  <a:pt x="11015" y="318157"/>
                </a:lnTo>
                <a:lnTo>
                  <a:pt x="19549" y="328970"/>
                </a:lnTo>
                <a:lnTo>
                  <a:pt x="30024" y="337900"/>
                </a:lnTo>
                <a:lnTo>
                  <a:pt x="42141" y="344648"/>
                </a:lnTo>
                <a:lnTo>
                  <a:pt x="55601" y="348916"/>
                </a:lnTo>
                <a:lnTo>
                  <a:pt x="70104" y="350405"/>
                </a:lnTo>
                <a:lnTo>
                  <a:pt x="280403" y="350405"/>
                </a:lnTo>
                <a:lnTo>
                  <a:pt x="292140" y="349436"/>
                </a:lnTo>
                <a:lnTo>
                  <a:pt x="305828" y="345688"/>
                </a:lnTo>
                <a:lnTo>
                  <a:pt x="318231" y="339401"/>
                </a:lnTo>
                <a:lnTo>
                  <a:pt x="329051" y="330874"/>
                </a:lnTo>
                <a:lnTo>
                  <a:pt x="337989" y="320406"/>
                </a:lnTo>
                <a:lnTo>
                  <a:pt x="344743" y="308295"/>
                </a:lnTo>
                <a:lnTo>
                  <a:pt x="349016" y="294840"/>
                </a:lnTo>
                <a:lnTo>
                  <a:pt x="350507" y="280339"/>
                </a:lnTo>
                <a:lnTo>
                  <a:pt x="350507" y="70103"/>
                </a:lnTo>
                <a:lnTo>
                  <a:pt x="349531" y="58339"/>
                </a:lnTo>
                <a:lnTo>
                  <a:pt x="345776" y="44657"/>
                </a:lnTo>
                <a:lnTo>
                  <a:pt x="339481" y="32259"/>
                </a:lnTo>
                <a:lnTo>
                  <a:pt x="330947" y="21444"/>
                </a:lnTo>
                <a:lnTo>
                  <a:pt x="320473" y="12511"/>
                </a:lnTo>
                <a:lnTo>
                  <a:pt x="308358" y="5760"/>
                </a:lnTo>
                <a:lnTo>
                  <a:pt x="294901" y="1489"/>
                </a:lnTo>
                <a:lnTo>
                  <a:pt x="280403" y="0"/>
                </a:lnTo>
                <a:lnTo>
                  <a:pt x="701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05197" y="2120821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091" y="0"/>
                </a:moveTo>
                <a:lnTo>
                  <a:pt x="280403" y="0"/>
                </a:lnTo>
                <a:lnTo>
                  <a:pt x="294898" y="1489"/>
                </a:lnTo>
                <a:lnTo>
                  <a:pt x="308353" y="5760"/>
                </a:lnTo>
                <a:lnTo>
                  <a:pt x="320468" y="12511"/>
                </a:lnTo>
                <a:lnTo>
                  <a:pt x="330943" y="21444"/>
                </a:lnTo>
                <a:lnTo>
                  <a:pt x="339478" y="32259"/>
                </a:lnTo>
                <a:lnTo>
                  <a:pt x="345774" y="44657"/>
                </a:lnTo>
                <a:lnTo>
                  <a:pt x="349531" y="58339"/>
                </a:lnTo>
                <a:lnTo>
                  <a:pt x="350507" y="70103"/>
                </a:lnTo>
                <a:lnTo>
                  <a:pt x="350507" y="280352"/>
                </a:lnTo>
                <a:lnTo>
                  <a:pt x="349015" y="294849"/>
                </a:lnTo>
                <a:lnTo>
                  <a:pt x="344741" y="308303"/>
                </a:lnTo>
                <a:lnTo>
                  <a:pt x="337983" y="320412"/>
                </a:lnTo>
                <a:lnTo>
                  <a:pt x="329043" y="330879"/>
                </a:lnTo>
                <a:lnTo>
                  <a:pt x="318220" y="339405"/>
                </a:lnTo>
                <a:lnTo>
                  <a:pt x="305815" y="345690"/>
                </a:lnTo>
                <a:lnTo>
                  <a:pt x="292128" y="349437"/>
                </a:lnTo>
                <a:lnTo>
                  <a:pt x="280403" y="350405"/>
                </a:lnTo>
                <a:lnTo>
                  <a:pt x="70091" y="350405"/>
                </a:lnTo>
                <a:lnTo>
                  <a:pt x="55590" y="348915"/>
                </a:lnTo>
                <a:lnTo>
                  <a:pt x="42131" y="344646"/>
                </a:lnTo>
                <a:lnTo>
                  <a:pt x="30015" y="337896"/>
                </a:lnTo>
                <a:lnTo>
                  <a:pt x="19540" y="328964"/>
                </a:lnTo>
                <a:lnTo>
                  <a:pt x="11007" y="318149"/>
                </a:lnTo>
                <a:lnTo>
                  <a:pt x="4716" y="305750"/>
                </a:lnTo>
                <a:lnTo>
                  <a:pt x="967" y="292066"/>
                </a:lnTo>
                <a:lnTo>
                  <a:pt x="0" y="280352"/>
                </a:lnTo>
                <a:lnTo>
                  <a:pt x="0" y="70103"/>
                </a:lnTo>
                <a:lnTo>
                  <a:pt x="1490" y="55604"/>
                </a:lnTo>
                <a:lnTo>
                  <a:pt x="5761" y="42146"/>
                </a:lnTo>
                <a:lnTo>
                  <a:pt x="12513" y="30030"/>
                </a:lnTo>
                <a:lnTo>
                  <a:pt x="21446" y="19555"/>
                </a:lnTo>
                <a:lnTo>
                  <a:pt x="32261" y="11021"/>
                </a:lnTo>
                <a:lnTo>
                  <a:pt x="44659" y="4728"/>
                </a:lnTo>
                <a:lnTo>
                  <a:pt x="58339" y="973"/>
                </a:lnTo>
                <a:lnTo>
                  <a:pt x="70091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855260" y="2411641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82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882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84038" y="2411641"/>
            <a:ext cx="28232" cy="26009"/>
          </a:xfrm>
          <a:custGeom>
            <a:avLst/>
            <a:gdLst/>
            <a:ahLst/>
            <a:cxnLst/>
            <a:rect l="l" t="t" r="r" b="b"/>
            <a:pathLst>
              <a:path w="28232" h="26009">
                <a:moveTo>
                  <a:pt x="28232" y="13017"/>
                </a:moveTo>
                <a:lnTo>
                  <a:pt x="28232" y="5829"/>
                </a:lnTo>
                <a:lnTo>
                  <a:pt x="21920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920" y="26009"/>
                </a:lnTo>
                <a:lnTo>
                  <a:pt x="28232" y="20180"/>
                </a:lnTo>
                <a:lnTo>
                  <a:pt x="28232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62689" y="2120823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091" y="0"/>
                </a:moveTo>
                <a:lnTo>
                  <a:pt x="58339" y="973"/>
                </a:lnTo>
                <a:lnTo>
                  <a:pt x="44659" y="4728"/>
                </a:lnTo>
                <a:lnTo>
                  <a:pt x="32261" y="11022"/>
                </a:lnTo>
                <a:lnTo>
                  <a:pt x="21446" y="19555"/>
                </a:lnTo>
                <a:lnTo>
                  <a:pt x="12513" y="30030"/>
                </a:lnTo>
                <a:lnTo>
                  <a:pt x="5761" y="42146"/>
                </a:lnTo>
                <a:lnTo>
                  <a:pt x="1490" y="55604"/>
                </a:lnTo>
                <a:lnTo>
                  <a:pt x="0" y="70103"/>
                </a:lnTo>
                <a:lnTo>
                  <a:pt x="0" y="280339"/>
                </a:lnTo>
                <a:lnTo>
                  <a:pt x="969" y="292067"/>
                </a:lnTo>
                <a:lnTo>
                  <a:pt x="4719" y="305752"/>
                </a:lnTo>
                <a:lnTo>
                  <a:pt x="11011" y="318151"/>
                </a:lnTo>
                <a:lnTo>
                  <a:pt x="19544" y="328966"/>
                </a:lnTo>
                <a:lnTo>
                  <a:pt x="30018" y="337898"/>
                </a:lnTo>
                <a:lnTo>
                  <a:pt x="42134" y="344647"/>
                </a:lnTo>
                <a:lnTo>
                  <a:pt x="55591" y="348916"/>
                </a:lnTo>
                <a:lnTo>
                  <a:pt x="70091" y="350405"/>
                </a:lnTo>
                <a:lnTo>
                  <a:pt x="280415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03"/>
                </a:lnTo>
                <a:lnTo>
                  <a:pt x="349533" y="58348"/>
                </a:lnTo>
                <a:lnTo>
                  <a:pt x="345779" y="44664"/>
                </a:lnTo>
                <a:lnTo>
                  <a:pt x="339485" y="32264"/>
                </a:lnTo>
                <a:lnTo>
                  <a:pt x="330952" y="21448"/>
                </a:lnTo>
                <a:lnTo>
                  <a:pt x="320479" y="12513"/>
                </a:lnTo>
                <a:lnTo>
                  <a:pt x="308366" y="5761"/>
                </a:lnTo>
                <a:lnTo>
                  <a:pt x="294911" y="1490"/>
                </a:lnTo>
                <a:lnTo>
                  <a:pt x="280415" y="0"/>
                </a:lnTo>
                <a:lnTo>
                  <a:pt x="7009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62689" y="2120821"/>
            <a:ext cx="350494" cy="350405"/>
          </a:xfrm>
          <a:custGeom>
            <a:avLst/>
            <a:gdLst/>
            <a:ahLst/>
            <a:cxnLst/>
            <a:rect l="l" t="t" r="r" b="b"/>
            <a:pathLst>
              <a:path w="350494" h="350405">
                <a:moveTo>
                  <a:pt x="70091" y="0"/>
                </a:moveTo>
                <a:lnTo>
                  <a:pt x="280403" y="0"/>
                </a:lnTo>
                <a:lnTo>
                  <a:pt x="294898" y="1490"/>
                </a:lnTo>
                <a:lnTo>
                  <a:pt x="308353" y="5761"/>
                </a:lnTo>
                <a:lnTo>
                  <a:pt x="320466" y="12513"/>
                </a:lnTo>
                <a:lnTo>
                  <a:pt x="330940" y="21448"/>
                </a:lnTo>
                <a:lnTo>
                  <a:pt x="339473" y="32264"/>
                </a:lnTo>
                <a:lnTo>
                  <a:pt x="345766" y="44664"/>
                </a:lnTo>
                <a:lnTo>
                  <a:pt x="349520" y="58348"/>
                </a:lnTo>
                <a:lnTo>
                  <a:pt x="350494" y="70103"/>
                </a:lnTo>
                <a:lnTo>
                  <a:pt x="350494" y="280352"/>
                </a:lnTo>
                <a:lnTo>
                  <a:pt x="349003" y="294851"/>
                </a:lnTo>
                <a:lnTo>
                  <a:pt x="344729" y="308305"/>
                </a:lnTo>
                <a:lnTo>
                  <a:pt x="337972" y="320415"/>
                </a:lnTo>
                <a:lnTo>
                  <a:pt x="329033" y="330883"/>
                </a:lnTo>
                <a:lnTo>
                  <a:pt x="318211" y="339408"/>
                </a:lnTo>
                <a:lnTo>
                  <a:pt x="305806" y="345693"/>
                </a:lnTo>
                <a:lnTo>
                  <a:pt x="292119" y="349438"/>
                </a:lnTo>
                <a:lnTo>
                  <a:pt x="280403" y="350405"/>
                </a:lnTo>
                <a:lnTo>
                  <a:pt x="70091" y="350405"/>
                </a:lnTo>
                <a:lnTo>
                  <a:pt x="55590" y="348915"/>
                </a:lnTo>
                <a:lnTo>
                  <a:pt x="42131" y="344646"/>
                </a:lnTo>
                <a:lnTo>
                  <a:pt x="30015" y="337896"/>
                </a:lnTo>
                <a:lnTo>
                  <a:pt x="19540" y="328964"/>
                </a:lnTo>
                <a:lnTo>
                  <a:pt x="11007" y="318149"/>
                </a:lnTo>
                <a:lnTo>
                  <a:pt x="4716" y="305750"/>
                </a:lnTo>
                <a:lnTo>
                  <a:pt x="967" y="292066"/>
                </a:lnTo>
                <a:lnTo>
                  <a:pt x="0" y="280352"/>
                </a:lnTo>
                <a:lnTo>
                  <a:pt x="0" y="70103"/>
                </a:lnTo>
                <a:lnTo>
                  <a:pt x="1490" y="55604"/>
                </a:lnTo>
                <a:lnTo>
                  <a:pt x="5761" y="42146"/>
                </a:lnTo>
                <a:lnTo>
                  <a:pt x="12513" y="30030"/>
                </a:lnTo>
                <a:lnTo>
                  <a:pt x="21446" y="19555"/>
                </a:lnTo>
                <a:lnTo>
                  <a:pt x="32261" y="11021"/>
                </a:lnTo>
                <a:lnTo>
                  <a:pt x="44659" y="4728"/>
                </a:lnTo>
                <a:lnTo>
                  <a:pt x="58339" y="973"/>
                </a:lnTo>
                <a:lnTo>
                  <a:pt x="70091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12753" y="2411641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82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882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41530" y="2411641"/>
            <a:ext cx="28244" cy="26009"/>
          </a:xfrm>
          <a:custGeom>
            <a:avLst/>
            <a:gdLst/>
            <a:ahLst/>
            <a:cxnLst/>
            <a:rect l="l" t="t" r="r" b="b"/>
            <a:pathLst>
              <a:path w="28244" h="26009">
                <a:moveTo>
                  <a:pt x="28244" y="13017"/>
                </a:moveTo>
                <a:lnTo>
                  <a:pt x="28244" y="5829"/>
                </a:lnTo>
                <a:lnTo>
                  <a:pt x="21920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920" y="26009"/>
                </a:lnTo>
                <a:lnTo>
                  <a:pt x="28244" y="20180"/>
                </a:lnTo>
                <a:lnTo>
                  <a:pt x="28244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29186" y="1580654"/>
            <a:ext cx="410171" cy="485152"/>
          </a:xfrm>
          <a:custGeom>
            <a:avLst/>
            <a:gdLst/>
            <a:ahLst/>
            <a:cxnLst/>
            <a:rect l="l" t="t" r="r" b="b"/>
            <a:pathLst>
              <a:path w="410171" h="485152">
                <a:moveTo>
                  <a:pt x="410171" y="485152"/>
                </a:moveTo>
                <a:lnTo>
                  <a:pt x="397302" y="430574"/>
                </a:lnTo>
                <a:lnTo>
                  <a:pt x="383830" y="380293"/>
                </a:lnTo>
                <a:lnTo>
                  <a:pt x="369721" y="334125"/>
                </a:lnTo>
                <a:lnTo>
                  <a:pt x="354942" y="291885"/>
                </a:lnTo>
                <a:lnTo>
                  <a:pt x="339460" y="253390"/>
                </a:lnTo>
                <a:lnTo>
                  <a:pt x="323240" y="218455"/>
                </a:lnTo>
                <a:lnTo>
                  <a:pt x="306250" y="186896"/>
                </a:lnTo>
                <a:lnTo>
                  <a:pt x="288455" y="158528"/>
                </a:lnTo>
                <a:lnTo>
                  <a:pt x="269823" y="133168"/>
                </a:lnTo>
                <a:lnTo>
                  <a:pt x="250320" y="110631"/>
                </a:lnTo>
                <a:lnTo>
                  <a:pt x="229912" y="90733"/>
                </a:lnTo>
                <a:lnTo>
                  <a:pt x="208565" y="73289"/>
                </a:lnTo>
                <a:lnTo>
                  <a:pt x="186247" y="58116"/>
                </a:lnTo>
                <a:lnTo>
                  <a:pt x="162924" y="45029"/>
                </a:lnTo>
                <a:lnTo>
                  <a:pt x="138562" y="33844"/>
                </a:lnTo>
                <a:lnTo>
                  <a:pt x="113128" y="24377"/>
                </a:lnTo>
                <a:lnTo>
                  <a:pt x="86589" y="16443"/>
                </a:lnTo>
                <a:lnTo>
                  <a:pt x="58909" y="9858"/>
                </a:lnTo>
                <a:lnTo>
                  <a:pt x="30058" y="4438"/>
                </a:lnTo>
                <a:lnTo>
                  <a:pt x="0" y="0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19762" y="1559344"/>
            <a:ext cx="89306" cy="62674"/>
          </a:xfrm>
          <a:custGeom>
            <a:avLst/>
            <a:gdLst/>
            <a:ahLst/>
            <a:cxnLst/>
            <a:rect l="l" t="t" r="r" b="b"/>
            <a:pathLst>
              <a:path w="89306" h="62674">
                <a:moveTo>
                  <a:pt x="0" y="20218"/>
                </a:moveTo>
                <a:lnTo>
                  <a:pt x="81102" y="62674"/>
                </a:lnTo>
                <a:lnTo>
                  <a:pt x="78505" y="57117"/>
                </a:lnTo>
                <a:lnTo>
                  <a:pt x="75223" y="45163"/>
                </a:lnTo>
                <a:lnTo>
                  <a:pt x="74713" y="32991"/>
                </a:lnTo>
                <a:lnTo>
                  <a:pt x="76926" y="21085"/>
                </a:lnTo>
                <a:lnTo>
                  <a:pt x="81807" y="9927"/>
                </a:lnTo>
                <a:lnTo>
                  <a:pt x="89306" y="0"/>
                </a:lnTo>
                <a:lnTo>
                  <a:pt x="0" y="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19762" y="1559344"/>
            <a:ext cx="89306" cy="62674"/>
          </a:xfrm>
          <a:custGeom>
            <a:avLst/>
            <a:gdLst/>
            <a:ahLst/>
            <a:cxnLst/>
            <a:rect l="l" t="t" r="r" b="b"/>
            <a:pathLst>
              <a:path w="89306" h="62674">
                <a:moveTo>
                  <a:pt x="81102" y="62674"/>
                </a:moveTo>
                <a:lnTo>
                  <a:pt x="0" y="20218"/>
                </a:lnTo>
                <a:lnTo>
                  <a:pt x="89306" y="0"/>
                </a:lnTo>
                <a:lnTo>
                  <a:pt x="81812" y="9927"/>
                </a:lnTo>
                <a:lnTo>
                  <a:pt x="76931" y="21085"/>
                </a:lnTo>
                <a:lnTo>
                  <a:pt x="74718" y="32991"/>
                </a:lnTo>
                <a:lnTo>
                  <a:pt x="75225" y="45163"/>
                </a:lnTo>
                <a:lnTo>
                  <a:pt x="78506" y="57117"/>
                </a:lnTo>
                <a:lnTo>
                  <a:pt x="81102" y="62674"/>
                </a:lnTo>
                <a:close/>
              </a:path>
            </a:pathLst>
          </a:custGeom>
          <a:ln w="4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339549" y="1708556"/>
            <a:ext cx="119087" cy="405790"/>
          </a:xfrm>
          <a:custGeom>
            <a:avLst/>
            <a:gdLst/>
            <a:ahLst/>
            <a:cxnLst/>
            <a:rect l="l" t="t" r="r" b="b"/>
            <a:pathLst>
              <a:path w="119087" h="405790">
                <a:moveTo>
                  <a:pt x="119087" y="0"/>
                </a:moveTo>
                <a:lnTo>
                  <a:pt x="0" y="405790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330850" y="2032127"/>
            <a:ext cx="60642" cy="91351"/>
          </a:xfrm>
          <a:custGeom>
            <a:avLst/>
            <a:gdLst/>
            <a:ahLst/>
            <a:cxnLst/>
            <a:rect l="l" t="t" r="r" b="b"/>
            <a:pathLst>
              <a:path w="60642" h="91351">
                <a:moveTo>
                  <a:pt x="6121" y="91351"/>
                </a:moveTo>
                <a:lnTo>
                  <a:pt x="60642" y="17805"/>
                </a:lnTo>
                <a:lnTo>
                  <a:pt x="55168" y="19410"/>
                </a:lnTo>
                <a:lnTo>
                  <a:pt x="42771" y="20892"/>
                </a:lnTo>
                <a:lnTo>
                  <a:pt x="30576" y="19561"/>
                </a:lnTo>
                <a:lnTo>
                  <a:pt x="19062" y="15547"/>
                </a:lnTo>
                <a:lnTo>
                  <a:pt x="8710" y="8983"/>
                </a:lnTo>
                <a:lnTo>
                  <a:pt x="0" y="0"/>
                </a:lnTo>
                <a:lnTo>
                  <a:pt x="6121" y="91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330863" y="2032114"/>
            <a:ext cx="60629" cy="91363"/>
          </a:xfrm>
          <a:custGeom>
            <a:avLst/>
            <a:gdLst/>
            <a:ahLst/>
            <a:cxnLst/>
            <a:rect l="l" t="t" r="r" b="b"/>
            <a:pathLst>
              <a:path w="60629" h="91363">
                <a:moveTo>
                  <a:pt x="60629" y="17805"/>
                </a:moveTo>
                <a:lnTo>
                  <a:pt x="6108" y="91363"/>
                </a:lnTo>
                <a:lnTo>
                  <a:pt x="0" y="0"/>
                </a:lnTo>
                <a:lnTo>
                  <a:pt x="8709" y="8989"/>
                </a:lnTo>
                <a:lnTo>
                  <a:pt x="19058" y="15556"/>
                </a:lnTo>
                <a:lnTo>
                  <a:pt x="30568" y="19570"/>
                </a:lnTo>
                <a:lnTo>
                  <a:pt x="42760" y="20899"/>
                </a:lnTo>
                <a:lnTo>
                  <a:pt x="55154" y="19413"/>
                </a:lnTo>
                <a:lnTo>
                  <a:pt x="60629" y="17805"/>
                </a:lnTo>
                <a:close/>
              </a:path>
            </a:pathLst>
          </a:custGeom>
          <a:ln w="4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77866" y="1704162"/>
            <a:ext cx="242595" cy="410184"/>
          </a:xfrm>
          <a:custGeom>
            <a:avLst/>
            <a:gdLst/>
            <a:ahLst/>
            <a:cxnLst/>
            <a:rect l="l" t="t" r="r" b="b"/>
            <a:pathLst>
              <a:path w="242595" h="410184">
                <a:moveTo>
                  <a:pt x="242595" y="0"/>
                </a:moveTo>
                <a:lnTo>
                  <a:pt x="0" y="410184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73154" y="2032495"/>
            <a:ext cx="70942" cy="90081"/>
          </a:xfrm>
          <a:custGeom>
            <a:avLst/>
            <a:gdLst/>
            <a:ahLst/>
            <a:cxnLst/>
            <a:rect l="l" t="t" r="r" b="b"/>
            <a:pathLst>
              <a:path w="70942" h="90081">
                <a:moveTo>
                  <a:pt x="0" y="90081"/>
                </a:moveTo>
                <a:lnTo>
                  <a:pt x="70942" y="32194"/>
                </a:lnTo>
                <a:lnTo>
                  <a:pt x="68899" y="32337"/>
                </a:lnTo>
                <a:lnTo>
                  <a:pt x="55641" y="31409"/>
                </a:lnTo>
                <a:lnTo>
                  <a:pt x="43268" y="27422"/>
                </a:lnTo>
                <a:lnTo>
                  <a:pt x="32289" y="20665"/>
                </a:lnTo>
                <a:lnTo>
                  <a:pt x="23212" y="11428"/>
                </a:lnTo>
                <a:lnTo>
                  <a:pt x="16548" y="0"/>
                </a:lnTo>
                <a:lnTo>
                  <a:pt x="0" y="90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73154" y="2032507"/>
            <a:ext cx="70942" cy="90068"/>
          </a:xfrm>
          <a:custGeom>
            <a:avLst/>
            <a:gdLst/>
            <a:ahLst/>
            <a:cxnLst/>
            <a:rect l="l" t="t" r="r" b="b"/>
            <a:pathLst>
              <a:path w="70942" h="90068">
                <a:moveTo>
                  <a:pt x="70942" y="32181"/>
                </a:moveTo>
                <a:lnTo>
                  <a:pt x="0" y="90068"/>
                </a:lnTo>
                <a:lnTo>
                  <a:pt x="16535" y="0"/>
                </a:lnTo>
                <a:lnTo>
                  <a:pt x="23202" y="11422"/>
                </a:lnTo>
                <a:lnTo>
                  <a:pt x="32284" y="20654"/>
                </a:lnTo>
                <a:lnTo>
                  <a:pt x="43269" y="27407"/>
                </a:lnTo>
                <a:lnTo>
                  <a:pt x="55648" y="31393"/>
                </a:lnTo>
                <a:lnTo>
                  <a:pt x="68910" y="32323"/>
                </a:lnTo>
                <a:lnTo>
                  <a:pt x="70942" y="32181"/>
                </a:lnTo>
                <a:close/>
              </a:path>
            </a:pathLst>
          </a:custGeom>
          <a:ln w="4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11827" y="2423045"/>
            <a:ext cx="255790" cy="767435"/>
          </a:xfrm>
          <a:custGeom>
            <a:avLst/>
            <a:gdLst/>
            <a:ahLst/>
            <a:cxnLst/>
            <a:rect l="l" t="t" r="r" b="b"/>
            <a:pathLst>
              <a:path w="255790" h="767435">
                <a:moveTo>
                  <a:pt x="255790" y="0"/>
                </a:moveTo>
                <a:lnTo>
                  <a:pt x="0" y="767435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6137" y="3108020"/>
            <a:ext cx="59931" cy="91503"/>
          </a:xfrm>
          <a:custGeom>
            <a:avLst/>
            <a:gdLst/>
            <a:ahLst/>
            <a:cxnLst/>
            <a:rect l="l" t="t" r="r" b="b"/>
            <a:pathLst>
              <a:path w="59931" h="91503">
                <a:moveTo>
                  <a:pt x="2781" y="91503"/>
                </a:moveTo>
                <a:lnTo>
                  <a:pt x="59931" y="19964"/>
                </a:lnTo>
                <a:lnTo>
                  <a:pt x="54709" y="21312"/>
                </a:lnTo>
                <a:lnTo>
                  <a:pt x="42207" y="22420"/>
                </a:lnTo>
                <a:lnTo>
                  <a:pt x="29999" y="20693"/>
                </a:lnTo>
                <a:lnTo>
                  <a:pt x="18572" y="16280"/>
                </a:lnTo>
                <a:lnTo>
                  <a:pt x="8411" y="9332"/>
                </a:lnTo>
                <a:lnTo>
                  <a:pt x="0" y="0"/>
                </a:lnTo>
                <a:lnTo>
                  <a:pt x="2781" y="9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606137" y="3108020"/>
            <a:ext cx="59931" cy="91503"/>
          </a:xfrm>
          <a:custGeom>
            <a:avLst/>
            <a:gdLst/>
            <a:ahLst/>
            <a:cxnLst/>
            <a:rect l="l" t="t" r="r" b="b"/>
            <a:pathLst>
              <a:path w="59931" h="91503">
                <a:moveTo>
                  <a:pt x="59931" y="19964"/>
                </a:moveTo>
                <a:lnTo>
                  <a:pt x="2781" y="91503"/>
                </a:lnTo>
                <a:lnTo>
                  <a:pt x="0" y="0"/>
                </a:lnTo>
                <a:lnTo>
                  <a:pt x="8415" y="9332"/>
                </a:lnTo>
                <a:lnTo>
                  <a:pt x="18578" y="16280"/>
                </a:lnTo>
                <a:lnTo>
                  <a:pt x="30004" y="20693"/>
                </a:lnTo>
                <a:lnTo>
                  <a:pt x="42209" y="22420"/>
                </a:lnTo>
                <a:lnTo>
                  <a:pt x="54709" y="21312"/>
                </a:lnTo>
                <a:lnTo>
                  <a:pt x="59931" y="19964"/>
                </a:lnTo>
                <a:close/>
              </a:path>
            </a:pathLst>
          </a:custGeom>
          <a:ln w="4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969078" y="2431897"/>
            <a:ext cx="127876" cy="1473085"/>
          </a:xfrm>
          <a:custGeom>
            <a:avLst/>
            <a:gdLst/>
            <a:ahLst/>
            <a:cxnLst/>
            <a:rect l="l" t="t" r="r" b="b"/>
            <a:pathLst>
              <a:path w="127876" h="1473085">
                <a:moveTo>
                  <a:pt x="127876" y="0"/>
                </a:moveTo>
                <a:lnTo>
                  <a:pt x="88095" y="76609"/>
                </a:lnTo>
                <a:lnTo>
                  <a:pt x="71859" y="133430"/>
                </a:lnTo>
                <a:lnTo>
                  <a:pt x="57840" y="200614"/>
                </a:lnTo>
                <a:lnTo>
                  <a:pt x="45871" y="276677"/>
                </a:lnTo>
                <a:lnTo>
                  <a:pt x="35788" y="360133"/>
                </a:lnTo>
                <a:lnTo>
                  <a:pt x="27425" y="449497"/>
                </a:lnTo>
                <a:lnTo>
                  <a:pt x="20616" y="543284"/>
                </a:lnTo>
                <a:lnTo>
                  <a:pt x="15197" y="640009"/>
                </a:lnTo>
                <a:lnTo>
                  <a:pt x="11002" y="738185"/>
                </a:lnTo>
                <a:lnTo>
                  <a:pt x="7866" y="836329"/>
                </a:lnTo>
                <a:lnTo>
                  <a:pt x="5623" y="932955"/>
                </a:lnTo>
                <a:lnTo>
                  <a:pt x="4108" y="1026578"/>
                </a:lnTo>
                <a:lnTo>
                  <a:pt x="3156" y="1115712"/>
                </a:lnTo>
                <a:lnTo>
                  <a:pt x="2601" y="1198873"/>
                </a:lnTo>
                <a:lnTo>
                  <a:pt x="2278" y="1274574"/>
                </a:lnTo>
                <a:lnTo>
                  <a:pt x="2022" y="1341331"/>
                </a:lnTo>
                <a:lnTo>
                  <a:pt x="1667" y="1397659"/>
                </a:lnTo>
                <a:lnTo>
                  <a:pt x="1048" y="1442072"/>
                </a:lnTo>
                <a:lnTo>
                  <a:pt x="0" y="1473085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941874" y="3826916"/>
            <a:ext cx="63080" cy="87566"/>
          </a:xfrm>
          <a:custGeom>
            <a:avLst/>
            <a:gdLst/>
            <a:ahLst/>
            <a:cxnLst/>
            <a:rect l="l" t="t" r="r" b="b"/>
            <a:pathLst>
              <a:path w="63080" h="87566">
                <a:moveTo>
                  <a:pt x="26771" y="87566"/>
                </a:moveTo>
                <a:lnTo>
                  <a:pt x="63080" y="3492"/>
                </a:lnTo>
                <a:lnTo>
                  <a:pt x="58034" y="6348"/>
                </a:lnTo>
                <a:lnTo>
                  <a:pt x="46324" y="10594"/>
                </a:lnTo>
                <a:lnTo>
                  <a:pt x="34173" y="12064"/>
                </a:lnTo>
                <a:lnTo>
                  <a:pt x="22073" y="10775"/>
                </a:lnTo>
                <a:lnTo>
                  <a:pt x="10517" y="6748"/>
                </a:lnTo>
                <a:lnTo>
                  <a:pt x="0" y="0"/>
                </a:lnTo>
                <a:lnTo>
                  <a:pt x="26771" y="87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941874" y="3826916"/>
            <a:ext cx="63080" cy="87566"/>
          </a:xfrm>
          <a:custGeom>
            <a:avLst/>
            <a:gdLst/>
            <a:ahLst/>
            <a:cxnLst/>
            <a:rect l="l" t="t" r="r" b="b"/>
            <a:pathLst>
              <a:path w="63080" h="87566">
                <a:moveTo>
                  <a:pt x="63080" y="3492"/>
                </a:moveTo>
                <a:lnTo>
                  <a:pt x="26771" y="87566"/>
                </a:lnTo>
                <a:lnTo>
                  <a:pt x="0" y="0"/>
                </a:lnTo>
                <a:lnTo>
                  <a:pt x="10517" y="6748"/>
                </a:lnTo>
                <a:lnTo>
                  <a:pt x="22073" y="10775"/>
                </a:lnTo>
                <a:lnTo>
                  <a:pt x="34173" y="12064"/>
                </a:lnTo>
                <a:lnTo>
                  <a:pt x="46324" y="10594"/>
                </a:lnTo>
                <a:lnTo>
                  <a:pt x="58034" y="6348"/>
                </a:lnTo>
                <a:lnTo>
                  <a:pt x="63080" y="3492"/>
                </a:lnTo>
                <a:close/>
              </a:path>
            </a:pathLst>
          </a:custGeom>
          <a:ln w="4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24868" y="2423045"/>
            <a:ext cx="66154" cy="763028"/>
          </a:xfrm>
          <a:custGeom>
            <a:avLst/>
            <a:gdLst/>
            <a:ahLst/>
            <a:cxnLst/>
            <a:rect l="l" t="t" r="r" b="b"/>
            <a:pathLst>
              <a:path w="66154" h="763028">
                <a:moveTo>
                  <a:pt x="0" y="0"/>
                </a:moveTo>
                <a:lnTo>
                  <a:pt x="66154" y="763028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53075" y="3107181"/>
            <a:ext cx="62941" cy="88315"/>
          </a:xfrm>
          <a:custGeom>
            <a:avLst/>
            <a:gdLst/>
            <a:ahLst/>
            <a:cxnLst/>
            <a:rect l="l" t="t" r="r" b="b"/>
            <a:pathLst>
              <a:path w="62941" h="88315">
                <a:moveTo>
                  <a:pt x="38887" y="88315"/>
                </a:moveTo>
                <a:lnTo>
                  <a:pt x="62941" y="0"/>
                </a:lnTo>
                <a:lnTo>
                  <a:pt x="58135" y="3682"/>
                </a:lnTo>
                <a:lnTo>
                  <a:pt x="47161" y="9469"/>
                </a:lnTo>
                <a:lnTo>
                  <a:pt x="35375" y="12592"/>
                </a:lnTo>
                <a:lnTo>
                  <a:pt x="23262" y="12998"/>
                </a:lnTo>
                <a:lnTo>
                  <a:pt x="11308" y="10634"/>
                </a:lnTo>
                <a:lnTo>
                  <a:pt x="0" y="5448"/>
                </a:lnTo>
                <a:lnTo>
                  <a:pt x="38887" y="88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53075" y="3107181"/>
            <a:ext cx="62941" cy="88328"/>
          </a:xfrm>
          <a:custGeom>
            <a:avLst/>
            <a:gdLst/>
            <a:ahLst/>
            <a:cxnLst/>
            <a:rect l="l" t="t" r="r" b="b"/>
            <a:pathLst>
              <a:path w="62941" h="88328">
                <a:moveTo>
                  <a:pt x="62941" y="0"/>
                </a:moveTo>
                <a:lnTo>
                  <a:pt x="38900" y="88328"/>
                </a:lnTo>
                <a:lnTo>
                  <a:pt x="0" y="5448"/>
                </a:lnTo>
                <a:lnTo>
                  <a:pt x="11308" y="10634"/>
                </a:lnTo>
                <a:lnTo>
                  <a:pt x="23262" y="12998"/>
                </a:lnTo>
                <a:lnTo>
                  <a:pt x="35375" y="12592"/>
                </a:lnTo>
                <a:lnTo>
                  <a:pt x="47161" y="9469"/>
                </a:lnTo>
                <a:lnTo>
                  <a:pt x="58135" y="3682"/>
                </a:lnTo>
                <a:lnTo>
                  <a:pt x="62941" y="0"/>
                </a:lnTo>
                <a:close/>
              </a:path>
            </a:pathLst>
          </a:custGeom>
          <a:ln w="4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449798" y="2423045"/>
            <a:ext cx="234602" cy="401358"/>
          </a:xfrm>
          <a:custGeom>
            <a:avLst/>
            <a:gdLst/>
            <a:ahLst/>
            <a:cxnLst/>
            <a:rect l="l" t="t" r="r" b="b"/>
            <a:pathLst>
              <a:path w="234602" h="401358">
                <a:moveTo>
                  <a:pt x="0" y="0"/>
                </a:moveTo>
                <a:lnTo>
                  <a:pt x="33372" y="19411"/>
                </a:lnTo>
                <a:lnTo>
                  <a:pt x="63470" y="39228"/>
                </a:lnTo>
                <a:lnTo>
                  <a:pt x="90457" y="59396"/>
                </a:lnTo>
                <a:lnTo>
                  <a:pt x="114501" y="79858"/>
                </a:lnTo>
                <a:lnTo>
                  <a:pt x="135765" y="100558"/>
                </a:lnTo>
                <a:lnTo>
                  <a:pt x="154416" y="121439"/>
                </a:lnTo>
                <a:lnTo>
                  <a:pt x="170619" y="142445"/>
                </a:lnTo>
                <a:lnTo>
                  <a:pt x="184540" y="163521"/>
                </a:lnTo>
                <a:lnTo>
                  <a:pt x="196343" y="184610"/>
                </a:lnTo>
                <a:lnTo>
                  <a:pt x="206195" y="205655"/>
                </a:lnTo>
                <a:lnTo>
                  <a:pt x="214261" y="226601"/>
                </a:lnTo>
                <a:lnTo>
                  <a:pt x="220705" y="247391"/>
                </a:lnTo>
                <a:lnTo>
                  <a:pt x="225695" y="267969"/>
                </a:lnTo>
                <a:lnTo>
                  <a:pt x="229394" y="288279"/>
                </a:lnTo>
                <a:lnTo>
                  <a:pt x="231970" y="308265"/>
                </a:lnTo>
                <a:lnTo>
                  <a:pt x="233586" y="327870"/>
                </a:lnTo>
                <a:lnTo>
                  <a:pt x="234408" y="347038"/>
                </a:lnTo>
                <a:lnTo>
                  <a:pt x="234602" y="365712"/>
                </a:lnTo>
                <a:lnTo>
                  <a:pt x="234334" y="383838"/>
                </a:lnTo>
                <a:lnTo>
                  <a:pt x="233768" y="401358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655043" y="2746819"/>
            <a:ext cx="63157" cy="87071"/>
          </a:xfrm>
          <a:custGeom>
            <a:avLst/>
            <a:gdLst/>
            <a:ahLst/>
            <a:cxnLst/>
            <a:rect l="l" t="t" r="r" b="b"/>
            <a:pathLst>
              <a:path w="63157" h="87071">
                <a:moveTo>
                  <a:pt x="28282" y="87071"/>
                </a:moveTo>
                <a:lnTo>
                  <a:pt x="63157" y="2413"/>
                </a:lnTo>
                <a:lnTo>
                  <a:pt x="58223" y="5317"/>
                </a:lnTo>
                <a:lnTo>
                  <a:pt x="46560" y="9787"/>
                </a:lnTo>
                <a:lnTo>
                  <a:pt x="34414" y="11480"/>
                </a:lnTo>
                <a:lnTo>
                  <a:pt x="22277" y="10406"/>
                </a:lnTo>
                <a:lnTo>
                  <a:pt x="10641" y="6575"/>
                </a:lnTo>
                <a:lnTo>
                  <a:pt x="0" y="0"/>
                </a:lnTo>
                <a:lnTo>
                  <a:pt x="28282" y="87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655043" y="2746832"/>
            <a:ext cx="63157" cy="87058"/>
          </a:xfrm>
          <a:custGeom>
            <a:avLst/>
            <a:gdLst/>
            <a:ahLst/>
            <a:cxnLst/>
            <a:rect l="l" t="t" r="r" b="b"/>
            <a:pathLst>
              <a:path w="63157" h="87058">
                <a:moveTo>
                  <a:pt x="63157" y="2400"/>
                </a:moveTo>
                <a:lnTo>
                  <a:pt x="28282" y="87058"/>
                </a:lnTo>
                <a:lnTo>
                  <a:pt x="0" y="0"/>
                </a:lnTo>
                <a:lnTo>
                  <a:pt x="10636" y="6570"/>
                </a:lnTo>
                <a:lnTo>
                  <a:pt x="22272" y="10399"/>
                </a:lnTo>
                <a:lnTo>
                  <a:pt x="34412" y="11474"/>
                </a:lnTo>
                <a:lnTo>
                  <a:pt x="46560" y="9781"/>
                </a:lnTo>
                <a:lnTo>
                  <a:pt x="58221" y="5309"/>
                </a:lnTo>
                <a:lnTo>
                  <a:pt x="63157" y="2400"/>
                </a:lnTo>
                <a:close/>
              </a:path>
            </a:pathLst>
          </a:custGeom>
          <a:ln w="4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592658" y="3193300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4" y="0"/>
                </a:moveTo>
                <a:lnTo>
                  <a:pt x="58342" y="975"/>
                </a:lnTo>
                <a:lnTo>
                  <a:pt x="44663" y="4730"/>
                </a:lnTo>
                <a:lnTo>
                  <a:pt x="32265" y="11025"/>
                </a:lnTo>
                <a:lnTo>
                  <a:pt x="21449" y="19559"/>
                </a:lnTo>
                <a:lnTo>
                  <a:pt x="12515" y="30033"/>
                </a:lnTo>
                <a:lnTo>
                  <a:pt x="5762" y="42148"/>
                </a:lnTo>
                <a:lnTo>
                  <a:pt x="1490" y="55605"/>
                </a:lnTo>
                <a:lnTo>
                  <a:pt x="0" y="70103"/>
                </a:lnTo>
                <a:lnTo>
                  <a:pt x="0" y="280339"/>
                </a:lnTo>
                <a:lnTo>
                  <a:pt x="971" y="292076"/>
                </a:lnTo>
                <a:lnTo>
                  <a:pt x="4724" y="305759"/>
                </a:lnTo>
                <a:lnTo>
                  <a:pt x="11018" y="318157"/>
                </a:lnTo>
                <a:lnTo>
                  <a:pt x="19553" y="328970"/>
                </a:lnTo>
                <a:lnTo>
                  <a:pt x="30030" y="337900"/>
                </a:lnTo>
                <a:lnTo>
                  <a:pt x="42147" y="344648"/>
                </a:lnTo>
                <a:lnTo>
                  <a:pt x="55605" y="348916"/>
                </a:lnTo>
                <a:lnTo>
                  <a:pt x="70104" y="350405"/>
                </a:lnTo>
                <a:lnTo>
                  <a:pt x="280416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03"/>
                </a:lnTo>
                <a:lnTo>
                  <a:pt x="349533" y="58348"/>
                </a:lnTo>
                <a:lnTo>
                  <a:pt x="345779" y="44664"/>
                </a:lnTo>
                <a:lnTo>
                  <a:pt x="339485" y="32264"/>
                </a:lnTo>
                <a:lnTo>
                  <a:pt x="330952" y="21448"/>
                </a:lnTo>
                <a:lnTo>
                  <a:pt x="320479" y="12513"/>
                </a:lnTo>
                <a:lnTo>
                  <a:pt x="308366" y="5761"/>
                </a:lnTo>
                <a:lnTo>
                  <a:pt x="294911" y="1490"/>
                </a:lnTo>
                <a:lnTo>
                  <a:pt x="280416" y="0"/>
                </a:lnTo>
                <a:lnTo>
                  <a:pt x="7010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592658" y="3193300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4" y="0"/>
                </a:moveTo>
                <a:lnTo>
                  <a:pt x="280416" y="0"/>
                </a:lnTo>
                <a:lnTo>
                  <a:pt x="294910" y="1490"/>
                </a:lnTo>
                <a:lnTo>
                  <a:pt x="308363" y="5762"/>
                </a:lnTo>
                <a:lnTo>
                  <a:pt x="320476" y="12515"/>
                </a:lnTo>
                <a:lnTo>
                  <a:pt x="330949" y="21451"/>
                </a:lnTo>
                <a:lnTo>
                  <a:pt x="339482" y="32268"/>
                </a:lnTo>
                <a:lnTo>
                  <a:pt x="345776" y="44668"/>
                </a:lnTo>
                <a:lnTo>
                  <a:pt x="349531" y="58351"/>
                </a:lnTo>
                <a:lnTo>
                  <a:pt x="350507" y="70116"/>
                </a:lnTo>
                <a:lnTo>
                  <a:pt x="350507" y="280339"/>
                </a:lnTo>
                <a:lnTo>
                  <a:pt x="349016" y="294841"/>
                </a:lnTo>
                <a:lnTo>
                  <a:pt x="344743" y="308298"/>
                </a:lnTo>
                <a:lnTo>
                  <a:pt x="337987" y="320409"/>
                </a:lnTo>
                <a:lnTo>
                  <a:pt x="329050" y="330878"/>
                </a:lnTo>
                <a:lnTo>
                  <a:pt x="318229" y="339405"/>
                </a:lnTo>
                <a:lnTo>
                  <a:pt x="305826" y="345691"/>
                </a:lnTo>
                <a:lnTo>
                  <a:pt x="292140" y="349437"/>
                </a:lnTo>
                <a:lnTo>
                  <a:pt x="280416" y="350405"/>
                </a:lnTo>
                <a:lnTo>
                  <a:pt x="70104" y="350405"/>
                </a:lnTo>
                <a:lnTo>
                  <a:pt x="55605" y="348916"/>
                </a:lnTo>
                <a:lnTo>
                  <a:pt x="42147" y="344648"/>
                </a:lnTo>
                <a:lnTo>
                  <a:pt x="30030" y="337900"/>
                </a:lnTo>
                <a:lnTo>
                  <a:pt x="19553" y="328970"/>
                </a:lnTo>
                <a:lnTo>
                  <a:pt x="11018" y="318157"/>
                </a:lnTo>
                <a:lnTo>
                  <a:pt x="4724" y="305759"/>
                </a:lnTo>
                <a:lnTo>
                  <a:pt x="971" y="292076"/>
                </a:lnTo>
                <a:lnTo>
                  <a:pt x="0" y="280339"/>
                </a:lnTo>
                <a:lnTo>
                  <a:pt x="0" y="70116"/>
                </a:lnTo>
                <a:lnTo>
                  <a:pt x="1490" y="55618"/>
                </a:lnTo>
                <a:lnTo>
                  <a:pt x="5761" y="42161"/>
                </a:lnTo>
                <a:lnTo>
                  <a:pt x="12512" y="30045"/>
                </a:lnTo>
                <a:lnTo>
                  <a:pt x="21445" y="19569"/>
                </a:lnTo>
                <a:lnTo>
                  <a:pt x="32260" y="11032"/>
                </a:lnTo>
                <a:lnTo>
                  <a:pt x="44655" y="4735"/>
                </a:lnTo>
                <a:lnTo>
                  <a:pt x="58333" y="977"/>
                </a:lnTo>
                <a:lnTo>
                  <a:pt x="70104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642722" y="3484117"/>
            <a:ext cx="28206" cy="26022"/>
          </a:xfrm>
          <a:custGeom>
            <a:avLst/>
            <a:gdLst/>
            <a:ahLst/>
            <a:cxnLst/>
            <a:rect l="l" t="t" r="r" b="b"/>
            <a:pathLst>
              <a:path w="28206" h="26022">
                <a:moveTo>
                  <a:pt x="28206" y="13017"/>
                </a:moveTo>
                <a:lnTo>
                  <a:pt x="28206" y="5841"/>
                </a:lnTo>
                <a:lnTo>
                  <a:pt x="21882" y="0"/>
                </a:lnTo>
                <a:lnTo>
                  <a:pt x="6311" y="0"/>
                </a:lnTo>
                <a:lnTo>
                  <a:pt x="0" y="5841"/>
                </a:lnTo>
                <a:lnTo>
                  <a:pt x="0" y="20180"/>
                </a:lnTo>
                <a:lnTo>
                  <a:pt x="6311" y="26022"/>
                </a:lnTo>
                <a:lnTo>
                  <a:pt x="21882" y="26022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871500" y="3484117"/>
            <a:ext cx="28244" cy="26022"/>
          </a:xfrm>
          <a:custGeom>
            <a:avLst/>
            <a:gdLst/>
            <a:ahLst/>
            <a:cxnLst/>
            <a:rect l="l" t="t" r="r" b="b"/>
            <a:pathLst>
              <a:path w="28244" h="26022">
                <a:moveTo>
                  <a:pt x="28244" y="13017"/>
                </a:moveTo>
                <a:lnTo>
                  <a:pt x="28244" y="5841"/>
                </a:lnTo>
                <a:lnTo>
                  <a:pt x="21920" y="0"/>
                </a:lnTo>
                <a:lnTo>
                  <a:pt x="6324" y="0"/>
                </a:lnTo>
                <a:lnTo>
                  <a:pt x="0" y="5841"/>
                </a:lnTo>
                <a:lnTo>
                  <a:pt x="0" y="20180"/>
                </a:lnTo>
                <a:lnTo>
                  <a:pt x="6324" y="26022"/>
                </a:lnTo>
                <a:lnTo>
                  <a:pt x="21920" y="26022"/>
                </a:lnTo>
                <a:lnTo>
                  <a:pt x="28244" y="20180"/>
                </a:lnTo>
                <a:lnTo>
                  <a:pt x="28244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235166" y="2835808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58330" y="976"/>
                </a:lnTo>
                <a:lnTo>
                  <a:pt x="44650" y="4733"/>
                </a:lnTo>
                <a:lnTo>
                  <a:pt x="32254" y="11029"/>
                </a:lnTo>
                <a:lnTo>
                  <a:pt x="21440" y="19564"/>
                </a:lnTo>
                <a:lnTo>
                  <a:pt x="12509" y="30039"/>
                </a:lnTo>
                <a:lnTo>
                  <a:pt x="5759" y="42156"/>
                </a:lnTo>
                <a:lnTo>
                  <a:pt x="1489" y="55615"/>
                </a:lnTo>
                <a:lnTo>
                  <a:pt x="0" y="70116"/>
                </a:lnTo>
                <a:lnTo>
                  <a:pt x="0" y="280339"/>
                </a:lnTo>
                <a:lnTo>
                  <a:pt x="970" y="292076"/>
                </a:lnTo>
                <a:lnTo>
                  <a:pt x="4722" y="305759"/>
                </a:lnTo>
                <a:lnTo>
                  <a:pt x="11015" y="318157"/>
                </a:lnTo>
                <a:lnTo>
                  <a:pt x="19549" y="328970"/>
                </a:lnTo>
                <a:lnTo>
                  <a:pt x="30024" y="337900"/>
                </a:lnTo>
                <a:lnTo>
                  <a:pt x="42141" y="344648"/>
                </a:lnTo>
                <a:lnTo>
                  <a:pt x="55601" y="348916"/>
                </a:lnTo>
                <a:lnTo>
                  <a:pt x="70103" y="350405"/>
                </a:lnTo>
                <a:lnTo>
                  <a:pt x="280415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16"/>
                </a:lnTo>
                <a:lnTo>
                  <a:pt x="349531" y="58348"/>
                </a:lnTo>
                <a:lnTo>
                  <a:pt x="345776" y="44663"/>
                </a:lnTo>
                <a:lnTo>
                  <a:pt x="339482" y="32263"/>
                </a:lnTo>
                <a:lnTo>
                  <a:pt x="330949" y="21446"/>
                </a:lnTo>
                <a:lnTo>
                  <a:pt x="320476" y="12512"/>
                </a:lnTo>
                <a:lnTo>
                  <a:pt x="308363" y="5760"/>
                </a:lnTo>
                <a:lnTo>
                  <a:pt x="294910" y="1489"/>
                </a:lnTo>
                <a:lnTo>
                  <a:pt x="280415" y="0"/>
                </a:lnTo>
                <a:lnTo>
                  <a:pt x="70103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235166" y="2835821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280415" y="0"/>
                </a:lnTo>
                <a:lnTo>
                  <a:pt x="294911" y="1489"/>
                </a:lnTo>
                <a:lnTo>
                  <a:pt x="308366" y="5759"/>
                </a:lnTo>
                <a:lnTo>
                  <a:pt x="320479" y="12510"/>
                </a:lnTo>
                <a:lnTo>
                  <a:pt x="330952" y="21443"/>
                </a:lnTo>
                <a:lnTo>
                  <a:pt x="339485" y="32259"/>
                </a:lnTo>
                <a:lnTo>
                  <a:pt x="345779" y="44659"/>
                </a:lnTo>
                <a:lnTo>
                  <a:pt x="349533" y="58345"/>
                </a:lnTo>
                <a:lnTo>
                  <a:pt x="350507" y="70103"/>
                </a:lnTo>
                <a:lnTo>
                  <a:pt x="350507" y="280327"/>
                </a:lnTo>
                <a:lnTo>
                  <a:pt x="349016" y="294828"/>
                </a:lnTo>
                <a:lnTo>
                  <a:pt x="344744" y="308285"/>
                </a:lnTo>
                <a:lnTo>
                  <a:pt x="337989" y="320398"/>
                </a:lnTo>
                <a:lnTo>
                  <a:pt x="329053" y="330868"/>
                </a:lnTo>
                <a:lnTo>
                  <a:pt x="318235" y="339397"/>
                </a:lnTo>
                <a:lnTo>
                  <a:pt x="305833" y="345686"/>
                </a:lnTo>
                <a:lnTo>
                  <a:pt x="292149" y="349435"/>
                </a:lnTo>
                <a:lnTo>
                  <a:pt x="280415" y="350405"/>
                </a:lnTo>
                <a:lnTo>
                  <a:pt x="70103" y="350405"/>
                </a:lnTo>
                <a:lnTo>
                  <a:pt x="55602" y="348916"/>
                </a:lnTo>
                <a:lnTo>
                  <a:pt x="42144" y="344647"/>
                </a:lnTo>
                <a:lnTo>
                  <a:pt x="30027" y="337898"/>
                </a:lnTo>
                <a:lnTo>
                  <a:pt x="19552" y="328967"/>
                </a:lnTo>
                <a:lnTo>
                  <a:pt x="11018" y="318153"/>
                </a:lnTo>
                <a:lnTo>
                  <a:pt x="4725" y="305755"/>
                </a:lnTo>
                <a:lnTo>
                  <a:pt x="972" y="292072"/>
                </a:lnTo>
                <a:lnTo>
                  <a:pt x="0" y="280327"/>
                </a:lnTo>
                <a:lnTo>
                  <a:pt x="0" y="70103"/>
                </a:lnTo>
                <a:lnTo>
                  <a:pt x="1489" y="55601"/>
                </a:lnTo>
                <a:lnTo>
                  <a:pt x="5760" y="42143"/>
                </a:lnTo>
                <a:lnTo>
                  <a:pt x="12511" y="30028"/>
                </a:lnTo>
                <a:lnTo>
                  <a:pt x="21444" y="19554"/>
                </a:lnTo>
                <a:lnTo>
                  <a:pt x="32259" y="11022"/>
                </a:lnTo>
                <a:lnTo>
                  <a:pt x="44657" y="4729"/>
                </a:lnTo>
                <a:lnTo>
                  <a:pt x="58339" y="974"/>
                </a:lnTo>
                <a:lnTo>
                  <a:pt x="70103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285230" y="3126625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82" y="0"/>
                </a:lnTo>
                <a:lnTo>
                  <a:pt x="6324" y="0"/>
                </a:lnTo>
                <a:lnTo>
                  <a:pt x="0" y="5829"/>
                </a:lnTo>
                <a:lnTo>
                  <a:pt x="0" y="20180"/>
                </a:lnTo>
                <a:lnTo>
                  <a:pt x="6324" y="26009"/>
                </a:lnTo>
                <a:lnTo>
                  <a:pt x="21882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514007" y="3126625"/>
            <a:ext cx="28244" cy="26009"/>
          </a:xfrm>
          <a:custGeom>
            <a:avLst/>
            <a:gdLst/>
            <a:ahLst/>
            <a:cxnLst/>
            <a:rect l="l" t="t" r="r" b="b"/>
            <a:pathLst>
              <a:path w="28244" h="26009">
                <a:moveTo>
                  <a:pt x="28244" y="13017"/>
                </a:moveTo>
                <a:lnTo>
                  <a:pt x="28244" y="5829"/>
                </a:lnTo>
                <a:lnTo>
                  <a:pt x="21920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920" y="26009"/>
                </a:lnTo>
                <a:lnTo>
                  <a:pt x="28244" y="20180"/>
                </a:lnTo>
                <a:lnTo>
                  <a:pt x="28244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235166" y="1405839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58339" y="975"/>
                </a:lnTo>
                <a:lnTo>
                  <a:pt x="44657" y="4730"/>
                </a:lnTo>
                <a:lnTo>
                  <a:pt x="32259" y="11025"/>
                </a:lnTo>
                <a:lnTo>
                  <a:pt x="21444" y="19559"/>
                </a:lnTo>
                <a:lnTo>
                  <a:pt x="12511" y="30033"/>
                </a:lnTo>
                <a:lnTo>
                  <a:pt x="5760" y="42148"/>
                </a:lnTo>
                <a:lnTo>
                  <a:pt x="1489" y="55605"/>
                </a:lnTo>
                <a:lnTo>
                  <a:pt x="0" y="70104"/>
                </a:lnTo>
                <a:lnTo>
                  <a:pt x="0" y="280339"/>
                </a:lnTo>
                <a:lnTo>
                  <a:pt x="970" y="292076"/>
                </a:lnTo>
                <a:lnTo>
                  <a:pt x="4722" y="305759"/>
                </a:lnTo>
                <a:lnTo>
                  <a:pt x="11015" y="318157"/>
                </a:lnTo>
                <a:lnTo>
                  <a:pt x="19549" y="328970"/>
                </a:lnTo>
                <a:lnTo>
                  <a:pt x="30024" y="337900"/>
                </a:lnTo>
                <a:lnTo>
                  <a:pt x="42141" y="344648"/>
                </a:lnTo>
                <a:lnTo>
                  <a:pt x="55601" y="348916"/>
                </a:lnTo>
                <a:lnTo>
                  <a:pt x="70103" y="350405"/>
                </a:lnTo>
                <a:lnTo>
                  <a:pt x="280415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04"/>
                </a:lnTo>
                <a:lnTo>
                  <a:pt x="349533" y="58348"/>
                </a:lnTo>
                <a:lnTo>
                  <a:pt x="345779" y="44664"/>
                </a:lnTo>
                <a:lnTo>
                  <a:pt x="339485" y="32264"/>
                </a:lnTo>
                <a:lnTo>
                  <a:pt x="330952" y="21448"/>
                </a:lnTo>
                <a:lnTo>
                  <a:pt x="320479" y="12513"/>
                </a:lnTo>
                <a:lnTo>
                  <a:pt x="308366" y="5761"/>
                </a:lnTo>
                <a:lnTo>
                  <a:pt x="294911" y="1490"/>
                </a:lnTo>
                <a:lnTo>
                  <a:pt x="280415" y="0"/>
                </a:lnTo>
                <a:lnTo>
                  <a:pt x="701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235166" y="1405837"/>
            <a:ext cx="350494" cy="350405"/>
          </a:xfrm>
          <a:custGeom>
            <a:avLst/>
            <a:gdLst/>
            <a:ahLst/>
            <a:cxnLst/>
            <a:rect l="l" t="t" r="r" b="b"/>
            <a:pathLst>
              <a:path w="350494" h="350405">
                <a:moveTo>
                  <a:pt x="70091" y="0"/>
                </a:moveTo>
                <a:lnTo>
                  <a:pt x="280403" y="0"/>
                </a:lnTo>
                <a:lnTo>
                  <a:pt x="294902" y="1490"/>
                </a:lnTo>
                <a:lnTo>
                  <a:pt x="308358" y="5761"/>
                </a:lnTo>
                <a:lnTo>
                  <a:pt x="320472" y="12513"/>
                </a:lnTo>
                <a:lnTo>
                  <a:pt x="330944" y="21448"/>
                </a:lnTo>
                <a:lnTo>
                  <a:pt x="339476" y="32264"/>
                </a:lnTo>
                <a:lnTo>
                  <a:pt x="345768" y="44664"/>
                </a:lnTo>
                <a:lnTo>
                  <a:pt x="349521" y="58348"/>
                </a:lnTo>
                <a:lnTo>
                  <a:pt x="350494" y="70103"/>
                </a:lnTo>
                <a:lnTo>
                  <a:pt x="350494" y="280339"/>
                </a:lnTo>
                <a:lnTo>
                  <a:pt x="349004" y="294841"/>
                </a:lnTo>
                <a:lnTo>
                  <a:pt x="344732" y="308297"/>
                </a:lnTo>
                <a:lnTo>
                  <a:pt x="337978" y="320409"/>
                </a:lnTo>
                <a:lnTo>
                  <a:pt x="329042" y="330878"/>
                </a:lnTo>
                <a:lnTo>
                  <a:pt x="318222" y="339404"/>
                </a:lnTo>
                <a:lnTo>
                  <a:pt x="305819" y="345690"/>
                </a:lnTo>
                <a:lnTo>
                  <a:pt x="292131" y="349437"/>
                </a:lnTo>
                <a:lnTo>
                  <a:pt x="280403" y="350405"/>
                </a:lnTo>
                <a:lnTo>
                  <a:pt x="70091" y="350405"/>
                </a:lnTo>
                <a:lnTo>
                  <a:pt x="55591" y="348916"/>
                </a:lnTo>
                <a:lnTo>
                  <a:pt x="42134" y="344647"/>
                </a:lnTo>
                <a:lnTo>
                  <a:pt x="30018" y="337897"/>
                </a:lnTo>
                <a:lnTo>
                  <a:pt x="19544" y="328966"/>
                </a:lnTo>
                <a:lnTo>
                  <a:pt x="11011" y="318151"/>
                </a:lnTo>
                <a:lnTo>
                  <a:pt x="4719" y="305752"/>
                </a:lnTo>
                <a:lnTo>
                  <a:pt x="969" y="292066"/>
                </a:lnTo>
                <a:lnTo>
                  <a:pt x="0" y="280339"/>
                </a:lnTo>
                <a:lnTo>
                  <a:pt x="0" y="70103"/>
                </a:lnTo>
                <a:lnTo>
                  <a:pt x="1490" y="55604"/>
                </a:lnTo>
                <a:lnTo>
                  <a:pt x="5761" y="42146"/>
                </a:lnTo>
                <a:lnTo>
                  <a:pt x="12513" y="30030"/>
                </a:lnTo>
                <a:lnTo>
                  <a:pt x="21446" y="19555"/>
                </a:lnTo>
                <a:lnTo>
                  <a:pt x="32261" y="11021"/>
                </a:lnTo>
                <a:lnTo>
                  <a:pt x="44659" y="4728"/>
                </a:lnTo>
                <a:lnTo>
                  <a:pt x="58339" y="973"/>
                </a:lnTo>
                <a:lnTo>
                  <a:pt x="70091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285230" y="1696656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82" y="0"/>
                </a:lnTo>
                <a:lnTo>
                  <a:pt x="6324" y="0"/>
                </a:lnTo>
                <a:lnTo>
                  <a:pt x="0" y="5829"/>
                </a:lnTo>
                <a:lnTo>
                  <a:pt x="0" y="20180"/>
                </a:lnTo>
                <a:lnTo>
                  <a:pt x="6324" y="26009"/>
                </a:lnTo>
                <a:lnTo>
                  <a:pt x="21882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514007" y="1696656"/>
            <a:ext cx="28244" cy="26009"/>
          </a:xfrm>
          <a:custGeom>
            <a:avLst/>
            <a:gdLst/>
            <a:ahLst/>
            <a:cxnLst/>
            <a:rect l="l" t="t" r="r" b="b"/>
            <a:pathLst>
              <a:path w="28244" h="26009">
                <a:moveTo>
                  <a:pt x="28244" y="13017"/>
                </a:moveTo>
                <a:lnTo>
                  <a:pt x="28244" y="5829"/>
                </a:lnTo>
                <a:lnTo>
                  <a:pt x="21920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920" y="26009"/>
                </a:lnTo>
                <a:lnTo>
                  <a:pt x="28244" y="20180"/>
                </a:lnTo>
                <a:lnTo>
                  <a:pt x="28244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235166" y="2120823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3" y="0"/>
                </a:moveTo>
                <a:lnTo>
                  <a:pt x="58339" y="975"/>
                </a:lnTo>
                <a:lnTo>
                  <a:pt x="44657" y="4730"/>
                </a:lnTo>
                <a:lnTo>
                  <a:pt x="32259" y="11025"/>
                </a:lnTo>
                <a:lnTo>
                  <a:pt x="21444" y="19559"/>
                </a:lnTo>
                <a:lnTo>
                  <a:pt x="12511" y="30033"/>
                </a:lnTo>
                <a:lnTo>
                  <a:pt x="5760" y="42148"/>
                </a:lnTo>
                <a:lnTo>
                  <a:pt x="1489" y="55605"/>
                </a:lnTo>
                <a:lnTo>
                  <a:pt x="0" y="70103"/>
                </a:lnTo>
                <a:lnTo>
                  <a:pt x="0" y="280339"/>
                </a:lnTo>
                <a:lnTo>
                  <a:pt x="970" y="292076"/>
                </a:lnTo>
                <a:lnTo>
                  <a:pt x="4722" y="305759"/>
                </a:lnTo>
                <a:lnTo>
                  <a:pt x="11015" y="318157"/>
                </a:lnTo>
                <a:lnTo>
                  <a:pt x="19549" y="328970"/>
                </a:lnTo>
                <a:lnTo>
                  <a:pt x="30024" y="337900"/>
                </a:lnTo>
                <a:lnTo>
                  <a:pt x="42141" y="344648"/>
                </a:lnTo>
                <a:lnTo>
                  <a:pt x="55601" y="348916"/>
                </a:lnTo>
                <a:lnTo>
                  <a:pt x="70103" y="350405"/>
                </a:lnTo>
                <a:lnTo>
                  <a:pt x="280415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03"/>
                </a:lnTo>
                <a:lnTo>
                  <a:pt x="349533" y="58348"/>
                </a:lnTo>
                <a:lnTo>
                  <a:pt x="345779" y="44664"/>
                </a:lnTo>
                <a:lnTo>
                  <a:pt x="339485" y="32264"/>
                </a:lnTo>
                <a:lnTo>
                  <a:pt x="330952" y="21448"/>
                </a:lnTo>
                <a:lnTo>
                  <a:pt x="320479" y="12513"/>
                </a:lnTo>
                <a:lnTo>
                  <a:pt x="308366" y="5761"/>
                </a:lnTo>
                <a:lnTo>
                  <a:pt x="294911" y="1490"/>
                </a:lnTo>
                <a:lnTo>
                  <a:pt x="280415" y="0"/>
                </a:lnTo>
                <a:lnTo>
                  <a:pt x="701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235166" y="2120821"/>
            <a:ext cx="350494" cy="350405"/>
          </a:xfrm>
          <a:custGeom>
            <a:avLst/>
            <a:gdLst/>
            <a:ahLst/>
            <a:cxnLst/>
            <a:rect l="l" t="t" r="r" b="b"/>
            <a:pathLst>
              <a:path w="350494" h="350405">
                <a:moveTo>
                  <a:pt x="70091" y="0"/>
                </a:moveTo>
                <a:lnTo>
                  <a:pt x="280403" y="0"/>
                </a:lnTo>
                <a:lnTo>
                  <a:pt x="294902" y="1490"/>
                </a:lnTo>
                <a:lnTo>
                  <a:pt x="308358" y="5761"/>
                </a:lnTo>
                <a:lnTo>
                  <a:pt x="320472" y="12513"/>
                </a:lnTo>
                <a:lnTo>
                  <a:pt x="330944" y="21448"/>
                </a:lnTo>
                <a:lnTo>
                  <a:pt x="339476" y="32264"/>
                </a:lnTo>
                <a:lnTo>
                  <a:pt x="345768" y="44664"/>
                </a:lnTo>
                <a:lnTo>
                  <a:pt x="349521" y="58348"/>
                </a:lnTo>
                <a:lnTo>
                  <a:pt x="350494" y="70103"/>
                </a:lnTo>
                <a:lnTo>
                  <a:pt x="350494" y="280352"/>
                </a:lnTo>
                <a:lnTo>
                  <a:pt x="349003" y="294851"/>
                </a:lnTo>
                <a:lnTo>
                  <a:pt x="344731" y="308305"/>
                </a:lnTo>
                <a:lnTo>
                  <a:pt x="337976" y="320415"/>
                </a:lnTo>
                <a:lnTo>
                  <a:pt x="329038" y="330883"/>
                </a:lnTo>
                <a:lnTo>
                  <a:pt x="318217" y="339408"/>
                </a:lnTo>
                <a:lnTo>
                  <a:pt x="305812" y="345693"/>
                </a:lnTo>
                <a:lnTo>
                  <a:pt x="292122" y="349438"/>
                </a:lnTo>
                <a:lnTo>
                  <a:pt x="280403" y="350405"/>
                </a:lnTo>
                <a:lnTo>
                  <a:pt x="70091" y="350405"/>
                </a:lnTo>
                <a:lnTo>
                  <a:pt x="55590" y="348915"/>
                </a:lnTo>
                <a:lnTo>
                  <a:pt x="42131" y="344646"/>
                </a:lnTo>
                <a:lnTo>
                  <a:pt x="30015" y="337896"/>
                </a:lnTo>
                <a:lnTo>
                  <a:pt x="19540" y="328964"/>
                </a:lnTo>
                <a:lnTo>
                  <a:pt x="11007" y="318149"/>
                </a:lnTo>
                <a:lnTo>
                  <a:pt x="4716" y="305750"/>
                </a:lnTo>
                <a:lnTo>
                  <a:pt x="967" y="292066"/>
                </a:lnTo>
                <a:lnTo>
                  <a:pt x="0" y="280352"/>
                </a:lnTo>
                <a:lnTo>
                  <a:pt x="0" y="70103"/>
                </a:lnTo>
                <a:lnTo>
                  <a:pt x="1490" y="55604"/>
                </a:lnTo>
                <a:lnTo>
                  <a:pt x="5761" y="42146"/>
                </a:lnTo>
                <a:lnTo>
                  <a:pt x="12513" y="30030"/>
                </a:lnTo>
                <a:lnTo>
                  <a:pt x="21446" y="19555"/>
                </a:lnTo>
                <a:lnTo>
                  <a:pt x="32261" y="11021"/>
                </a:lnTo>
                <a:lnTo>
                  <a:pt x="44659" y="4728"/>
                </a:lnTo>
                <a:lnTo>
                  <a:pt x="58339" y="973"/>
                </a:lnTo>
                <a:lnTo>
                  <a:pt x="70091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285230" y="2411641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82" y="0"/>
                </a:lnTo>
                <a:lnTo>
                  <a:pt x="6324" y="0"/>
                </a:lnTo>
                <a:lnTo>
                  <a:pt x="0" y="5829"/>
                </a:lnTo>
                <a:lnTo>
                  <a:pt x="0" y="20180"/>
                </a:lnTo>
                <a:lnTo>
                  <a:pt x="6324" y="26009"/>
                </a:lnTo>
                <a:lnTo>
                  <a:pt x="21882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514007" y="2411641"/>
            <a:ext cx="28244" cy="26009"/>
          </a:xfrm>
          <a:custGeom>
            <a:avLst/>
            <a:gdLst/>
            <a:ahLst/>
            <a:cxnLst/>
            <a:rect l="l" t="t" r="r" b="b"/>
            <a:pathLst>
              <a:path w="28244" h="26009">
                <a:moveTo>
                  <a:pt x="28244" y="13017"/>
                </a:moveTo>
                <a:lnTo>
                  <a:pt x="28244" y="5829"/>
                </a:lnTo>
                <a:lnTo>
                  <a:pt x="21920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920" y="26009"/>
                </a:lnTo>
                <a:lnTo>
                  <a:pt x="28244" y="20180"/>
                </a:lnTo>
                <a:lnTo>
                  <a:pt x="28244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592658" y="2478316"/>
            <a:ext cx="350507" cy="350405"/>
          </a:xfrm>
          <a:custGeom>
            <a:avLst/>
            <a:gdLst/>
            <a:ahLst/>
            <a:cxnLst/>
            <a:rect l="l" t="t" r="r" b="b"/>
            <a:pathLst>
              <a:path w="350507" h="350405">
                <a:moveTo>
                  <a:pt x="70104" y="0"/>
                </a:moveTo>
                <a:lnTo>
                  <a:pt x="58342" y="975"/>
                </a:lnTo>
                <a:lnTo>
                  <a:pt x="44663" y="4730"/>
                </a:lnTo>
                <a:lnTo>
                  <a:pt x="32265" y="11025"/>
                </a:lnTo>
                <a:lnTo>
                  <a:pt x="21449" y="19559"/>
                </a:lnTo>
                <a:lnTo>
                  <a:pt x="12515" y="30033"/>
                </a:lnTo>
                <a:lnTo>
                  <a:pt x="5762" y="42148"/>
                </a:lnTo>
                <a:lnTo>
                  <a:pt x="1490" y="55605"/>
                </a:lnTo>
                <a:lnTo>
                  <a:pt x="0" y="70103"/>
                </a:lnTo>
                <a:lnTo>
                  <a:pt x="0" y="280339"/>
                </a:lnTo>
                <a:lnTo>
                  <a:pt x="971" y="292076"/>
                </a:lnTo>
                <a:lnTo>
                  <a:pt x="4724" y="305759"/>
                </a:lnTo>
                <a:lnTo>
                  <a:pt x="11018" y="318157"/>
                </a:lnTo>
                <a:lnTo>
                  <a:pt x="19553" y="328970"/>
                </a:lnTo>
                <a:lnTo>
                  <a:pt x="30030" y="337900"/>
                </a:lnTo>
                <a:lnTo>
                  <a:pt x="42147" y="344648"/>
                </a:lnTo>
                <a:lnTo>
                  <a:pt x="55605" y="348916"/>
                </a:lnTo>
                <a:lnTo>
                  <a:pt x="70104" y="350405"/>
                </a:lnTo>
                <a:lnTo>
                  <a:pt x="280416" y="350405"/>
                </a:lnTo>
                <a:lnTo>
                  <a:pt x="292140" y="349437"/>
                </a:lnTo>
                <a:lnTo>
                  <a:pt x="305826" y="345691"/>
                </a:lnTo>
                <a:lnTo>
                  <a:pt x="318229" y="339405"/>
                </a:lnTo>
                <a:lnTo>
                  <a:pt x="329050" y="330878"/>
                </a:lnTo>
                <a:lnTo>
                  <a:pt x="337987" y="320409"/>
                </a:lnTo>
                <a:lnTo>
                  <a:pt x="344743" y="308298"/>
                </a:lnTo>
                <a:lnTo>
                  <a:pt x="349016" y="294841"/>
                </a:lnTo>
                <a:lnTo>
                  <a:pt x="350507" y="280339"/>
                </a:lnTo>
                <a:lnTo>
                  <a:pt x="350507" y="70103"/>
                </a:lnTo>
                <a:lnTo>
                  <a:pt x="349533" y="58348"/>
                </a:lnTo>
                <a:lnTo>
                  <a:pt x="345779" y="44664"/>
                </a:lnTo>
                <a:lnTo>
                  <a:pt x="339485" y="32264"/>
                </a:lnTo>
                <a:lnTo>
                  <a:pt x="330952" y="21448"/>
                </a:lnTo>
                <a:lnTo>
                  <a:pt x="320479" y="12513"/>
                </a:lnTo>
                <a:lnTo>
                  <a:pt x="308366" y="5761"/>
                </a:lnTo>
                <a:lnTo>
                  <a:pt x="294911" y="1490"/>
                </a:lnTo>
                <a:lnTo>
                  <a:pt x="280416" y="0"/>
                </a:lnTo>
                <a:lnTo>
                  <a:pt x="701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592658" y="2478326"/>
            <a:ext cx="350507" cy="350392"/>
          </a:xfrm>
          <a:custGeom>
            <a:avLst/>
            <a:gdLst/>
            <a:ahLst/>
            <a:cxnLst/>
            <a:rect l="l" t="t" r="r" b="b"/>
            <a:pathLst>
              <a:path w="350507" h="350392">
                <a:moveTo>
                  <a:pt x="70091" y="0"/>
                </a:moveTo>
                <a:lnTo>
                  <a:pt x="280403" y="0"/>
                </a:lnTo>
                <a:lnTo>
                  <a:pt x="294903" y="1489"/>
                </a:lnTo>
                <a:lnTo>
                  <a:pt x="308360" y="5759"/>
                </a:lnTo>
                <a:lnTo>
                  <a:pt x="320476" y="12509"/>
                </a:lnTo>
                <a:lnTo>
                  <a:pt x="330951" y="21441"/>
                </a:lnTo>
                <a:lnTo>
                  <a:pt x="339485" y="32256"/>
                </a:lnTo>
                <a:lnTo>
                  <a:pt x="345779" y="44653"/>
                </a:lnTo>
                <a:lnTo>
                  <a:pt x="349533" y="58336"/>
                </a:lnTo>
                <a:lnTo>
                  <a:pt x="350507" y="70091"/>
                </a:lnTo>
                <a:lnTo>
                  <a:pt x="350507" y="280339"/>
                </a:lnTo>
                <a:lnTo>
                  <a:pt x="349016" y="294837"/>
                </a:lnTo>
                <a:lnTo>
                  <a:pt x="344742" y="308290"/>
                </a:lnTo>
                <a:lnTo>
                  <a:pt x="337987" y="320399"/>
                </a:lnTo>
                <a:lnTo>
                  <a:pt x="329048" y="330866"/>
                </a:lnTo>
                <a:lnTo>
                  <a:pt x="318226" y="339392"/>
                </a:lnTo>
                <a:lnTo>
                  <a:pt x="305821" y="345678"/>
                </a:lnTo>
                <a:lnTo>
                  <a:pt x="292131" y="349424"/>
                </a:lnTo>
                <a:lnTo>
                  <a:pt x="280403" y="350392"/>
                </a:lnTo>
                <a:lnTo>
                  <a:pt x="70091" y="350392"/>
                </a:lnTo>
                <a:lnTo>
                  <a:pt x="55590" y="348903"/>
                </a:lnTo>
                <a:lnTo>
                  <a:pt x="42131" y="344633"/>
                </a:lnTo>
                <a:lnTo>
                  <a:pt x="30015" y="337883"/>
                </a:lnTo>
                <a:lnTo>
                  <a:pt x="19540" y="328951"/>
                </a:lnTo>
                <a:lnTo>
                  <a:pt x="11007" y="318136"/>
                </a:lnTo>
                <a:lnTo>
                  <a:pt x="4716" y="305737"/>
                </a:lnTo>
                <a:lnTo>
                  <a:pt x="967" y="292054"/>
                </a:lnTo>
                <a:lnTo>
                  <a:pt x="0" y="280339"/>
                </a:lnTo>
                <a:lnTo>
                  <a:pt x="0" y="70091"/>
                </a:lnTo>
                <a:lnTo>
                  <a:pt x="1490" y="55590"/>
                </a:lnTo>
                <a:lnTo>
                  <a:pt x="5762" y="42133"/>
                </a:lnTo>
                <a:lnTo>
                  <a:pt x="12515" y="30018"/>
                </a:lnTo>
                <a:lnTo>
                  <a:pt x="21450" y="19546"/>
                </a:lnTo>
                <a:lnTo>
                  <a:pt x="32266" y="11014"/>
                </a:lnTo>
                <a:lnTo>
                  <a:pt x="44666" y="4723"/>
                </a:lnTo>
                <a:lnTo>
                  <a:pt x="58348" y="971"/>
                </a:lnTo>
                <a:lnTo>
                  <a:pt x="70091" y="0"/>
                </a:lnTo>
                <a:close/>
              </a:path>
            </a:pathLst>
          </a:custGeom>
          <a:ln w="70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642722" y="2769133"/>
            <a:ext cx="28206" cy="26009"/>
          </a:xfrm>
          <a:custGeom>
            <a:avLst/>
            <a:gdLst/>
            <a:ahLst/>
            <a:cxnLst/>
            <a:rect l="l" t="t" r="r" b="b"/>
            <a:pathLst>
              <a:path w="28206" h="26009">
                <a:moveTo>
                  <a:pt x="28206" y="13017"/>
                </a:moveTo>
                <a:lnTo>
                  <a:pt x="28206" y="5829"/>
                </a:lnTo>
                <a:lnTo>
                  <a:pt x="21882" y="0"/>
                </a:lnTo>
                <a:lnTo>
                  <a:pt x="6311" y="0"/>
                </a:lnTo>
                <a:lnTo>
                  <a:pt x="0" y="5829"/>
                </a:lnTo>
                <a:lnTo>
                  <a:pt x="0" y="20180"/>
                </a:lnTo>
                <a:lnTo>
                  <a:pt x="6311" y="26009"/>
                </a:lnTo>
                <a:lnTo>
                  <a:pt x="21882" y="26009"/>
                </a:lnTo>
                <a:lnTo>
                  <a:pt x="28206" y="20180"/>
                </a:lnTo>
                <a:lnTo>
                  <a:pt x="28206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871500" y="2769133"/>
            <a:ext cx="28244" cy="26009"/>
          </a:xfrm>
          <a:custGeom>
            <a:avLst/>
            <a:gdLst/>
            <a:ahLst/>
            <a:cxnLst/>
            <a:rect l="l" t="t" r="r" b="b"/>
            <a:pathLst>
              <a:path w="28244" h="26009">
                <a:moveTo>
                  <a:pt x="28244" y="13017"/>
                </a:moveTo>
                <a:lnTo>
                  <a:pt x="28244" y="5829"/>
                </a:lnTo>
                <a:lnTo>
                  <a:pt x="21920" y="0"/>
                </a:lnTo>
                <a:lnTo>
                  <a:pt x="6324" y="0"/>
                </a:lnTo>
                <a:lnTo>
                  <a:pt x="0" y="5829"/>
                </a:lnTo>
                <a:lnTo>
                  <a:pt x="0" y="20180"/>
                </a:lnTo>
                <a:lnTo>
                  <a:pt x="6324" y="26009"/>
                </a:lnTo>
                <a:lnTo>
                  <a:pt x="21920" y="26009"/>
                </a:lnTo>
                <a:lnTo>
                  <a:pt x="28244" y="20180"/>
                </a:lnTo>
                <a:lnTo>
                  <a:pt x="28244" y="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155461" y="1757095"/>
            <a:ext cx="229336" cy="308711"/>
          </a:xfrm>
          <a:custGeom>
            <a:avLst/>
            <a:gdLst/>
            <a:ahLst/>
            <a:cxnLst/>
            <a:rect l="l" t="t" r="r" b="b"/>
            <a:pathLst>
              <a:path w="229336" h="308711">
                <a:moveTo>
                  <a:pt x="0" y="308711"/>
                </a:moveTo>
                <a:lnTo>
                  <a:pt x="224942" y="4394"/>
                </a:lnTo>
                <a:lnTo>
                  <a:pt x="229336" y="0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308344" y="1750275"/>
            <a:ext cx="83096" cy="83083"/>
          </a:xfrm>
          <a:custGeom>
            <a:avLst/>
            <a:gdLst/>
            <a:ahLst/>
            <a:cxnLst/>
            <a:rect l="l" t="t" r="r" b="b"/>
            <a:pathLst>
              <a:path w="83096" h="83083">
                <a:moveTo>
                  <a:pt x="83096" y="0"/>
                </a:moveTo>
                <a:lnTo>
                  <a:pt x="0" y="38404"/>
                </a:lnTo>
                <a:lnTo>
                  <a:pt x="12925" y="42209"/>
                </a:lnTo>
                <a:lnTo>
                  <a:pt x="24535" y="49064"/>
                </a:lnTo>
                <a:lnTo>
                  <a:pt x="34012" y="58462"/>
                </a:lnTo>
                <a:lnTo>
                  <a:pt x="40884" y="69953"/>
                </a:lnTo>
                <a:lnTo>
                  <a:pt x="44678" y="83083"/>
                </a:lnTo>
                <a:lnTo>
                  <a:pt x="83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308344" y="1750288"/>
            <a:ext cx="83096" cy="83083"/>
          </a:xfrm>
          <a:custGeom>
            <a:avLst/>
            <a:gdLst/>
            <a:ahLst/>
            <a:cxnLst/>
            <a:rect l="l" t="t" r="r" b="b"/>
            <a:pathLst>
              <a:path w="83096" h="83083">
                <a:moveTo>
                  <a:pt x="0" y="38392"/>
                </a:moveTo>
                <a:lnTo>
                  <a:pt x="83096" y="0"/>
                </a:lnTo>
                <a:lnTo>
                  <a:pt x="44691" y="83083"/>
                </a:lnTo>
                <a:lnTo>
                  <a:pt x="40887" y="69949"/>
                </a:lnTo>
                <a:lnTo>
                  <a:pt x="34014" y="58455"/>
                </a:lnTo>
                <a:lnTo>
                  <a:pt x="24541" y="49053"/>
                </a:lnTo>
                <a:lnTo>
                  <a:pt x="12938" y="42197"/>
                </a:lnTo>
                <a:lnTo>
                  <a:pt x="0" y="38392"/>
                </a:lnTo>
                <a:close/>
              </a:path>
            </a:pathLst>
          </a:custGeom>
          <a:ln w="4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296609" y="1712963"/>
            <a:ext cx="13233" cy="396938"/>
          </a:xfrm>
          <a:custGeom>
            <a:avLst/>
            <a:gdLst/>
            <a:ahLst/>
            <a:cxnLst/>
            <a:rect l="l" t="t" r="r" b="b"/>
            <a:pathLst>
              <a:path w="13233" h="396938">
                <a:moveTo>
                  <a:pt x="0" y="0"/>
                </a:moveTo>
                <a:lnTo>
                  <a:pt x="13233" y="396938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275832" y="2032469"/>
            <a:ext cx="63169" cy="86931"/>
          </a:xfrm>
          <a:custGeom>
            <a:avLst/>
            <a:gdLst/>
            <a:ahLst/>
            <a:cxnLst/>
            <a:rect l="l" t="t" r="r" b="b"/>
            <a:pathLst>
              <a:path w="63169" h="86931">
                <a:moveTo>
                  <a:pt x="34429" y="86931"/>
                </a:moveTo>
                <a:lnTo>
                  <a:pt x="63169" y="0"/>
                </a:lnTo>
                <a:lnTo>
                  <a:pt x="58443" y="3261"/>
                </a:lnTo>
                <a:lnTo>
                  <a:pt x="47141" y="8543"/>
                </a:lnTo>
                <a:lnTo>
                  <a:pt x="35148" y="11092"/>
                </a:lnTo>
                <a:lnTo>
                  <a:pt x="22962" y="10883"/>
                </a:lnTo>
                <a:lnTo>
                  <a:pt x="11080" y="7892"/>
                </a:lnTo>
                <a:lnTo>
                  <a:pt x="0" y="2095"/>
                </a:lnTo>
                <a:lnTo>
                  <a:pt x="34429" y="86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275844" y="2032469"/>
            <a:ext cx="63157" cy="86931"/>
          </a:xfrm>
          <a:custGeom>
            <a:avLst/>
            <a:gdLst/>
            <a:ahLst/>
            <a:cxnLst/>
            <a:rect l="l" t="t" r="r" b="b"/>
            <a:pathLst>
              <a:path w="63157" h="86931">
                <a:moveTo>
                  <a:pt x="63157" y="0"/>
                </a:moveTo>
                <a:lnTo>
                  <a:pt x="34417" y="86931"/>
                </a:lnTo>
                <a:lnTo>
                  <a:pt x="0" y="2095"/>
                </a:lnTo>
                <a:lnTo>
                  <a:pt x="11078" y="7889"/>
                </a:lnTo>
                <a:lnTo>
                  <a:pt x="22961" y="10878"/>
                </a:lnTo>
                <a:lnTo>
                  <a:pt x="35148" y="11087"/>
                </a:lnTo>
                <a:lnTo>
                  <a:pt x="47143" y="8536"/>
                </a:lnTo>
                <a:lnTo>
                  <a:pt x="58448" y="3250"/>
                </a:lnTo>
                <a:lnTo>
                  <a:pt x="63157" y="0"/>
                </a:lnTo>
                <a:close/>
              </a:path>
            </a:pathLst>
          </a:custGeom>
          <a:ln w="4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25945" y="1712963"/>
            <a:ext cx="253808" cy="754189"/>
          </a:xfrm>
          <a:custGeom>
            <a:avLst/>
            <a:gdLst/>
            <a:ahLst/>
            <a:cxnLst/>
            <a:rect l="l" t="t" r="r" b="b"/>
            <a:pathLst>
              <a:path w="253808" h="754189">
                <a:moveTo>
                  <a:pt x="0" y="0"/>
                </a:moveTo>
                <a:lnTo>
                  <a:pt x="41886" y="37115"/>
                </a:lnTo>
                <a:lnTo>
                  <a:pt x="79073" y="75543"/>
                </a:lnTo>
                <a:lnTo>
                  <a:pt x="111821" y="115076"/>
                </a:lnTo>
                <a:lnTo>
                  <a:pt x="140391" y="155504"/>
                </a:lnTo>
                <a:lnTo>
                  <a:pt x="165045" y="196621"/>
                </a:lnTo>
                <a:lnTo>
                  <a:pt x="186045" y="238217"/>
                </a:lnTo>
                <a:lnTo>
                  <a:pt x="203650" y="280084"/>
                </a:lnTo>
                <a:lnTo>
                  <a:pt x="218123" y="322013"/>
                </a:lnTo>
                <a:lnTo>
                  <a:pt x="229725" y="363797"/>
                </a:lnTo>
                <a:lnTo>
                  <a:pt x="238717" y="405226"/>
                </a:lnTo>
                <a:lnTo>
                  <a:pt x="245360" y="446093"/>
                </a:lnTo>
                <a:lnTo>
                  <a:pt x="249915" y="486189"/>
                </a:lnTo>
                <a:lnTo>
                  <a:pt x="252644" y="525305"/>
                </a:lnTo>
                <a:lnTo>
                  <a:pt x="253808" y="563233"/>
                </a:lnTo>
                <a:lnTo>
                  <a:pt x="253669" y="599766"/>
                </a:lnTo>
                <a:lnTo>
                  <a:pt x="252486" y="634693"/>
                </a:lnTo>
                <a:lnTo>
                  <a:pt x="250523" y="667808"/>
                </a:lnTo>
                <a:lnTo>
                  <a:pt x="248039" y="698901"/>
                </a:lnTo>
                <a:lnTo>
                  <a:pt x="245297" y="727764"/>
                </a:lnTo>
                <a:lnTo>
                  <a:pt x="242557" y="754189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745224" y="2387866"/>
            <a:ext cx="62839" cy="88747"/>
          </a:xfrm>
          <a:custGeom>
            <a:avLst/>
            <a:gdLst/>
            <a:ahLst/>
            <a:cxnLst/>
            <a:rect l="l" t="t" r="r" b="b"/>
            <a:pathLst>
              <a:path w="62839" h="88747">
                <a:moveTo>
                  <a:pt x="22453" y="88747"/>
                </a:moveTo>
                <a:lnTo>
                  <a:pt x="62839" y="6591"/>
                </a:lnTo>
                <a:lnTo>
                  <a:pt x="57438" y="9292"/>
                </a:lnTo>
                <a:lnTo>
                  <a:pt x="45564" y="12899"/>
                </a:lnTo>
                <a:lnTo>
                  <a:pt x="33394" y="13732"/>
                </a:lnTo>
                <a:lnTo>
                  <a:pt x="21416" y="11832"/>
                </a:lnTo>
                <a:lnTo>
                  <a:pt x="10122" y="7240"/>
                </a:lnTo>
                <a:lnTo>
                  <a:pt x="0" y="0"/>
                </a:lnTo>
                <a:lnTo>
                  <a:pt x="22453" y="88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745224" y="2387866"/>
            <a:ext cx="62839" cy="88747"/>
          </a:xfrm>
          <a:custGeom>
            <a:avLst/>
            <a:gdLst/>
            <a:ahLst/>
            <a:cxnLst/>
            <a:rect l="l" t="t" r="r" b="b"/>
            <a:pathLst>
              <a:path w="62839" h="88747">
                <a:moveTo>
                  <a:pt x="62839" y="6591"/>
                </a:moveTo>
                <a:lnTo>
                  <a:pt x="22453" y="88747"/>
                </a:lnTo>
                <a:lnTo>
                  <a:pt x="0" y="0"/>
                </a:lnTo>
                <a:lnTo>
                  <a:pt x="10120" y="7240"/>
                </a:lnTo>
                <a:lnTo>
                  <a:pt x="21413" y="11834"/>
                </a:lnTo>
                <a:lnTo>
                  <a:pt x="33388" y="13737"/>
                </a:lnTo>
                <a:lnTo>
                  <a:pt x="45557" y="12906"/>
                </a:lnTo>
                <a:lnTo>
                  <a:pt x="57429" y="9299"/>
                </a:lnTo>
                <a:lnTo>
                  <a:pt x="62839" y="6591"/>
                </a:lnTo>
                <a:close/>
              </a:path>
            </a:pathLst>
          </a:custGeom>
          <a:ln w="4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393637" y="2423045"/>
            <a:ext cx="132308" cy="396963"/>
          </a:xfrm>
          <a:custGeom>
            <a:avLst/>
            <a:gdLst/>
            <a:ahLst/>
            <a:cxnLst/>
            <a:rect l="l" t="t" r="r" b="b"/>
            <a:pathLst>
              <a:path w="132308" h="396963">
                <a:moveTo>
                  <a:pt x="132308" y="0"/>
                </a:moveTo>
                <a:lnTo>
                  <a:pt x="0" y="396963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7934" y="2737535"/>
            <a:ext cx="59982" cy="91503"/>
          </a:xfrm>
          <a:custGeom>
            <a:avLst/>
            <a:gdLst/>
            <a:ahLst/>
            <a:cxnLst/>
            <a:rect l="l" t="t" r="r" b="b"/>
            <a:pathLst>
              <a:path w="59982" h="91503">
                <a:moveTo>
                  <a:pt x="2832" y="91503"/>
                </a:moveTo>
                <a:lnTo>
                  <a:pt x="59982" y="19977"/>
                </a:lnTo>
                <a:lnTo>
                  <a:pt x="54706" y="21334"/>
                </a:lnTo>
                <a:lnTo>
                  <a:pt x="42204" y="22430"/>
                </a:lnTo>
                <a:lnTo>
                  <a:pt x="30004" y="20693"/>
                </a:lnTo>
                <a:lnTo>
                  <a:pt x="18585" y="16275"/>
                </a:lnTo>
                <a:lnTo>
                  <a:pt x="8424" y="9327"/>
                </a:lnTo>
                <a:lnTo>
                  <a:pt x="0" y="0"/>
                </a:lnTo>
                <a:lnTo>
                  <a:pt x="2832" y="9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87947" y="2737535"/>
            <a:ext cx="59969" cy="91503"/>
          </a:xfrm>
          <a:custGeom>
            <a:avLst/>
            <a:gdLst/>
            <a:ahLst/>
            <a:cxnLst/>
            <a:rect l="l" t="t" r="r" b="b"/>
            <a:pathLst>
              <a:path w="59969" h="91503">
                <a:moveTo>
                  <a:pt x="59969" y="19977"/>
                </a:moveTo>
                <a:lnTo>
                  <a:pt x="2819" y="91503"/>
                </a:lnTo>
                <a:lnTo>
                  <a:pt x="0" y="0"/>
                </a:lnTo>
                <a:lnTo>
                  <a:pt x="8419" y="9333"/>
                </a:lnTo>
                <a:lnTo>
                  <a:pt x="18579" y="16283"/>
                </a:lnTo>
                <a:lnTo>
                  <a:pt x="29998" y="20699"/>
                </a:lnTo>
                <a:lnTo>
                  <a:pt x="42199" y="22432"/>
                </a:lnTo>
                <a:lnTo>
                  <a:pt x="54703" y="21332"/>
                </a:lnTo>
                <a:lnTo>
                  <a:pt x="59969" y="19977"/>
                </a:lnTo>
                <a:close/>
              </a:path>
            </a:pathLst>
          </a:custGeom>
          <a:ln w="4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658254" y="2784703"/>
            <a:ext cx="79387" cy="401370"/>
          </a:xfrm>
          <a:custGeom>
            <a:avLst/>
            <a:gdLst/>
            <a:ahLst/>
            <a:cxnLst/>
            <a:rect l="l" t="t" r="r" b="b"/>
            <a:pathLst>
              <a:path w="79387" h="401370">
                <a:moveTo>
                  <a:pt x="0" y="0"/>
                </a:moveTo>
                <a:lnTo>
                  <a:pt x="79387" y="401370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691947" y="3104921"/>
            <a:ext cx="62001" cy="90449"/>
          </a:xfrm>
          <a:custGeom>
            <a:avLst/>
            <a:gdLst/>
            <a:ahLst/>
            <a:cxnLst/>
            <a:rect l="l" t="t" r="r" b="b"/>
            <a:pathLst>
              <a:path w="62001" h="90449">
                <a:moveTo>
                  <a:pt x="47650" y="90449"/>
                </a:moveTo>
                <a:lnTo>
                  <a:pt x="62001" y="0"/>
                </a:lnTo>
                <a:lnTo>
                  <a:pt x="57484" y="4309"/>
                </a:lnTo>
                <a:lnTo>
                  <a:pt x="47210" y="11212"/>
                </a:lnTo>
                <a:lnTo>
                  <a:pt x="35850" y="15561"/>
                </a:lnTo>
                <a:lnTo>
                  <a:pt x="23879" y="17255"/>
                </a:lnTo>
                <a:lnTo>
                  <a:pt x="11771" y="16195"/>
                </a:lnTo>
                <a:lnTo>
                  <a:pt x="0" y="12280"/>
                </a:lnTo>
                <a:lnTo>
                  <a:pt x="47650" y="90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691947" y="3104921"/>
            <a:ext cx="62001" cy="90449"/>
          </a:xfrm>
          <a:custGeom>
            <a:avLst/>
            <a:gdLst/>
            <a:ahLst/>
            <a:cxnLst/>
            <a:rect l="l" t="t" r="r" b="b"/>
            <a:pathLst>
              <a:path w="62001" h="90449">
                <a:moveTo>
                  <a:pt x="62001" y="0"/>
                </a:moveTo>
                <a:lnTo>
                  <a:pt x="47650" y="90449"/>
                </a:lnTo>
                <a:lnTo>
                  <a:pt x="0" y="12280"/>
                </a:lnTo>
                <a:lnTo>
                  <a:pt x="11767" y="16194"/>
                </a:lnTo>
                <a:lnTo>
                  <a:pt x="23874" y="17252"/>
                </a:lnTo>
                <a:lnTo>
                  <a:pt x="35846" y="15556"/>
                </a:lnTo>
                <a:lnTo>
                  <a:pt x="47208" y="11206"/>
                </a:lnTo>
                <a:lnTo>
                  <a:pt x="57483" y="4306"/>
                </a:lnTo>
                <a:lnTo>
                  <a:pt x="62001" y="0"/>
                </a:lnTo>
                <a:close/>
              </a:path>
            </a:pathLst>
          </a:custGeom>
          <a:ln w="4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878789" y="2784703"/>
            <a:ext cx="229336" cy="401370"/>
          </a:xfrm>
          <a:custGeom>
            <a:avLst/>
            <a:gdLst/>
            <a:ahLst/>
            <a:cxnLst/>
            <a:rect l="l" t="t" r="r" b="b"/>
            <a:pathLst>
              <a:path w="229336" h="401370">
                <a:moveTo>
                  <a:pt x="0" y="0"/>
                </a:moveTo>
                <a:lnTo>
                  <a:pt x="229336" y="401370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042886" y="3103968"/>
            <a:ext cx="70053" cy="90284"/>
          </a:xfrm>
          <a:custGeom>
            <a:avLst/>
            <a:gdLst/>
            <a:ahLst/>
            <a:cxnLst/>
            <a:rect l="l" t="t" r="r" b="b"/>
            <a:pathLst>
              <a:path w="70053" h="90284">
                <a:moveTo>
                  <a:pt x="70053" y="90284"/>
                </a:moveTo>
                <a:lnTo>
                  <a:pt x="54876" y="0"/>
                </a:lnTo>
                <a:lnTo>
                  <a:pt x="53716" y="2377"/>
                </a:lnTo>
                <a:lnTo>
                  <a:pt x="46310" y="13249"/>
                </a:lnTo>
                <a:lnTo>
                  <a:pt x="36745" y="21878"/>
                </a:lnTo>
                <a:lnTo>
                  <a:pt x="25510" y="27968"/>
                </a:lnTo>
                <a:lnTo>
                  <a:pt x="13098" y="31226"/>
                </a:lnTo>
                <a:lnTo>
                  <a:pt x="0" y="31356"/>
                </a:lnTo>
                <a:lnTo>
                  <a:pt x="70053" y="9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042886" y="3103968"/>
            <a:ext cx="70065" cy="90284"/>
          </a:xfrm>
          <a:custGeom>
            <a:avLst/>
            <a:gdLst/>
            <a:ahLst/>
            <a:cxnLst/>
            <a:rect l="l" t="t" r="r" b="b"/>
            <a:pathLst>
              <a:path w="70065" h="90284">
                <a:moveTo>
                  <a:pt x="54876" y="0"/>
                </a:moveTo>
                <a:lnTo>
                  <a:pt x="70065" y="90284"/>
                </a:lnTo>
                <a:lnTo>
                  <a:pt x="0" y="31356"/>
                </a:lnTo>
                <a:lnTo>
                  <a:pt x="13102" y="31221"/>
                </a:lnTo>
                <a:lnTo>
                  <a:pt x="25518" y="27961"/>
                </a:lnTo>
                <a:lnTo>
                  <a:pt x="36757" y="21869"/>
                </a:lnTo>
                <a:lnTo>
                  <a:pt x="46323" y="13239"/>
                </a:lnTo>
                <a:lnTo>
                  <a:pt x="53724" y="2364"/>
                </a:lnTo>
                <a:lnTo>
                  <a:pt x="54876" y="0"/>
                </a:lnTo>
                <a:close/>
              </a:path>
            </a:pathLst>
          </a:custGeom>
          <a:ln w="4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7828965" y="401063"/>
            <a:ext cx="1795070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76538" y="4175803"/>
            <a:ext cx="1582420" cy="349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lang="lv-LV" sz="2800" b="1" spc="0" dirty="0" smtClean="0">
                <a:solidFill>
                  <a:srgbClr val="C05930"/>
                </a:solidFill>
                <a:latin typeface="Arial"/>
                <a:cs typeface="Arial"/>
              </a:rPr>
              <a:t>f=1</a:t>
            </a:r>
            <a:r>
              <a:rPr sz="2800" b="1" spc="76" dirty="0" smtClean="0">
                <a:solidFill>
                  <a:srgbClr val="C0593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iff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98980" y="5087951"/>
            <a:ext cx="259978" cy="101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9"/>
              </a:spcBef>
            </a:pPr>
            <a:r>
              <a:rPr sz="2000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64"/>
              </a:lnSpc>
              <a:spcBef>
                <a:spcPts val="589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77336" y="4613869"/>
            <a:ext cx="5676612" cy="3955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lang="lv-LV"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There 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is</a:t>
            </a:r>
            <a:r>
              <a:rPr sz="4000" spc="24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a</a:t>
            </a:r>
            <a:r>
              <a:rPr sz="4000" spc="20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(unique)</a:t>
            </a:r>
            <a:r>
              <a:rPr sz="4000" spc="83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all-1</a:t>
            </a:r>
            <a:r>
              <a:rPr sz="4000" spc="47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column</a:t>
            </a:r>
            <a:r>
              <a:rPr sz="4000" spc="74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8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b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53894" y="5480160"/>
            <a:ext cx="541725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31451" y="5161545"/>
            <a:ext cx="8464671" cy="369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lang="en-US"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in</a:t>
            </a:r>
            <a:r>
              <a:rPr lang="en-US" sz="4000" spc="25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lang="en-US" sz="48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b</a:t>
            </a:r>
            <a:r>
              <a:rPr lang="en-US"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,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there</a:t>
            </a:r>
            <a:r>
              <a:rPr sz="4000" spc="55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is</a:t>
            </a:r>
            <a:r>
              <a:rPr sz="4000" spc="24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a</a:t>
            </a:r>
            <a:r>
              <a:rPr sz="4000" spc="20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unique</a:t>
            </a:r>
            <a:r>
              <a:rPr sz="4000" spc="69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element</a:t>
            </a:r>
            <a:r>
              <a:rPr sz="4000" spc="81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8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r</a:t>
            </a:r>
            <a:r>
              <a:rPr sz="4800" spc="-155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with</a:t>
            </a:r>
            <a:r>
              <a:rPr sz="4000" spc="45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non-</a:t>
            </a:r>
            <a:r>
              <a:rPr sz="4000" spc="-29" baseline="1449" dirty="0" smtClean="0">
                <a:solidFill>
                  <a:srgbClr val="232F3B"/>
                </a:solidFill>
                <a:latin typeface="Arial"/>
                <a:cs typeface="Arial"/>
              </a:rPr>
              <a:t>z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ero</a:t>
            </a:r>
            <a:r>
              <a:rPr sz="4000" spc="88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pointers;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31451" y="5642104"/>
            <a:ext cx="9801795" cy="1824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900"/>
              </a:spcBef>
            </a:pPr>
            <a:r>
              <a:rPr sz="4000" spc="-59" baseline="1449" dirty="0" smtClean="0">
                <a:solidFill>
                  <a:srgbClr val="232F3B"/>
                </a:solidFill>
                <a:latin typeface="Arial"/>
                <a:cs typeface="Arial"/>
              </a:rPr>
              <a:t>f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or</a:t>
            </a:r>
            <a:r>
              <a:rPr sz="4000" spc="33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each</a:t>
            </a:r>
            <a:r>
              <a:rPr sz="4000" spc="53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8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j</a:t>
            </a:r>
            <a:r>
              <a:rPr sz="4800" spc="5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lang="en-US" sz="48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≠</a:t>
            </a:r>
            <a:r>
              <a:rPr sz="4800" spc="-236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48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b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,</a:t>
            </a:r>
            <a:r>
              <a:rPr sz="4000" spc="76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-59" baseline="1449" dirty="0" smtClean="0">
                <a:solidFill>
                  <a:srgbClr val="232F3B"/>
                </a:solidFill>
                <a:latin typeface="Arial"/>
                <a:cs typeface="Arial"/>
              </a:rPr>
              <a:t>f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oll</a:t>
            </a:r>
            <a:r>
              <a:rPr sz="4000" spc="-29" baseline="1449" dirty="0" smtClean="0">
                <a:solidFill>
                  <a:srgbClr val="232F3B"/>
                </a:solidFill>
                <a:latin typeface="Arial"/>
                <a:cs typeface="Arial"/>
              </a:rPr>
              <a:t>o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wing</a:t>
            </a:r>
            <a:r>
              <a:rPr sz="4000" spc="87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a</a:t>
            </a:r>
            <a:r>
              <a:rPr sz="4000" spc="20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path</a:t>
            </a:r>
            <a:r>
              <a:rPr sz="4000" spc="48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8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T</a:t>
            </a:r>
            <a:r>
              <a:rPr sz="4800" spc="-275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48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(</a:t>
            </a:r>
            <a:r>
              <a:rPr sz="4800" spc="163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j</a:t>
            </a:r>
            <a:r>
              <a:rPr sz="48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)</a:t>
            </a:r>
            <a:r>
              <a:rPr sz="4800" spc="-157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endParaRPr lang="lv-LV" sz="4800" spc="-157" baseline="1207" dirty="0" smtClean="0">
              <a:solidFill>
                <a:srgbClr val="009C5D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410"/>
              </a:lnSpc>
              <a:spcBef>
                <a:spcPts val="900"/>
              </a:spcBef>
            </a:pP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from</a:t>
            </a:r>
            <a:r>
              <a:rPr sz="4000" spc="49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8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r</a:t>
            </a:r>
            <a:r>
              <a:rPr sz="4800" spc="-155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gi</a:t>
            </a:r>
            <a:r>
              <a:rPr sz="4000" spc="-50" baseline="1449" dirty="0" smtClean="0">
                <a:solidFill>
                  <a:srgbClr val="232F3B"/>
                </a:solidFill>
                <a:latin typeface="Arial"/>
                <a:cs typeface="Arial"/>
              </a:rPr>
              <a:t>v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es</a:t>
            </a:r>
            <a:r>
              <a:rPr sz="4000" spc="56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a</a:t>
            </a:r>
            <a:r>
              <a:rPr sz="4000" spc="20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-29" baseline="1449" dirty="0" smtClean="0">
                <a:solidFill>
                  <a:srgbClr val="232F3B"/>
                </a:solidFill>
                <a:latin typeface="Arial"/>
                <a:cs typeface="Arial"/>
              </a:rPr>
              <a:t>z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ero</a:t>
            </a:r>
            <a:r>
              <a:rPr sz="4000" spc="48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in</a:t>
            </a:r>
            <a:r>
              <a:rPr sz="4000" spc="25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the</a:t>
            </a:r>
            <a:r>
              <a:rPr lang="lv-LV" sz="3200" dirty="0">
                <a:latin typeface="Arial"/>
                <a:cs typeface="Arial"/>
              </a:rPr>
              <a:t> </a:t>
            </a:r>
            <a:r>
              <a:rPr sz="3200" spc="134" dirty="0" err="1" smtClean="0">
                <a:solidFill>
                  <a:srgbClr val="009C5D"/>
                </a:solidFill>
                <a:latin typeface="Times New Roman"/>
                <a:cs typeface="Times New Roman"/>
              </a:rPr>
              <a:t>j</a:t>
            </a:r>
            <a:r>
              <a:rPr sz="2800" spc="0" dirty="0" err="1" smtClean="0">
                <a:solidFill>
                  <a:srgbClr val="232F3B"/>
                </a:solidFill>
                <a:latin typeface="Arial"/>
                <a:cs typeface="Arial"/>
              </a:rPr>
              <a:t>th</a:t>
            </a:r>
            <a:r>
              <a:rPr sz="2800" spc="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column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98980" y="6555563"/>
            <a:ext cx="259978" cy="27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225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447768" y="1405839"/>
            <a:ext cx="353936" cy="353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4801704" y="1405839"/>
            <a:ext cx="357492" cy="353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5159197" y="1405839"/>
            <a:ext cx="357492" cy="353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5516689" y="1405839"/>
            <a:ext cx="357492" cy="353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5874181" y="1405839"/>
            <a:ext cx="357492" cy="353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1">
              <a:lnSpc>
                <a:spcPct val="95825"/>
              </a:lnSpc>
              <a:spcBef>
                <a:spcPts val="229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31674" y="1405839"/>
            <a:ext cx="357492" cy="353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6589166" y="1405839"/>
            <a:ext cx="357492" cy="353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6946658" y="1405839"/>
            <a:ext cx="353936" cy="353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4447768" y="1759775"/>
            <a:ext cx="353936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4801704" y="1759775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5159197" y="1759775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5516689" y="1759775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5874181" y="1759775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1">
              <a:lnSpc>
                <a:spcPct val="95825"/>
              </a:lnSpc>
              <a:spcBef>
                <a:spcPts val="260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231674" y="1759775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6589166" y="1759775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6946658" y="1759775"/>
            <a:ext cx="353936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4447768" y="2117267"/>
            <a:ext cx="353936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4801704" y="2117267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5159197" y="2117267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5516689" y="2117267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5874181" y="2117267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1">
              <a:lnSpc>
                <a:spcPct val="95825"/>
              </a:lnSpc>
              <a:spcBef>
                <a:spcPts val="260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31674" y="2117267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6589166" y="2117267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6946658" y="2117267"/>
            <a:ext cx="353936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4447768" y="2474760"/>
            <a:ext cx="353936" cy="3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4801704" y="2474760"/>
            <a:ext cx="357492" cy="3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5159197" y="2474760"/>
            <a:ext cx="357492" cy="3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5516689" y="2474760"/>
            <a:ext cx="357492" cy="3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5874181" y="2474760"/>
            <a:ext cx="357492" cy="3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1">
              <a:lnSpc>
                <a:spcPct val="95825"/>
              </a:lnSpc>
              <a:spcBef>
                <a:spcPts val="260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31674" y="2474760"/>
            <a:ext cx="357492" cy="3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6589166" y="2474760"/>
            <a:ext cx="357492" cy="3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6946658" y="2474760"/>
            <a:ext cx="353936" cy="3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4447768" y="2832265"/>
            <a:ext cx="353936" cy="357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4801704" y="2832265"/>
            <a:ext cx="357492" cy="357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5159197" y="2832265"/>
            <a:ext cx="357492" cy="357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5516689" y="2832265"/>
            <a:ext cx="357492" cy="357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1">
              <a:lnSpc>
                <a:spcPct val="95825"/>
              </a:lnSpc>
              <a:spcBef>
                <a:spcPts val="260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74181" y="2832265"/>
            <a:ext cx="357492" cy="357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1">
              <a:lnSpc>
                <a:spcPct val="95825"/>
              </a:lnSpc>
              <a:spcBef>
                <a:spcPts val="260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31674" y="2832265"/>
            <a:ext cx="357492" cy="357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1">
              <a:lnSpc>
                <a:spcPct val="95825"/>
              </a:lnSpc>
              <a:spcBef>
                <a:spcPts val="260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89166" y="2832265"/>
            <a:ext cx="357492" cy="357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6946658" y="2832265"/>
            <a:ext cx="353936" cy="357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4447768" y="3189744"/>
            <a:ext cx="353936" cy="3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635">
              <a:lnSpc>
                <a:spcPct val="95825"/>
              </a:lnSpc>
              <a:spcBef>
                <a:spcPts val="260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01704" y="3189744"/>
            <a:ext cx="357492" cy="3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5159197" y="3189744"/>
            <a:ext cx="357492" cy="3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1">
              <a:lnSpc>
                <a:spcPct val="95825"/>
              </a:lnSpc>
              <a:spcBef>
                <a:spcPts val="260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16689" y="3189744"/>
            <a:ext cx="357492" cy="3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5874181" y="3189744"/>
            <a:ext cx="357492" cy="3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1">
              <a:lnSpc>
                <a:spcPct val="95825"/>
              </a:lnSpc>
              <a:spcBef>
                <a:spcPts val="260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1674" y="3189744"/>
            <a:ext cx="357492" cy="3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6589166" y="3189744"/>
            <a:ext cx="357492" cy="3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203">
              <a:lnSpc>
                <a:spcPct val="95825"/>
              </a:lnSpc>
              <a:spcBef>
                <a:spcPts val="260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46658" y="3189744"/>
            <a:ext cx="353936" cy="3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1">
              <a:lnSpc>
                <a:spcPct val="95825"/>
              </a:lnSpc>
              <a:spcBef>
                <a:spcPts val="260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47768" y="3547249"/>
            <a:ext cx="353936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801704" y="3547249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5159197" y="3547249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516689" y="3547249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874181" y="3547249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1">
              <a:lnSpc>
                <a:spcPct val="95825"/>
              </a:lnSpc>
              <a:spcBef>
                <a:spcPts val="260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1674" y="3547249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589166" y="3547249"/>
            <a:ext cx="357492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946658" y="3547249"/>
            <a:ext cx="353936" cy="35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447768" y="3904742"/>
            <a:ext cx="353936" cy="353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801704" y="3904742"/>
            <a:ext cx="357492" cy="353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1">
              <a:lnSpc>
                <a:spcPct val="95825"/>
              </a:lnSpc>
              <a:spcBef>
                <a:spcPts val="260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9197" y="3904742"/>
            <a:ext cx="357492" cy="353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516689" y="3904742"/>
            <a:ext cx="357492" cy="353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874181" y="3904742"/>
            <a:ext cx="357492" cy="353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191">
              <a:lnSpc>
                <a:spcPct val="95825"/>
              </a:lnSpc>
              <a:spcBef>
                <a:spcPts val="260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1674" y="3904742"/>
            <a:ext cx="357492" cy="353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589166" y="3904742"/>
            <a:ext cx="357492" cy="353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946658" y="3904742"/>
            <a:ext cx="353936" cy="353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object 403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1800" y="2705100"/>
            <a:ext cx="51054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82459" y="1941916"/>
            <a:ext cx="1828800" cy="494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00"/>
              </a:lnSpc>
              <a:spcBef>
                <a:spcPts val="185"/>
              </a:spcBef>
            </a:pPr>
            <a:r>
              <a:rPr lang="lv-LV" sz="4000" dirty="0" smtClean="0">
                <a:solidFill>
                  <a:srgbClr val="232F3B"/>
                </a:solidFill>
                <a:latin typeface="Times New Roman"/>
                <a:cs typeface="Times New Roman"/>
              </a:rPr>
              <a:t>Q</a:t>
            </a:r>
            <a:r>
              <a:rPr lang="lv-LV" sz="4400" baseline="-25000" dirty="0" smtClean="0">
                <a:solidFill>
                  <a:srgbClr val="232F3B"/>
                </a:solidFill>
                <a:latin typeface="Times New Roman"/>
                <a:cs typeface="Times New Roman"/>
              </a:rPr>
              <a:t>2</a:t>
            </a:r>
            <a:r>
              <a:rPr lang="lv-LV" sz="5175" baseline="5041" dirty="0" smtClean="0">
                <a:solidFill>
                  <a:srgbClr val="232F3B"/>
                </a:solidFill>
                <a:latin typeface="Times New Roman"/>
                <a:cs typeface="Times New Roman"/>
              </a:rPr>
              <a:t>/</a:t>
            </a:r>
            <a:r>
              <a:rPr sz="4400" dirty="0" smtClean="0">
                <a:solidFill>
                  <a:srgbClr val="232F3B"/>
                </a:solidFill>
                <a:latin typeface="Times New Roman"/>
                <a:cs typeface="Times New Roman"/>
              </a:rPr>
              <a:t>R</a:t>
            </a:r>
            <a:r>
              <a:rPr sz="4400" baseline="-6000" dirty="0" smtClean="0">
                <a:solidFill>
                  <a:srgbClr val="232F3B"/>
                </a:solidFill>
                <a:latin typeface="Times New Roman"/>
                <a:cs typeface="Times New Roman"/>
              </a:rPr>
              <a:t>0</a:t>
            </a:r>
            <a:endParaRPr sz="3200" baseline="-60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4764" y="1941917"/>
            <a:ext cx="1742539" cy="462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29"/>
              </a:lnSpc>
              <a:spcBef>
                <a:spcPts val="171"/>
              </a:spcBef>
            </a:pPr>
            <a:r>
              <a:rPr sz="2900" b="1" spc="0" dirty="0" smtClean="0">
                <a:solidFill>
                  <a:srgbClr val="232F3B"/>
                </a:solidFill>
                <a:latin typeface="Arial"/>
                <a:cs typeface="Arial"/>
              </a:rPr>
              <a:t>ve</a:t>
            </a:r>
            <a:r>
              <a:rPr sz="2900" b="1" spc="-44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2900" b="1" spc="0" dirty="0" smtClean="0">
                <a:solidFill>
                  <a:srgbClr val="232F3B"/>
                </a:solidFill>
                <a:latin typeface="Arial"/>
                <a:cs typeface="Arial"/>
              </a:rPr>
              <a:t>sus</a:t>
            </a:r>
            <a:r>
              <a:rPr sz="2900" b="1" spc="43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4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D</a:t>
            </a:r>
            <a:endParaRPr sz="4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object 643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51167" y="318018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10" y="303391"/>
                </a:lnTo>
                <a:lnTo>
                  <a:pt x="10722" y="315837"/>
                </a:lnTo>
                <a:lnTo>
                  <a:pt x="19198" y="326699"/>
                </a:lnTo>
                <a:lnTo>
                  <a:pt x="29634" y="335672"/>
                </a:lnTo>
                <a:lnTo>
                  <a:pt x="41727" y="342456"/>
                </a:lnTo>
                <a:lnTo>
                  <a:pt x="55174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65" y="343740"/>
                </a:lnTo>
                <a:lnTo>
                  <a:pt x="315915" y="337534"/>
                </a:lnTo>
                <a:lnTo>
                  <a:pt x="326782" y="329065"/>
                </a:lnTo>
                <a:lnTo>
                  <a:pt x="335762" y="318635"/>
                </a:lnTo>
                <a:lnTo>
                  <a:pt x="342552" y="306545"/>
                </a:lnTo>
                <a:lnTo>
                  <a:pt x="346848" y="293100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51167" y="318018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1" y="306548"/>
                </a:lnTo>
                <a:lnTo>
                  <a:pt x="335760" y="318635"/>
                </a:lnTo>
                <a:lnTo>
                  <a:pt x="326779" y="329065"/>
                </a:lnTo>
                <a:lnTo>
                  <a:pt x="315910" y="337535"/>
                </a:lnTo>
                <a:lnTo>
                  <a:pt x="303458" y="343742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4"/>
                </a:lnTo>
                <a:lnTo>
                  <a:pt x="29631" y="335668"/>
                </a:lnTo>
                <a:lnTo>
                  <a:pt x="19194" y="326692"/>
                </a:lnTo>
                <a:lnTo>
                  <a:pt x="10719" y="315830"/>
                </a:lnTo>
                <a:lnTo>
                  <a:pt x="4508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00925" y="346919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28281" y="3469195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80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80" y="25844"/>
                </a:lnTo>
                <a:lnTo>
                  <a:pt x="28066" y="20065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00392" y="346919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19446" y="3890759"/>
            <a:ext cx="348348" cy="348233"/>
          </a:xfrm>
          <a:custGeom>
            <a:avLst/>
            <a:gdLst/>
            <a:ahLst/>
            <a:cxnLst/>
            <a:rect l="l" t="t" r="r" b="b"/>
            <a:pathLst>
              <a:path w="348348" h="348233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3"/>
                </a:lnTo>
                <a:lnTo>
                  <a:pt x="278676" y="348233"/>
                </a:lnTo>
                <a:lnTo>
                  <a:pt x="303458" y="343730"/>
                </a:lnTo>
                <a:lnTo>
                  <a:pt x="315910" y="337525"/>
                </a:lnTo>
                <a:lnTo>
                  <a:pt x="326779" y="329057"/>
                </a:lnTo>
                <a:lnTo>
                  <a:pt x="335760" y="318628"/>
                </a:lnTo>
                <a:lnTo>
                  <a:pt x="342551" y="306540"/>
                </a:lnTo>
                <a:lnTo>
                  <a:pt x="346848" y="293097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19446" y="3890759"/>
            <a:ext cx="348348" cy="348233"/>
          </a:xfrm>
          <a:custGeom>
            <a:avLst/>
            <a:gdLst/>
            <a:ahLst/>
            <a:cxnLst/>
            <a:rect l="l" t="t" r="r" b="b"/>
            <a:pathLst>
              <a:path w="348348" h="348233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7"/>
                </a:lnTo>
                <a:lnTo>
                  <a:pt x="342551" y="306540"/>
                </a:lnTo>
                <a:lnTo>
                  <a:pt x="335760" y="318628"/>
                </a:lnTo>
                <a:lnTo>
                  <a:pt x="326779" y="329057"/>
                </a:lnTo>
                <a:lnTo>
                  <a:pt x="315910" y="337525"/>
                </a:lnTo>
                <a:lnTo>
                  <a:pt x="303458" y="343730"/>
                </a:lnTo>
                <a:lnTo>
                  <a:pt x="289726" y="347370"/>
                </a:lnTo>
                <a:lnTo>
                  <a:pt x="278676" y="348233"/>
                </a:lnTo>
                <a:lnTo>
                  <a:pt x="69672" y="348233"/>
                </a:lnTo>
                <a:lnTo>
                  <a:pt x="55173" y="346735"/>
                </a:lnTo>
                <a:lnTo>
                  <a:pt x="41725" y="342443"/>
                </a:lnTo>
                <a:lnTo>
                  <a:pt x="29631" y="335658"/>
                </a:lnTo>
                <a:lnTo>
                  <a:pt x="19194" y="326684"/>
                </a:lnTo>
                <a:lnTo>
                  <a:pt x="10719" y="315823"/>
                </a:lnTo>
                <a:lnTo>
                  <a:pt x="4508" y="303377"/>
                </a:lnTo>
                <a:lnTo>
                  <a:pt x="864" y="289649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69205" y="4179773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96560" y="4179773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93" y="25844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68671" y="4179773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64164" y="318018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19" y="863"/>
                </a:lnTo>
                <a:lnTo>
                  <a:pt x="44884" y="4503"/>
                </a:lnTo>
                <a:lnTo>
                  <a:pt x="32432" y="10708"/>
                </a:lnTo>
                <a:lnTo>
                  <a:pt x="21564" y="19176"/>
                </a:lnTo>
                <a:lnTo>
                  <a:pt x="12584" y="29605"/>
                </a:lnTo>
                <a:lnTo>
                  <a:pt x="5794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9" y="303391"/>
                </a:lnTo>
                <a:lnTo>
                  <a:pt x="10719" y="315837"/>
                </a:lnTo>
                <a:lnTo>
                  <a:pt x="19193" y="326699"/>
                </a:lnTo>
                <a:lnTo>
                  <a:pt x="29628" y="335672"/>
                </a:lnTo>
                <a:lnTo>
                  <a:pt x="41722" y="342456"/>
                </a:lnTo>
                <a:lnTo>
                  <a:pt x="55170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65" y="343740"/>
                </a:lnTo>
                <a:lnTo>
                  <a:pt x="315915" y="337534"/>
                </a:lnTo>
                <a:lnTo>
                  <a:pt x="326782" y="329065"/>
                </a:lnTo>
                <a:lnTo>
                  <a:pt x="335762" y="318635"/>
                </a:lnTo>
                <a:lnTo>
                  <a:pt x="342552" y="306545"/>
                </a:lnTo>
                <a:lnTo>
                  <a:pt x="346848" y="293100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64164" y="318018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1" y="306548"/>
                </a:lnTo>
                <a:lnTo>
                  <a:pt x="335760" y="318635"/>
                </a:lnTo>
                <a:lnTo>
                  <a:pt x="326779" y="329065"/>
                </a:lnTo>
                <a:lnTo>
                  <a:pt x="315910" y="337535"/>
                </a:lnTo>
                <a:lnTo>
                  <a:pt x="303458" y="343742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69" y="346748"/>
                </a:lnTo>
                <a:lnTo>
                  <a:pt x="41719" y="342454"/>
                </a:lnTo>
                <a:lnTo>
                  <a:pt x="29625" y="335668"/>
                </a:lnTo>
                <a:lnTo>
                  <a:pt x="19189" y="326692"/>
                </a:lnTo>
                <a:lnTo>
                  <a:pt x="10715" y="315830"/>
                </a:lnTo>
                <a:lnTo>
                  <a:pt x="4506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4" y="41693"/>
                </a:lnTo>
                <a:lnTo>
                  <a:pt x="12584" y="29605"/>
                </a:lnTo>
                <a:lnTo>
                  <a:pt x="21564" y="19176"/>
                </a:lnTo>
                <a:lnTo>
                  <a:pt x="32432" y="10708"/>
                </a:lnTo>
                <a:lnTo>
                  <a:pt x="44884" y="4503"/>
                </a:lnTo>
                <a:lnTo>
                  <a:pt x="58619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13922" y="346919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41278" y="3469195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80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80" y="25844"/>
                </a:lnTo>
                <a:lnTo>
                  <a:pt x="28066" y="20065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13389" y="346919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65"/>
                </a:lnTo>
                <a:lnTo>
                  <a:pt x="6286" y="25844"/>
                </a:lnTo>
                <a:lnTo>
                  <a:pt x="21755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74729" y="211432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63" y="343743"/>
                </a:lnTo>
                <a:lnTo>
                  <a:pt x="315916" y="337538"/>
                </a:lnTo>
                <a:lnTo>
                  <a:pt x="326783" y="329070"/>
                </a:lnTo>
                <a:lnTo>
                  <a:pt x="335763" y="318641"/>
                </a:lnTo>
                <a:lnTo>
                  <a:pt x="342553" y="306553"/>
                </a:lnTo>
                <a:lnTo>
                  <a:pt x="346849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1" y="44856"/>
                </a:lnTo>
                <a:lnTo>
                  <a:pt x="337632" y="32410"/>
                </a:lnTo>
                <a:lnTo>
                  <a:pt x="329158" y="21549"/>
                </a:lnTo>
                <a:lnTo>
                  <a:pt x="318722" y="12575"/>
                </a:lnTo>
                <a:lnTo>
                  <a:pt x="306628" y="5790"/>
                </a:lnTo>
                <a:lnTo>
                  <a:pt x="293178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74729" y="2114319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9"/>
                </a:lnTo>
                <a:lnTo>
                  <a:pt x="342551" y="306553"/>
                </a:lnTo>
                <a:lnTo>
                  <a:pt x="335760" y="318640"/>
                </a:lnTo>
                <a:lnTo>
                  <a:pt x="326779" y="329069"/>
                </a:lnTo>
                <a:lnTo>
                  <a:pt x="315910" y="337538"/>
                </a:lnTo>
                <a:lnTo>
                  <a:pt x="303458" y="343743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5"/>
                </a:lnTo>
                <a:lnTo>
                  <a:pt x="29631" y="335671"/>
                </a:lnTo>
                <a:lnTo>
                  <a:pt x="19194" y="326697"/>
                </a:lnTo>
                <a:lnTo>
                  <a:pt x="10719" y="315835"/>
                </a:lnTo>
                <a:lnTo>
                  <a:pt x="4508" y="303389"/>
                </a:lnTo>
                <a:lnTo>
                  <a:pt x="864" y="289661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24487" y="2403335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55" y="25857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51843" y="2403335"/>
            <a:ext cx="28067" cy="25857"/>
          </a:xfrm>
          <a:custGeom>
            <a:avLst/>
            <a:gdLst/>
            <a:ahLst/>
            <a:cxnLst/>
            <a:rect l="l" t="t" r="r" b="b"/>
            <a:pathLst>
              <a:path w="28067" h="25857">
                <a:moveTo>
                  <a:pt x="28067" y="12903"/>
                </a:moveTo>
                <a:lnTo>
                  <a:pt x="28067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57"/>
                </a:lnTo>
                <a:lnTo>
                  <a:pt x="21793" y="25857"/>
                </a:lnTo>
                <a:lnTo>
                  <a:pt x="28067" y="20053"/>
                </a:lnTo>
                <a:lnTo>
                  <a:pt x="28067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338152" y="2403335"/>
            <a:ext cx="28066" cy="25857"/>
          </a:xfrm>
          <a:custGeom>
            <a:avLst/>
            <a:gdLst/>
            <a:ahLst/>
            <a:cxnLst/>
            <a:rect l="l" t="t" r="r" b="b"/>
            <a:pathLst>
              <a:path w="28066" h="25857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93" y="25857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19446" y="211432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19446" y="2114319"/>
            <a:ext cx="348335" cy="348246"/>
          </a:xfrm>
          <a:custGeom>
            <a:avLst/>
            <a:gdLst/>
            <a:ahLst/>
            <a:cxnLst/>
            <a:rect l="l" t="t" r="r" b="b"/>
            <a:pathLst>
              <a:path w="348335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1"/>
                </a:lnTo>
                <a:lnTo>
                  <a:pt x="318716" y="12577"/>
                </a:lnTo>
                <a:lnTo>
                  <a:pt x="329150" y="21552"/>
                </a:lnTo>
                <a:lnTo>
                  <a:pt x="337623" y="32415"/>
                </a:lnTo>
                <a:lnTo>
                  <a:pt x="343831" y="44863"/>
                </a:lnTo>
                <a:lnTo>
                  <a:pt x="347472" y="58594"/>
                </a:lnTo>
                <a:lnTo>
                  <a:pt x="348335" y="69634"/>
                </a:lnTo>
                <a:lnTo>
                  <a:pt x="348335" y="278612"/>
                </a:lnTo>
                <a:lnTo>
                  <a:pt x="346836" y="293110"/>
                </a:lnTo>
                <a:lnTo>
                  <a:pt x="342539" y="306555"/>
                </a:lnTo>
                <a:lnTo>
                  <a:pt x="335749" y="318643"/>
                </a:lnTo>
                <a:lnTo>
                  <a:pt x="326769" y="329073"/>
                </a:lnTo>
                <a:lnTo>
                  <a:pt x="315901" y="337541"/>
                </a:lnTo>
                <a:lnTo>
                  <a:pt x="303449" y="343746"/>
                </a:lnTo>
                <a:lnTo>
                  <a:pt x="289716" y="347384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69" y="346748"/>
                </a:lnTo>
                <a:lnTo>
                  <a:pt x="41719" y="342455"/>
                </a:lnTo>
                <a:lnTo>
                  <a:pt x="29625" y="335671"/>
                </a:lnTo>
                <a:lnTo>
                  <a:pt x="19189" y="326697"/>
                </a:lnTo>
                <a:lnTo>
                  <a:pt x="10715" y="315835"/>
                </a:lnTo>
                <a:lnTo>
                  <a:pt x="4506" y="303389"/>
                </a:lnTo>
                <a:lnTo>
                  <a:pt x="864" y="289661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5" y="41693"/>
                </a:lnTo>
                <a:lnTo>
                  <a:pt x="12584" y="29605"/>
                </a:lnTo>
                <a:lnTo>
                  <a:pt x="21564" y="19176"/>
                </a:lnTo>
                <a:lnTo>
                  <a:pt x="32432" y="10708"/>
                </a:lnTo>
                <a:lnTo>
                  <a:pt x="44884" y="4503"/>
                </a:lnTo>
                <a:lnTo>
                  <a:pt x="58619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69205" y="2403335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42" y="25857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96560" y="2403335"/>
            <a:ext cx="28066" cy="25857"/>
          </a:xfrm>
          <a:custGeom>
            <a:avLst/>
            <a:gdLst/>
            <a:ahLst/>
            <a:cxnLst/>
            <a:rect l="l" t="t" r="r" b="b"/>
            <a:pathLst>
              <a:path w="28066" h="25857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93" y="25857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82870" y="2403335"/>
            <a:ext cx="28066" cy="25857"/>
          </a:xfrm>
          <a:custGeom>
            <a:avLst/>
            <a:gdLst/>
            <a:ahLst/>
            <a:cxnLst/>
            <a:rect l="l" t="t" r="r" b="b"/>
            <a:pathLst>
              <a:path w="28066" h="25857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93" y="25857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74729" y="1403743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4"/>
                </a:lnTo>
                <a:lnTo>
                  <a:pt x="44889" y="4504"/>
                </a:lnTo>
                <a:lnTo>
                  <a:pt x="32437" y="10711"/>
                </a:lnTo>
                <a:lnTo>
                  <a:pt x="21569" y="19181"/>
                </a:lnTo>
                <a:lnTo>
                  <a:pt x="12587" y="29611"/>
                </a:lnTo>
                <a:lnTo>
                  <a:pt x="5796" y="41698"/>
                </a:lnTo>
                <a:lnTo>
                  <a:pt x="1499" y="55140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63" y="343743"/>
                </a:lnTo>
                <a:lnTo>
                  <a:pt x="315916" y="337538"/>
                </a:lnTo>
                <a:lnTo>
                  <a:pt x="326783" y="329070"/>
                </a:lnTo>
                <a:lnTo>
                  <a:pt x="335763" y="318641"/>
                </a:lnTo>
                <a:lnTo>
                  <a:pt x="342553" y="306553"/>
                </a:lnTo>
                <a:lnTo>
                  <a:pt x="346849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1" y="44861"/>
                </a:lnTo>
                <a:lnTo>
                  <a:pt x="337632" y="32416"/>
                </a:lnTo>
                <a:lnTo>
                  <a:pt x="329158" y="21554"/>
                </a:lnTo>
                <a:lnTo>
                  <a:pt x="318722" y="12578"/>
                </a:lnTo>
                <a:lnTo>
                  <a:pt x="306628" y="5792"/>
                </a:lnTo>
                <a:lnTo>
                  <a:pt x="293178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74729" y="1403742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2"/>
                </a:lnTo>
                <a:lnTo>
                  <a:pt x="318717" y="12578"/>
                </a:lnTo>
                <a:lnTo>
                  <a:pt x="329153" y="21554"/>
                </a:lnTo>
                <a:lnTo>
                  <a:pt x="337629" y="32416"/>
                </a:lnTo>
                <a:lnTo>
                  <a:pt x="343840" y="44861"/>
                </a:lnTo>
                <a:lnTo>
                  <a:pt x="347483" y="58588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9"/>
                </a:lnTo>
                <a:lnTo>
                  <a:pt x="342551" y="306553"/>
                </a:lnTo>
                <a:lnTo>
                  <a:pt x="335760" y="318640"/>
                </a:lnTo>
                <a:lnTo>
                  <a:pt x="326779" y="329069"/>
                </a:lnTo>
                <a:lnTo>
                  <a:pt x="315910" y="337538"/>
                </a:lnTo>
                <a:lnTo>
                  <a:pt x="303458" y="343743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5"/>
                </a:lnTo>
                <a:lnTo>
                  <a:pt x="29631" y="335671"/>
                </a:lnTo>
                <a:lnTo>
                  <a:pt x="19194" y="326697"/>
                </a:lnTo>
                <a:lnTo>
                  <a:pt x="10719" y="315835"/>
                </a:lnTo>
                <a:lnTo>
                  <a:pt x="4508" y="303389"/>
                </a:lnTo>
                <a:lnTo>
                  <a:pt x="864" y="289661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40"/>
                </a:lnTo>
                <a:lnTo>
                  <a:pt x="5796" y="41698"/>
                </a:lnTo>
                <a:lnTo>
                  <a:pt x="12587" y="29611"/>
                </a:lnTo>
                <a:lnTo>
                  <a:pt x="21569" y="19180"/>
                </a:lnTo>
                <a:lnTo>
                  <a:pt x="32437" y="10711"/>
                </a:lnTo>
                <a:lnTo>
                  <a:pt x="44889" y="4504"/>
                </a:lnTo>
                <a:lnTo>
                  <a:pt x="58622" y="864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24487" y="1692770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51843" y="1692770"/>
            <a:ext cx="28067" cy="25844"/>
          </a:xfrm>
          <a:custGeom>
            <a:avLst/>
            <a:gdLst/>
            <a:ahLst/>
            <a:cxnLst/>
            <a:rect l="l" t="t" r="r" b="b"/>
            <a:pathLst>
              <a:path w="28067" h="25844">
                <a:moveTo>
                  <a:pt x="28067" y="12903"/>
                </a:moveTo>
                <a:lnTo>
                  <a:pt x="28067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93" y="25844"/>
                </a:lnTo>
                <a:lnTo>
                  <a:pt x="28067" y="20053"/>
                </a:lnTo>
                <a:lnTo>
                  <a:pt x="28067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38152" y="1692770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93" y="25844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95884" y="2469603"/>
            <a:ext cx="348335" cy="348246"/>
          </a:xfrm>
          <a:custGeom>
            <a:avLst/>
            <a:gdLst/>
            <a:ahLst/>
            <a:cxnLst/>
            <a:rect l="l" t="t" r="r" b="b"/>
            <a:pathLst>
              <a:path w="348335" h="348246">
                <a:moveTo>
                  <a:pt x="69659" y="0"/>
                </a:moveTo>
                <a:lnTo>
                  <a:pt x="58609" y="863"/>
                </a:lnTo>
                <a:lnTo>
                  <a:pt x="44878" y="4503"/>
                </a:lnTo>
                <a:lnTo>
                  <a:pt x="32428" y="10708"/>
                </a:lnTo>
                <a:lnTo>
                  <a:pt x="21562" y="19177"/>
                </a:lnTo>
                <a:lnTo>
                  <a:pt x="12583" y="29608"/>
                </a:lnTo>
                <a:lnTo>
                  <a:pt x="5794" y="41698"/>
                </a:lnTo>
                <a:lnTo>
                  <a:pt x="1499" y="55145"/>
                </a:lnTo>
                <a:lnTo>
                  <a:pt x="0" y="69646"/>
                </a:lnTo>
                <a:lnTo>
                  <a:pt x="0" y="278612"/>
                </a:lnTo>
                <a:lnTo>
                  <a:pt x="4503" y="303382"/>
                </a:lnTo>
                <a:lnTo>
                  <a:pt x="10712" y="315830"/>
                </a:lnTo>
                <a:lnTo>
                  <a:pt x="19185" y="326693"/>
                </a:lnTo>
                <a:lnTo>
                  <a:pt x="29619" y="335669"/>
                </a:lnTo>
                <a:lnTo>
                  <a:pt x="41712" y="342455"/>
                </a:lnTo>
                <a:lnTo>
                  <a:pt x="55159" y="346748"/>
                </a:lnTo>
                <a:lnTo>
                  <a:pt x="69659" y="348246"/>
                </a:lnTo>
                <a:lnTo>
                  <a:pt x="278676" y="348246"/>
                </a:lnTo>
                <a:lnTo>
                  <a:pt x="303449" y="343746"/>
                </a:lnTo>
                <a:lnTo>
                  <a:pt x="315901" y="337541"/>
                </a:lnTo>
                <a:lnTo>
                  <a:pt x="326769" y="329073"/>
                </a:lnTo>
                <a:lnTo>
                  <a:pt x="335749" y="318644"/>
                </a:lnTo>
                <a:lnTo>
                  <a:pt x="342539" y="306555"/>
                </a:lnTo>
                <a:lnTo>
                  <a:pt x="346836" y="293111"/>
                </a:lnTo>
                <a:lnTo>
                  <a:pt x="348335" y="278612"/>
                </a:lnTo>
                <a:lnTo>
                  <a:pt x="348335" y="69646"/>
                </a:lnTo>
                <a:lnTo>
                  <a:pt x="343829" y="44862"/>
                </a:lnTo>
                <a:lnTo>
                  <a:pt x="337620" y="32414"/>
                </a:lnTo>
                <a:lnTo>
                  <a:pt x="329147" y="21551"/>
                </a:lnTo>
                <a:lnTo>
                  <a:pt x="318713" y="12575"/>
                </a:lnTo>
                <a:lnTo>
                  <a:pt x="306621" y="5790"/>
                </a:lnTo>
                <a:lnTo>
                  <a:pt x="293174" y="1498"/>
                </a:lnTo>
                <a:lnTo>
                  <a:pt x="278676" y="0"/>
                </a:lnTo>
                <a:lnTo>
                  <a:pt x="6965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95872" y="2469614"/>
            <a:ext cx="348348" cy="348233"/>
          </a:xfrm>
          <a:custGeom>
            <a:avLst/>
            <a:gdLst/>
            <a:ahLst/>
            <a:cxnLst/>
            <a:rect l="l" t="t" r="r" b="b"/>
            <a:pathLst>
              <a:path w="348348" h="348233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599"/>
                </a:lnTo>
                <a:lnTo>
                  <a:pt x="346848" y="293096"/>
                </a:lnTo>
                <a:lnTo>
                  <a:pt x="342551" y="306540"/>
                </a:lnTo>
                <a:lnTo>
                  <a:pt x="335760" y="318628"/>
                </a:lnTo>
                <a:lnTo>
                  <a:pt x="326779" y="329057"/>
                </a:lnTo>
                <a:lnTo>
                  <a:pt x="315910" y="337525"/>
                </a:lnTo>
                <a:lnTo>
                  <a:pt x="303458" y="343730"/>
                </a:lnTo>
                <a:lnTo>
                  <a:pt x="289726" y="347369"/>
                </a:lnTo>
                <a:lnTo>
                  <a:pt x="278676" y="348233"/>
                </a:lnTo>
                <a:lnTo>
                  <a:pt x="69672" y="348233"/>
                </a:lnTo>
                <a:lnTo>
                  <a:pt x="55173" y="346735"/>
                </a:lnTo>
                <a:lnTo>
                  <a:pt x="41725" y="342443"/>
                </a:lnTo>
                <a:lnTo>
                  <a:pt x="29631" y="335658"/>
                </a:lnTo>
                <a:lnTo>
                  <a:pt x="19194" y="326684"/>
                </a:lnTo>
                <a:lnTo>
                  <a:pt x="10719" y="315823"/>
                </a:lnTo>
                <a:lnTo>
                  <a:pt x="4508" y="303376"/>
                </a:lnTo>
                <a:lnTo>
                  <a:pt x="864" y="289648"/>
                </a:lnTo>
                <a:lnTo>
                  <a:pt x="0" y="278599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45643" y="2758617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15"/>
                </a:moveTo>
                <a:lnTo>
                  <a:pt x="28028" y="5803"/>
                </a:lnTo>
                <a:lnTo>
                  <a:pt x="21742" y="0"/>
                </a:lnTo>
                <a:lnTo>
                  <a:pt x="6273" y="0"/>
                </a:lnTo>
                <a:lnTo>
                  <a:pt x="0" y="5803"/>
                </a:lnTo>
                <a:lnTo>
                  <a:pt x="0" y="20066"/>
                </a:lnTo>
                <a:lnTo>
                  <a:pt x="6273" y="25857"/>
                </a:lnTo>
                <a:lnTo>
                  <a:pt x="21742" y="25857"/>
                </a:lnTo>
                <a:lnTo>
                  <a:pt x="28028" y="20066"/>
                </a:lnTo>
                <a:lnTo>
                  <a:pt x="28028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872986" y="2758617"/>
            <a:ext cx="28079" cy="25857"/>
          </a:xfrm>
          <a:custGeom>
            <a:avLst/>
            <a:gdLst/>
            <a:ahLst/>
            <a:cxnLst/>
            <a:rect l="l" t="t" r="r" b="b"/>
            <a:pathLst>
              <a:path w="28079" h="25857">
                <a:moveTo>
                  <a:pt x="28079" y="12915"/>
                </a:moveTo>
                <a:lnTo>
                  <a:pt x="28079" y="5803"/>
                </a:lnTo>
                <a:lnTo>
                  <a:pt x="21793" y="0"/>
                </a:lnTo>
                <a:lnTo>
                  <a:pt x="6286" y="0"/>
                </a:lnTo>
                <a:lnTo>
                  <a:pt x="0" y="5803"/>
                </a:lnTo>
                <a:lnTo>
                  <a:pt x="0" y="20066"/>
                </a:lnTo>
                <a:lnTo>
                  <a:pt x="6286" y="25857"/>
                </a:lnTo>
                <a:lnTo>
                  <a:pt x="21793" y="25857"/>
                </a:lnTo>
                <a:lnTo>
                  <a:pt x="28079" y="20066"/>
                </a:lnTo>
                <a:lnTo>
                  <a:pt x="28079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59308" y="2758617"/>
            <a:ext cx="28054" cy="25857"/>
          </a:xfrm>
          <a:custGeom>
            <a:avLst/>
            <a:gdLst/>
            <a:ahLst/>
            <a:cxnLst/>
            <a:rect l="l" t="t" r="r" b="b"/>
            <a:pathLst>
              <a:path w="28054" h="25857">
                <a:moveTo>
                  <a:pt x="28054" y="12915"/>
                </a:moveTo>
                <a:lnTo>
                  <a:pt x="28054" y="5803"/>
                </a:lnTo>
                <a:lnTo>
                  <a:pt x="21780" y="0"/>
                </a:lnTo>
                <a:lnTo>
                  <a:pt x="6273" y="0"/>
                </a:lnTo>
                <a:lnTo>
                  <a:pt x="0" y="5803"/>
                </a:lnTo>
                <a:lnTo>
                  <a:pt x="0" y="20066"/>
                </a:lnTo>
                <a:lnTo>
                  <a:pt x="6273" y="25857"/>
                </a:lnTo>
                <a:lnTo>
                  <a:pt x="21780" y="25857"/>
                </a:lnTo>
                <a:lnTo>
                  <a:pt x="28054" y="20066"/>
                </a:lnTo>
                <a:lnTo>
                  <a:pt x="28054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240589" y="1403743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4"/>
                </a:lnTo>
                <a:lnTo>
                  <a:pt x="44889" y="4504"/>
                </a:lnTo>
                <a:lnTo>
                  <a:pt x="32437" y="10711"/>
                </a:lnTo>
                <a:lnTo>
                  <a:pt x="21569" y="19181"/>
                </a:lnTo>
                <a:lnTo>
                  <a:pt x="12587" y="29611"/>
                </a:lnTo>
                <a:lnTo>
                  <a:pt x="5796" y="41698"/>
                </a:lnTo>
                <a:lnTo>
                  <a:pt x="1499" y="55140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0" y="44861"/>
                </a:lnTo>
                <a:lnTo>
                  <a:pt x="337629" y="32416"/>
                </a:lnTo>
                <a:lnTo>
                  <a:pt x="329153" y="21554"/>
                </a:lnTo>
                <a:lnTo>
                  <a:pt x="318717" y="12578"/>
                </a:lnTo>
                <a:lnTo>
                  <a:pt x="306623" y="5792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240589" y="1403742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2"/>
                </a:lnTo>
                <a:lnTo>
                  <a:pt x="318717" y="12578"/>
                </a:lnTo>
                <a:lnTo>
                  <a:pt x="329153" y="21554"/>
                </a:lnTo>
                <a:lnTo>
                  <a:pt x="337629" y="32416"/>
                </a:lnTo>
                <a:lnTo>
                  <a:pt x="343840" y="44861"/>
                </a:lnTo>
                <a:lnTo>
                  <a:pt x="347483" y="58588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9"/>
                </a:lnTo>
                <a:lnTo>
                  <a:pt x="342551" y="306553"/>
                </a:lnTo>
                <a:lnTo>
                  <a:pt x="335760" y="318640"/>
                </a:lnTo>
                <a:lnTo>
                  <a:pt x="326779" y="329069"/>
                </a:lnTo>
                <a:lnTo>
                  <a:pt x="315910" y="337538"/>
                </a:lnTo>
                <a:lnTo>
                  <a:pt x="303458" y="343743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69" y="346748"/>
                </a:lnTo>
                <a:lnTo>
                  <a:pt x="41719" y="342455"/>
                </a:lnTo>
                <a:lnTo>
                  <a:pt x="29625" y="335671"/>
                </a:lnTo>
                <a:lnTo>
                  <a:pt x="19189" y="326697"/>
                </a:lnTo>
                <a:lnTo>
                  <a:pt x="10715" y="315835"/>
                </a:lnTo>
                <a:lnTo>
                  <a:pt x="4506" y="303389"/>
                </a:lnTo>
                <a:lnTo>
                  <a:pt x="864" y="289661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40"/>
                </a:lnTo>
                <a:lnTo>
                  <a:pt x="5795" y="41698"/>
                </a:lnTo>
                <a:lnTo>
                  <a:pt x="12584" y="29611"/>
                </a:lnTo>
                <a:lnTo>
                  <a:pt x="21564" y="19180"/>
                </a:lnTo>
                <a:lnTo>
                  <a:pt x="32432" y="10711"/>
                </a:lnTo>
                <a:lnTo>
                  <a:pt x="44884" y="4504"/>
                </a:lnTo>
                <a:lnTo>
                  <a:pt x="58619" y="864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290348" y="1692770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17703" y="1692770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93" y="25844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404013" y="1692770"/>
            <a:ext cx="28067" cy="25844"/>
          </a:xfrm>
          <a:custGeom>
            <a:avLst/>
            <a:gdLst/>
            <a:ahLst/>
            <a:cxnLst/>
            <a:rect l="l" t="t" r="r" b="b"/>
            <a:pathLst>
              <a:path w="28067" h="25844">
                <a:moveTo>
                  <a:pt x="28067" y="12903"/>
                </a:moveTo>
                <a:lnTo>
                  <a:pt x="28067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93" y="25844"/>
                </a:lnTo>
                <a:lnTo>
                  <a:pt x="28067" y="20053"/>
                </a:lnTo>
                <a:lnTo>
                  <a:pt x="28067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885307" y="1759038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4"/>
                </a:lnTo>
                <a:lnTo>
                  <a:pt x="278676" y="348234"/>
                </a:lnTo>
                <a:lnTo>
                  <a:pt x="303458" y="343730"/>
                </a:lnTo>
                <a:lnTo>
                  <a:pt x="315910" y="337525"/>
                </a:lnTo>
                <a:lnTo>
                  <a:pt x="326779" y="329057"/>
                </a:lnTo>
                <a:lnTo>
                  <a:pt x="335760" y="318628"/>
                </a:lnTo>
                <a:lnTo>
                  <a:pt x="342551" y="306540"/>
                </a:lnTo>
                <a:lnTo>
                  <a:pt x="346848" y="293097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885307" y="1759038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0" y="306548"/>
                </a:lnTo>
                <a:lnTo>
                  <a:pt x="335758" y="318634"/>
                </a:lnTo>
                <a:lnTo>
                  <a:pt x="326775" y="329062"/>
                </a:lnTo>
                <a:lnTo>
                  <a:pt x="315905" y="337529"/>
                </a:lnTo>
                <a:lnTo>
                  <a:pt x="303451" y="343733"/>
                </a:lnTo>
                <a:lnTo>
                  <a:pt x="289717" y="347371"/>
                </a:lnTo>
                <a:lnTo>
                  <a:pt x="278676" y="348234"/>
                </a:lnTo>
                <a:lnTo>
                  <a:pt x="69672" y="348234"/>
                </a:lnTo>
                <a:lnTo>
                  <a:pt x="55171" y="346735"/>
                </a:lnTo>
                <a:lnTo>
                  <a:pt x="41722" y="342442"/>
                </a:lnTo>
                <a:lnTo>
                  <a:pt x="29627" y="335657"/>
                </a:lnTo>
                <a:lnTo>
                  <a:pt x="19191" y="326682"/>
                </a:lnTo>
                <a:lnTo>
                  <a:pt x="10715" y="315821"/>
                </a:lnTo>
                <a:lnTo>
                  <a:pt x="4505" y="303376"/>
                </a:lnTo>
                <a:lnTo>
                  <a:pt x="863" y="289649"/>
                </a:lnTo>
                <a:lnTo>
                  <a:pt x="0" y="278612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935065" y="204805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148235" y="204805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034532" y="2048052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885307" y="1403743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4"/>
                </a:lnTo>
                <a:lnTo>
                  <a:pt x="44889" y="4504"/>
                </a:lnTo>
                <a:lnTo>
                  <a:pt x="32437" y="10711"/>
                </a:lnTo>
                <a:lnTo>
                  <a:pt x="21569" y="19181"/>
                </a:lnTo>
                <a:lnTo>
                  <a:pt x="12587" y="29611"/>
                </a:lnTo>
                <a:lnTo>
                  <a:pt x="5796" y="41698"/>
                </a:lnTo>
                <a:lnTo>
                  <a:pt x="1499" y="55140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0" y="44861"/>
                </a:lnTo>
                <a:lnTo>
                  <a:pt x="337629" y="32416"/>
                </a:lnTo>
                <a:lnTo>
                  <a:pt x="329153" y="21554"/>
                </a:lnTo>
                <a:lnTo>
                  <a:pt x="318717" y="12578"/>
                </a:lnTo>
                <a:lnTo>
                  <a:pt x="306623" y="5792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885307" y="1403756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7"/>
                </a:lnTo>
                <a:lnTo>
                  <a:pt x="342551" y="306540"/>
                </a:lnTo>
                <a:lnTo>
                  <a:pt x="335760" y="318628"/>
                </a:lnTo>
                <a:lnTo>
                  <a:pt x="326779" y="329057"/>
                </a:lnTo>
                <a:lnTo>
                  <a:pt x="315910" y="337525"/>
                </a:lnTo>
                <a:lnTo>
                  <a:pt x="303458" y="343730"/>
                </a:lnTo>
                <a:lnTo>
                  <a:pt x="289726" y="347370"/>
                </a:lnTo>
                <a:lnTo>
                  <a:pt x="278676" y="348233"/>
                </a:lnTo>
                <a:lnTo>
                  <a:pt x="69672" y="348233"/>
                </a:lnTo>
                <a:lnTo>
                  <a:pt x="55173" y="346735"/>
                </a:lnTo>
                <a:lnTo>
                  <a:pt x="41725" y="342443"/>
                </a:lnTo>
                <a:lnTo>
                  <a:pt x="29631" y="335658"/>
                </a:lnTo>
                <a:lnTo>
                  <a:pt x="19194" y="326684"/>
                </a:lnTo>
                <a:lnTo>
                  <a:pt x="10719" y="315823"/>
                </a:lnTo>
                <a:lnTo>
                  <a:pt x="4508" y="303377"/>
                </a:lnTo>
                <a:lnTo>
                  <a:pt x="864" y="289649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35065" y="1692770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48235" y="1692770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34532" y="1692770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885307" y="3890759"/>
            <a:ext cx="348348" cy="348233"/>
          </a:xfrm>
          <a:custGeom>
            <a:avLst/>
            <a:gdLst/>
            <a:ahLst/>
            <a:cxnLst/>
            <a:rect l="l" t="t" r="r" b="b"/>
            <a:pathLst>
              <a:path w="348348" h="348233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3"/>
                </a:lnTo>
                <a:lnTo>
                  <a:pt x="278676" y="348233"/>
                </a:lnTo>
                <a:lnTo>
                  <a:pt x="303458" y="343730"/>
                </a:lnTo>
                <a:lnTo>
                  <a:pt x="315910" y="337525"/>
                </a:lnTo>
                <a:lnTo>
                  <a:pt x="326779" y="329057"/>
                </a:lnTo>
                <a:lnTo>
                  <a:pt x="335760" y="318628"/>
                </a:lnTo>
                <a:lnTo>
                  <a:pt x="342551" y="306540"/>
                </a:lnTo>
                <a:lnTo>
                  <a:pt x="346848" y="293097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85307" y="3890759"/>
            <a:ext cx="348348" cy="348233"/>
          </a:xfrm>
          <a:custGeom>
            <a:avLst/>
            <a:gdLst/>
            <a:ahLst/>
            <a:cxnLst/>
            <a:rect l="l" t="t" r="r" b="b"/>
            <a:pathLst>
              <a:path w="348348" h="348233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7"/>
                </a:lnTo>
                <a:lnTo>
                  <a:pt x="342551" y="306540"/>
                </a:lnTo>
                <a:lnTo>
                  <a:pt x="335760" y="318628"/>
                </a:lnTo>
                <a:lnTo>
                  <a:pt x="326779" y="329057"/>
                </a:lnTo>
                <a:lnTo>
                  <a:pt x="315910" y="337525"/>
                </a:lnTo>
                <a:lnTo>
                  <a:pt x="303458" y="343730"/>
                </a:lnTo>
                <a:lnTo>
                  <a:pt x="289726" y="347370"/>
                </a:lnTo>
                <a:lnTo>
                  <a:pt x="278676" y="348233"/>
                </a:lnTo>
                <a:lnTo>
                  <a:pt x="69672" y="348233"/>
                </a:lnTo>
                <a:lnTo>
                  <a:pt x="55173" y="346735"/>
                </a:lnTo>
                <a:lnTo>
                  <a:pt x="41725" y="342443"/>
                </a:lnTo>
                <a:lnTo>
                  <a:pt x="29631" y="335658"/>
                </a:lnTo>
                <a:lnTo>
                  <a:pt x="19194" y="326684"/>
                </a:lnTo>
                <a:lnTo>
                  <a:pt x="10719" y="315823"/>
                </a:lnTo>
                <a:lnTo>
                  <a:pt x="4508" y="303377"/>
                </a:lnTo>
                <a:lnTo>
                  <a:pt x="864" y="289649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35065" y="4179773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148235" y="4179773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034532" y="4179773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85307" y="3535464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85307" y="3535476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3"/>
                </a:lnTo>
                <a:lnTo>
                  <a:pt x="342551" y="306535"/>
                </a:lnTo>
                <a:lnTo>
                  <a:pt x="335760" y="318622"/>
                </a:lnTo>
                <a:lnTo>
                  <a:pt x="326779" y="329052"/>
                </a:lnTo>
                <a:lnTo>
                  <a:pt x="315910" y="337522"/>
                </a:lnTo>
                <a:lnTo>
                  <a:pt x="303458" y="343729"/>
                </a:lnTo>
                <a:lnTo>
                  <a:pt x="289726" y="347369"/>
                </a:lnTo>
                <a:lnTo>
                  <a:pt x="278676" y="348234"/>
                </a:lnTo>
                <a:lnTo>
                  <a:pt x="69672" y="348234"/>
                </a:lnTo>
                <a:lnTo>
                  <a:pt x="55173" y="346735"/>
                </a:lnTo>
                <a:lnTo>
                  <a:pt x="41725" y="342441"/>
                </a:lnTo>
                <a:lnTo>
                  <a:pt x="29631" y="335655"/>
                </a:lnTo>
                <a:lnTo>
                  <a:pt x="19194" y="326679"/>
                </a:lnTo>
                <a:lnTo>
                  <a:pt x="10719" y="315817"/>
                </a:lnTo>
                <a:lnTo>
                  <a:pt x="4508" y="303372"/>
                </a:lnTo>
                <a:lnTo>
                  <a:pt x="864" y="289645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935065" y="3824490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78"/>
                </a:lnTo>
                <a:lnTo>
                  <a:pt x="21755" y="0"/>
                </a:lnTo>
                <a:lnTo>
                  <a:pt x="6273" y="0"/>
                </a:lnTo>
                <a:lnTo>
                  <a:pt x="0" y="5778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148235" y="3824490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78"/>
                </a:lnTo>
                <a:lnTo>
                  <a:pt x="21755" y="0"/>
                </a:lnTo>
                <a:lnTo>
                  <a:pt x="6273" y="0"/>
                </a:lnTo>
                <a:lnTo>
                  <a:pt x="0" y="5778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034532" y="3824490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78"/>
                </a:lnTo>
                <a:lnTo>
                  <a:pt x="21755" y="0"/>
                </a:lnTo>
                <a:lnTo>
                  <a:pt x="6286" y="0"/>
                </a:lnTo>
                <a:lnTo>
                  <a:pt x="0" y="5778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815979" y="1400200"/>
            <a:ext cx="2131720" cy="2842298"/>
          </a:xfrm>
          <a:custGeom>
            <a:avLst/>
            <a:gdLst/>
            <a:ahLst/>
            <a:cxnLst/>
            <a:rect l="l" t="t" r="r" b="b"/>
            <a:pathLst>
              <a:path w="2131720" h="2842298">
                <a:moveTo>
                  <a:pt x="0" y="0"/>
                </a:moveTo>
                <a:lnTo>
                  <a:pt x="0" y="2842298"/>
                </a:lnTo>
                <a:lnTo>
                  <a:pt x="355282" y="2842298"/>
                </a:lnTo>
                <a:lnTo>
                  <a:pt x="355282" y="0"/>
                </a:lnTo>
                <a:lnTo>
                  <a:pt x="710564" y="0"/>
                </a:lnTo>
                <a:lnTo>
                  <a:pt x="710564" y="2842298"/>
                </a:lnTo>
                <a:lnTo>
                  <a:pt x="1065847" y="2842298"/>
                </a:lnTo>
                <a:lnTo>
                  <a:pt x="1065847" y="0"/>
                </a:lnTo>
                <a:lnTo>
                  <a:pt x="1421142" y="0"/>
                </a:lnTo>
                <a:lnTo>
                  <a:pt x="1421142" y="2842298"/>
                </a:lnTo>
                <a:lnTo>
                  <a:pt x="1776425" y="2842298"/>
                </a:lnTo>
                <a:lnTo>
                  <a:pt x="1776425" y="0"/>
                </a:lnTo>
                <a:lnTo>
                  <a:pt x="2131720" y="0"/>
                </a:lnTo>
                <a:lnTo>
                  <a:pt x="2131720" y="2842298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460684" y="1755495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60684" y="2110778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60684" y="2466073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60684" y="2821355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460684" y="3176638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460684" y="3531920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460684" y="3887216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464227" y="1403756"/>
            <a:ext cx="2835211" cy="2835173"/>
          </a:xfrm>
          <a:custGeom>
            <a:avLst/>
            <a:gdLst/>
            <a:ahLst/>
            <a:cxnLst/>
            <a:rect l="l" t="t" r="r" b="b"/>
            <a:pathLst>
              <a:path w="2835211" h="2835173">
                <a:moveTo>
                  <a:pt x="0" y="0"/>
                </a:moveTo>
                <a:lnTo>
                  <a:pt x="0" y="2835173"/>
                </a:lnTo>
                <a:lnTo>
                  <a:pt x="2835211" y="2835173"/>
                </a:lnTo>
                <a:lnTo>
                  <a:pt x="2835211" y="0"/>
                </a:lnTo>
                <a:lnTo>
                  <a:pt x="0" y="0"/>
                </a:lnTo>
                <a:close/>
              </a:path>
            </a:pathLst>
          </a:custGeom>
          <a:ln w="355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30011" y="2824899"/>
            <a:ext cx="348361" cy="348234"/>
          </a:xfrm>
          <a:custGeom>
            <a:avLst/>
            <a:gdLst/>
            <a:ahLst/>
            <a:cxnLst/>
            <a:rect l="l" t="t" r="r" b="b"/>
            <a:pathLst>
              <a:path w="348361" h="348234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4"/>
                </a:lnTo>
                <a:lnTo>
                  <a:pt x="278688" y="348234"/>
                </a:lnTo>
                <a:lnTo>
                  <a:pt x="303471" y="343730"/>
                </a:lnTo>
                <a:lnTo>
                  <a:pt x="315923" y="337525"/>
                </a:lnTo>
                <a:lnTo>
                  <a:pt x="326791" y="329057"/>
                </a:lnTo>
                <a:lnTo>
                  <a:pt x="335773" y="318628"/>
                </a:lnTo>
                <a:lnTo>
                  <a:pt x="342564" y="306540"/>
                </a:lnTo>
                <a:lnTo>
                  <a:pt x="346861" y="293097"/>
                </a:lnTo>
                <a:lnTo>
                  <a:pt x="348361" y="278599"/>
                </a:lnTo>
                <a:lnTo>
                  <a:pt x="348361" y="69634"/>
                </a:lnTo>
                <a:lnTo>
                  <a:pt x="343852" y="44856"/>
                </a:lnTo>
                <a:lnTo>
                  <a:pt x="337641" y="32410"/>
                </a:lnTo>
                <a:lnTo>
                  <a:pt x="329166" y="21549"/>
                </a:lnTo>
                <a:lnTo>
                  <a:pt x="318729" y="12575"/>
                </a:lnTo>
                <a:lnTo>
                  <a:pt x="306635" y="5790"/>
                </a:lnTo>
                <a:lnTo>
                  <a:pt x="293187" y="1498"/>
                </a:lnTo>
                <a:lnTo>
                  <a:pt x="278688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530011" y="2824899"/>
            <a:ext cx="348361" cy="348246"/>
          </a:xfrm>
          <a:custGeom>
            <a:avLst/>
            <a:gdLst/>
            <a:ahLst/>
            <a:cxnLst/>
            <a:rect l="l" t="t" r="r" b="b"/>
            <a:pathLst>
              <a:path w="348361" h="348246">
                <a:moveTo>
                  <a:pt x="69672" y="0"/>
                </a:moveTo>
                <a:lnTo>
                  <a:pt x="278688" y="0"/>
                </a:lnTo>
                <a:lnTo>
                  <a:pt x="293189" y="1498"/>
                </a:lnTo>
                <a:lnTo>
                  <a:pt x="306638" y="5791"/>
                </a:lnTo>
                <a:lnTo>
                  <a:pt x="318733" y="12576"/>
                </a:lnTo>
                <a:lnTo>
                  <a:pt x="329169" y="21551"/>
                </a:lnTo>
                <a:lnTo>
                  <a:pt x="337645" y="32412"/>
                </a:lnTo>
                <a:lnTo>
                  <a:pt x="343855" y="44857"/>
                </a:lnTo>
                <a:lnTo>
                  <a:pt x="347497" y="58584"/>
                </a:lnTo>
                <a:lnTo>
                  <a:pt x="348361" y="69621"/>
                </a:lnTo>
                <a:lnTo>
                  <a:pt x="348361" y="278599"/>
                </a:lnTo>
                <a:lnTo>
                  <a:pt x="346861" y="293096"/>
                </a:lnTo>
                <a:lnTo>
                  <a:pt x="342565" y="306540"/>
                </a:lnTo>
                <a:lnTo>
                  <a:pt x="335775" y="318629"/>
                </a:lnTo>
                <a:lnTo>
                  <a:pt x="326795" y="329060"/>
                </a:lnTo>
                <a:lnTo>
                  <a:pt x="315928" y="337531"/>
                </a:lnTo>
                <a:lnTo>
                  <a:pt x="303478" y="343739"/>
                </a:lnTo>
                <a:lnTo>
                  <a:pt x="289748" y="347381"/>
                </a:lnTo>
                <a:lnTo>
                  <a:pt x="278688" y="348246"/>
                </a:lnTo>
                <a:lnTo>
                  <a:pt x="69672" y="348246"/>
                </a:lnTo>
                <a:lnTo>
                  <a:pt x="55174" y="346748"/>
                </a:lnTo>
                <a:lnTo>
                  <a:pt x="41727" y="342455"/>
                </a:lnTo>
                <a:lnTo>
                  <a:pt x="29634" y="335669"/>
                </a:lnTo>
                <a:lnTo>
                  <a:pt x="19198" y="326694"/>
                </a:lnTo>
                <a:lnTo>
                  <a:pt x="10722" y="315832"/>
                </a:lnTo>
                <a:lnTo>
                  <a:pt x="4510" y="303386"/>
                </a:lnTo>
                <a:lnTo>
                  <a:pt x="866" y="289658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579770" y="3113913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807138" y="3113913"/>
            <a:ext cx="28054" cy="25844"/>
          </a:xfrm>
          <a:custGeom>
            <a:avLst/>
            <a:gdLst/>
            <a:ahLst/>
            <a:cxnLst/>
            <a:rect l="l" t="t" r="r" b="b"/>
            <a:pathLst>
              <a:path w="28054" h="25844">
                <a:moveTo>
                  <a:pt x="28054" y="12903"/>
                </a:moveTo>
                <a:lnTo>
                  <a:pt x="28054" y="5791"/>
                </a:lnTo>
                <a:lnTo>
                  <a:pt x="21780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80" y="25844"/>
                </a:lnTo>
                <a:lnTo>
                  <a:pt x="28054" y="20053"/>
                </a:lnTo>
                <a:lnTo>
                  <a:pt x="28054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679249" y="3113913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538965" y="1577466"/>
            <a:ext cx="407644" cy="482168"/>
          </a:xfrm>
          <a:custGeom>
            <a:avLst/>
            <a:gdLst/>
            <a:ahLst/>
            <a:cxnLst/>
            <a:rect l="l" t="t" r="r" b="b"/>
            <a:pathLst>
              <a:path w="407644" h="482168">
                <a:moveTo>
                  <a:pt x="407644" y="482168"/>
                </a:moveTo>
                <a:lnTo>
                  <a:pt x="394855" y="427928"/>
                </a:lnTo>
                <a:lnTo>
                  <a:pt x="381465" y="377959"/>
                </a:lnTo>
                <a:lnTo>
                  <a:pt x="367442" y="332077"/>
                </a:lnTo>
                <a:lnTo>
                  <a:pt x="352753" y="290099"/>
                </a:lnTo>
                <a:lnTo>
                  <a:pt x="337365" y="251842"/>
                </a:lnTo>
                <a:lnTo>
                  <a:pt x="321243" y="217122"/>
                </a:lnTo>
                <a:lnTo>
                  <a:pt x="304356" y="185758"/>
                </a:lnTo>
                <a:lnTo>
                  <a:pt x="286669" y="157565"/>
                </a:lnTo>
                <a:lnTo>
                  <a:pt x="268150" y="132361"/>
                </a:lnTo>
                <a:lnTo>
                  <a:pt x="248766" y="109962"/>
                </a:lnTo>
                <a:lnTo>
                  <a:pt x="228482" y="90186"/>
                </a:lnTo>
                <a:lnTo>
                  <a:pt x="207266" y="72849"/>
                </a:lnTo>
                <a:lnTo>
                  <a:pt x="185085" y="57769"/>
                </a:lnTo>
                <a:lnTo>
                  <a:pt x="161906" y="44761"/>
                </a:lnTo>
                <a:lnTo>
                  <a:pt x="137694" y="33644"/>
                </a:lnTo>
                <a:lnTo>
                  <a:pt x="112418" y="24233"/>
                </a:lnTo>
                <a:lnTo>
                  <a:pt x="86044" y="16347"/>
                </a:lnTo>
                <a:lnTo>
                  <a:pt x="58538" y="9801"/>
                </a:lnTo>
                <a:lnTo>
                  <a:pt x="29868" y="4413"/>
                </a:lnTo>
                <a:lnTo>
                  <a:pt x="0" y="0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529605" y="1556308"/>
            <a:ext cx="88747" cy="62268"/>
          </a:xfrm>
          <a:custGeom>
            <a:avLst/>
            <a:gdLst/>
            <a:ahLst/>
            <a:cxnLst/>
            <a:rect l="l" t="t" r="r" b="b"/>
            <a:pathLst>
              <a:path w="88747" h="62268">
                <a:moveTo>
                  <a:pt x="0" y="20053"/>
                </a:moveTo>
                <a:lnTo>
                  <a:pt x="80594" y="62268"/>
                </a:lnTo>
                <a:lnTo>
                  <a:pt x="78170" y="57129"/>
                </a:lnTo>
                <a:lnTo>
                  <a:pt x="74807" y="45188"/>
                </a:lnTo>
                <a:lnTo>
                  <a:pt x="74237" y="33015"/>
                </a:lnTo>
                <a:lnTo>
                  <a:pt x="76406" y="21098"/>
                </a:lnTo>
                <a:lnTo>
                  <a:pt x="81261" y="9930"/>
                </a:lnTo>
                <a:lnTo>
                  <a:pt x="88747" y="0"/>
                </a:lnTo>
                <a:lnTo>
                  <a:pt x="0" y="20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29605" y="1556308"/>
            <a:ext cx="88760" cy="62268"/>
          </a:xfrm>
          <a:custGeom>
            <a:avLst/>
            <a:gdLst/>
            <a:ahLst/>
            <a:cxnLst/>
            <a:rect l="l" t="t" r="r" b="b"/>
            <a:pathLst>
              <a:path w="88760" h="62268">
                <a:moveTo>
                  <a:pt x="80594" y="62268"/>
                </a:moveTo>
                <a:lnTo>
                  <a:pt x="0" y="20053"/>
                </a:lnTo>
                <a:lnTo>
                  <a:pt x="88760" y="0"/>
                </a:lnTo>
                <a:lnTo>
                  <a:pt x="81263" y="9929"/>
                </a:lnTo>
                <a:lnTo>
                  <a:pt x="76404" y="21097"/>
                </a:lnTo>
                <a:lnTo>
                  <a:pt x="74234" y="33012"/>
                </a:lnTo>
                <a:lnTo>
                  <a:pt x="74804" y="45184"/>
                </a:lnTo>
                <a:lnTo>
                  <a:pt x="78168" y="57124"/>
                </a:lnTo>
                <a:lnTo>
                  <a:pt x="80594" y="62268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350497" y="1704593"/>
            <a:ext cx="118313" cy="403237"/>
          </a:xfrm>
          <a:custGeom>
            <a:avLst/>
            <a:gdLst/>
            <a:ahLst/>
            <a:cxnLst/>
            <a:rect l="l" t="t" r="r" b="b"/>
            <a:pathLst>
              <a:path w="118313" h="403237">
                <a:moveTo>
                  <a:pt x="118313" y="0"/>
                </a:moveTo>
                <a:lnTo>
                  <a:pt x="0" y="403237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341874" y="2026157"/>
            <a:ext cx="60261" cy="90766"/>
          </a:xfrm>
          <a:custGeom>
            <a:avLst/>
            <a:gdLst/>
            <a:ahLst/>
            <a:cxnLst/>
            <a:rect l="l" t="t" r="r" b="b"/>
            <a:pathLst>
              <a:path w="60261" h="90766">
                <a:moveTo>
                  <a:pt x="6057" y="90766"/>
                </a:moveTo>
                <a:lnTo>
                  <a:pt x="60261" y="17691"/>
                </a:lnTo>
                <a:lnTo>
                  <a:pt x="55218" y="19186"/>
                </a:lnTo>
                <a:lnTo>
                  <a:pt x="42814" y="20750"/>
                </a:lnTo>
                <a:lnTo>
                  <a:pt x="30607" y="19483"/>
                </a:lnTo>
                <a:lnTo>
                  <a:pt x="19079" y="15515"/>
                </a:lnTo>
                <a:lnTo>
                  <a:pt x="8716" y="8977"/>
                </a:lnTo>
                <a:lnTo>
                  <a:pt x="0" y="0"/>
                </a:lnTo>
                <a:lnTo>
                  <a:pt x="6057" y="90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341861" y="2026157"/>
            <a:ext cx="60261" cy="90766"/>
          </a:xfrm>
          <a:custGeom>
            <a:avLst/>
            <a:gdLst/>
            <a:ahLst/>
            <a:cxnLst/>
            <a:rect l="l" t="t" r="r" b="b"/>
            <a:pathLst>
              <a:path w="60261" h="90766">
                <a:moveTo>
                  <a:pt x="60261" y="17691"/>
                </a:moveTo>
                <a:lnTo>
                  <a:pt x="6083" y="90766"/>
                </a:lnTo>
                <a:lnTo>
                  <a:pt x="0" y="0"/>
                </a:lnTo>
                <a:lnTo>
                  <a:pt x="8721" y="8977"/>
                </a:lnTo>
                <a:lnTo>
                  <a:pt x="19088" y="15515"/>
                </a:lnTo>
                <a:lnTo>
                  <a:pt x="30616" y="19483"/>
                </a:lnTo>
                <a:lnTo>
                  <a:pt x="42822" y="20750"/>
                </a:lnTo>
                <a:lnTo>
                  <a:pt x="55220" y="19186"/>
                </a:lnTo>
                <a:lnTo>
                  <a:pt x="60261" y="17691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91049" y="1700187"/>
            <a:ext cx="241109" cy="407644"/>
          </a:xfrm>
          <a:custGeom>
            <a:avLst/>
            <a:gdLst/>
            <a:ahLst/>
            <a:cxnLst/>
            <a:rect l="l" t="t" r="r" b="b"/>
            <a:pathLst>
              <a:path w="241109" h="407644">
                <a:moveTo>
                  <a:pt x="241109" y="0"/>
                </a:moveTo>
                <a:lnTo>
                  <a:pt x="0" y="407644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86362" y="2026539"/>
            <a:ext cx="70510" cy="89484"/>
          </a:xfrm>
          <a:custGeom>
            <a:avLst/>
            <a:gdLst/>
            <a:ahLst/>
            <a:cxnLst/>
            <a:rect l="l" t="t" r="r" b="b"/>
            <a:pathLst>
              <a:path w="70510" h="89484">
                <a:moveTo>
                  <a:pt x="0" y="89484"/>
                </a:moveTo>
                <a:lnTo>
                  <a:pt x="70510" y="31953"/>
                </a:lnTo>
                <a:lnTo>
                  <a:pt x="68899" y="32074"/>
                </a:lnTo>
                <a:lnTo>
                  <a:pt x="55621" y="31246"/>
                </a:lnTo>
                <a:lnTo>
                  <a:pt x="43221" y="27327"/>
                </a:lnTo>
                <a:lnTo>
                  <a:pt x="32216" y="20615"/>
                </a:lnTo>
                <a:lnTo>
                  <a:pt x="23123" y="11407"/>
                </a:lnTo>
                <a:lnTo>
                  <a:pt x="16459" y="0"/>
                </a:lnTo>
                <a:lnTo>
                  <a:pt x="0" y="89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86375" y="2026539"/>
            <a:ext cx="70497" cy="89484"/>
          </a:xfrm>
          <a:custGeom>
            <a:avLst/>
            <a:gdLst/>
            <a:ahLst/>
            <a:cxnLst/>
            <a:rect l="l" t="t" r="r" b="b"/>
            <a:pathLst>
              <a:path w="70497" h="89484">
                <a:moveTo>
                  <a:pt x="70497" y="31953"/>
                </a:moveTo>
                <a:lnTo>
                  <a:pt x="0" y="89484"/>
                </a:lnTo>
                <a:lnTo>
                  <a:pt x="16446" y="0"/>
                </a:lnTo>
                <a:lnTo>
                  <a:pt x="23110" y="11407"/>
                </a:lnTo>
                <a:lnTo>
                  <a:pt x="32203" y="20615"/>
                </a:lnTo>
                <a:lnTo>
                  <a:pt x="43208" y="27327"/>
                </a:lnTo>
                <a:lnTo>
                  <a:pt x="55608" y="31246"/>
                </a:lnTo>
                <a:lnTo>
                  <a:pt x="68886" y="32074"/>
                </a:lnTo>
                <a:lnTo>
                  <a:pt x="70497" y="31953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627257" y="2414676"/>
            <a:ext cx="254215" cy="762685"/>
          </a:xfrm>
          <a:custGeom>
            <a:avLst/>
            <a:gdLst/>
            <a:ahLst/>
            <a:cxnLst/>
            <a:rect l="l" t="t" r="r" b="b"/>
            <a:pathLst>
              <a:path w="254215" h="762685">
                <a:moveTo>
                  <a:pt x="254215" y="0"/>
                </a:moveTo>
                <a:lnTo>
                  <a:pt x="0" y="762685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621618" y="3095421"/>
            <a:ext cx="59562" cy="90931"/>
          </a:xfrm>
          <a:custGeom>
            <a:avLst/>
            <a:gdLst/>
            <a:ahLst/>
            <a:cxnLst/>
            <a:rect l="l" t="t" r="r" b="b"/>
            <a:pathLst>
              <a:path w="59562" h="90931">
                <a:moveTo>
                  <a:pt x="2768" y="90931"/>
                </a:moveTo>
                <a:lnTo>
                  <a:pt x="59562" y="19837"/>
                </a:lnTo>
                <a:lnTo>
                  <a:pt x="54754" y="21097"/>
                </a:lnTo>
                <a:lnTo>
                  <a:pt x="42253" y="22287"/>
                </a:lnTo>
                <a:lnTo>
                  <a:pt x="30036" y="20618"/>
                </a:lnTo>
                <a:lnTo>
                  <a:pt x="18594" y="16244"/>
                </a:lnTo>
                <a:lnTo>
                  <a:pt x="8418" y="9320"/>
                </a:lnTo>
                <a:lnTo>
                  <a:pt x="0" y="0"/>
                </a:lnTo>
                <a:lnTo>
                  <a:pt x="2768" y="90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21606" y="3095409"/>
            <a:ext cx="59575" cy="90944"/>
          </a:xfrm>
          <a:custGeom>
            <a:avLst/>
            <a:gdLst/>
            <a:ahLst/>
            <a:cxnLst/>
            <a:rect l="l" t="t" r="r" b="b"/>
            <a:pathLst>
              <a:path w="59575" h="90944">
                <a:moveTo>
                  <a:pt x="59575" y="19850"/>
                </a:moveTo>
                <a:lnTo>
                  <a:pt x="2781" y="90944"/>
                </a:lnTo>
                <a:lnTo>
                  <a:pt x="0" y="0"/>
                </a:lnTo>
                <a:lnTo>
                  <a:pt x="8421" y="9324"/>
                </a:lnTo>
                <a:lnTo>
                  <a:pt x="18595" y="16251"/>
                </a:lnTo>
                <a:lnTo>
                  <a:pt x="30033" y="20627"/>
                </a:lnTo>
                <a:lnTo>
                  <a:pt x="42248" y="22299"/>
                </a:lnTo>
                <a:lnTo>
                  <a:pt x="54749" y="21113"/>
                </a:lnTo>
                <a:lnTo>
                  <a:pt x="59575" y="1985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982311" y="2423426"/>
            <a:ext cx="127088" cy="1464017"/>
          </a:xfrm>
          <a:custGeom>
            <a:avLst/>
            <a:gdLst/>
            <a:ahLst/>
            <a:cxnLst/>
            <a:rect l="l" t="t" r="r" b="b"/>
            <a:pathLst>
              <a:path w="127088" h="1464017">
                <a:moveTo>
                  <a:pt x="127088" y="0"/>
                </a:moveTo>
                <a:lnTo>
                  <a:pt x="87554" y="76147"/>
                </a:lnTo>
                <a:lnTo>
                  <a:pt x="71418" y="132622"/>
                </a:lnTo>
                <a:lnTo>
                  <a:pt x="57486" y="199397"/>
                </a:lnTo>
                <a:lnTo>
                  <a:pt x="45591" y="274994"/>
                </a:lnTo>
                <a:lnTo>
                  <a:pt x="35570" y="357938"/>
                </a:lnTo>
                <a:lnTo>
                  <a:pt x="27259" y="446754"/>
                </a:lnTo>
                <a:lnTo>
                  <a:pt x="20492" y="539964"/>
                </a:lnTo>
                <a:lnTo>
                  <a:pt x="15107" y="636093"/>
                </a:lnTo>
                <a:lnTo>
                  <a:pt x="10937" y="733666"/>
                </a:lnTo>
                <a:lnTo>
                  <a:pt x="7820" y="831205"/>
                </a:lnTo>
                <a:lnTo>
                  <a:pt x="5591" y="927235"/>
                </a:lnTo>
                <a:lnTo>
                  <a:pt x="4085" y="1020280"/>
                </a:lnTo>
                <a:lnTo>
                  <a:pt x="3139" y="1108863"/>
                </a:lnTo>
                <a:lnTo>
                  <a:pt x="2587" y="1191509"/>
                </a:lnTo>
                <a:lnTo>
                  <a:pt x="2266" y="1266742"/>
                </a:lnTo>
                <a:lnTo>
                  <a:pt x="2011" y="1333085"/>
                </a:lnTo>
                <a:lnTo>
                  <a:pt x="1658" y="1389063"/>
                </a:lnTo>
                <a:lnTo>
                  <a:pt x="1042" y="1433199"/>
                </a:lnTo>
                <a:lnTo>
                  <a:pt x="0" y="1464017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955286" y="3809873"/>
            <a:ext cx="62687" cy="86982"/>
          </a:xfrm>
          <a:custGeom>
            <a:avLst/>
            <a:gdLst/>
            <a:ahLst/>
            <a:cxnLst/>
            <a:rect l="l" t="t" r="r" b="b"/>
            <a:pathLst>
              <a:path w="62687" h="86982">
                <a:moveTo>
                  <a:pt x="26606" y="86982"/>
                </a:moveTo>
                <a:lnTo>
                  <a:pt x="62687" y="3467"/>
                </a:lnTo>
                <a:lnTo>
                  <a:pt x="58025" y="6128"/>
                </a:lnTo>
                <a:lnTo>
                  <a:pt x="46336" y="10454"/>
                </a:lnTo>
                <a:lnTo>
                  <a:pt x="34189" y="11986"/>
                </a:lnTo>
                <a:lnTo>
                  <a:pt x="22083" y="10742"/>
                </a:lnTo>
                <a:lnTo>
                  <a:pt x="10520" y="6740"/>
                </a:lnTo>
                <a:lnTo>
                  <a:pt x="0" y="0"/>
                </a:lnTo>
                <a:lnTo>
                  <a:pt x="26606" y="86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955286" y="3809873"/>
            <a:ext cx="62687" cy="86982"/>
          </a:xfrm>
          <a:custGeom>
            <a:avLst/>
            <a:gdLst/>
            <a:ahLst/>
            <a:cxnLst/>
            <a:rect l="l" t="t" r="r" b="b"/>
            <a:pathLst>
              <a:path w="62687" h="86982">
                <a:moveTo>
                  <a:pt x="62687" y="3467"/>
                </a:moveTo>
                <a:lnTo>
                  <a:pt x="26606" y="86982"/>
                </a:lnTo>
                <a:lnTo>
                  <a:pt x="0" y="0"/>
                </a:lnTo>
                <a:lnTo>
                  <a:pt x="10522" y="6740"/>
                </a:lnTo>
                <a:lnTo>
                  <a:pt x="22087" y="10739"/>
                </a:lnTo>
                <a:lnTo>
                  <a:pt x="34194" y="11981"/>
                </a:lnTo>
                <a:lnTo>
                  <a:pt x="46343" y="10447"/>
                </a:lnTo>
                <a:lnTo>
                  <a:pt x="58033" y="6121"/>
                </a:lnTo>
                <a:lnTo>
                  <a:pt x="62687" y="3467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36527" y="2414676"/>
            <a:ext cx="65747" cy="758278"/>
          </a:xfrm>
          <a:custGeom>
            <a:avLst/>
            <a:gdLst/>
            <a:ahLst/>
            <a:cxnLst/>
            <a:rect l="l" t="t" r="r" b="b"/>
            <a:pathLst>
              <a:path w="65747" h="758278">
                <a:moveTo>
                  <a:pt x="0" y="0"/>
                </a:moveTo>
                <a:lnTo>
                  <a:pt x="65747" y="758278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264556" y="3094583"/>
            <a:ext cx="62560" cy="87782"/>
          </a:xfrm>
          <a:custGeom>
            <a:avLst/>
            <a:gdLst/>
            <a:ahLst/>
            <a:cxnLst/>
            <a:rect l="l" t="t" r="r" b="b"/>
            <a:pathLst>
              <a:path w="62560" h="87782">
                <a:moveTo>
                  <a:pt x="38658" y="87782"/>
                </a:moveTo>
                <a:lnTo>
                  <a:pt x="62560" y="0"/>
                </a:lnTo>
                <a:lnTo>
                  <a:pt x="58103" y="3439"/>
                </a:lnTo>
                <a:lnTo>
                  <a:pt x="47160" y="9296"/>
                </a:lnTo>
                <a:lnTo>
                  <a:pt x="35386" y="12476"/>
                </a:lnTo>
                <a:lnTo>
                  <a:pt x="23273" y="12924"/>
                </a:lnTo>
                <a:lnTo>
                  <a:pt x="11314" y="10587"/>
                </a:lnTo>
                <a:lnTo>
                  <a:pt x="0" y="5410"/>
                </a:lnTo>
                <a:lnTo>
                  <a:pt x="38658" y="87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64556" y="3094583"/>
            <a:ext cx="62560" cy="87782"/>
          </a:xfrm>
          <a:custGeom>
            <a:avLst/>
            <a:gdLst/>
            <a:ahLst/>
            <a:cxnLst/>
            <a:rect l="l" t="t" r="r" b="b"/>
            <a:pathLst>
              <a:path w="62560" h="87782">
                <a:moveTo>
                  <a:pt x="62560" y="0"/>
                </a:moveTo>
                <a:lnTo>
                  <a:pt x="38658" y="87782"/>
                </a:lnTo>
                <a:lnTo>
                  <a:pt x="0" y="5410"/>
                </a:lnTo>
                <a:lnTo>
                  <a:pt x="11314" y="10587"/>
                </a:lnTo>
                <a:lnTo>
                  <a:pt x="23273" y="12924"/>
                </a:lnTo>
                <a:lnTo>
                  <a:pt x="35386" y="12476"/>
                </a:lnTo>
                <a:lnTo>
                  <a:pt x="47160" y="9296"/>
                </a:lnTo>
                <a:lnTo>
                  <a:pt x="58103" y="3439"/>
                </a:lnTo>
                <a:lnTo>
                  <a:pt x="62560" y="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460072" y="2414676"/>
            <a:ext cx="233124" cy="398868"/>
          </a:xfrm>
          <a:custGeom>
            <a:avLst/>
            <a:gdLst/>
            <a:ahLst/>
            <a:cxnLst/>
            <a:rect l="l" t="t" r="r" b="b"/>
            <a:pathLst>
              <a:path w="233124" h="398868">
                <a:moveTo>
                  <a:pt x="0" y="0"/>
                </a:moveTo>
                <a:lnTo>
                  <a:pt x="33160" y="19286"/>
                </a:lnTo>
                <a:lnTo>
                  <a:pt x="63068" y="38976"/>
                </a:lnTo>
                <a:lnTo>
                  <a:pt x="89885" y="59015"/>
                </a:lnTo>
                <a:lnTo>
                  <a:pt x="113778" y="79347"/>
                </a:lnTo>
                <a:lnTo>
                  <a:pt x="134910" y="99915"/>
                </a:lnTo>
                <a:lnTo>
                  <a:pt x="153445" y="120664"/>
                </a:lnTo>
                <a:lnTo>
                  <a:pt x="169548" y="141539"/>
                </a:lnTo>
                <a:lnTo>
                  <a:pt x="183382" y="162482"/>
                </a:lnTo>
                <a:lnTo>
                  <a:pt x="195113" y="183439"/>
                </a:lnTo>
                <a:lnTo>
                  <a:pt x="204904" y="204354"/>
                </a:lnTo>
                <a:lnTo>
                  <a:pt x="212921" y="225170"/>
                </a:lnTo>
                <a:lnTo>
                  <a:pt x="219326" y="245831"/>
                </a:lnTo>
                <a:lnTo>
                  <a:pt x="224284" y="266283"/>
                </a:lnTo>
                <a:lnTo>
                  <a:pt x="227960" y="286469"/>
                </a:lnTo>
                <a:lnTo>
                  <a:pt x="230518" y="306332"/>
                </a:lnTo>
                <a:lnTo>
                  <a:pt x="232121" y="325819"/>
                </a:lnTo>
                <a:lnTo>
                  <a:pt x="232935" y="344871"/>
                </a:lnTo>
                <a:lnTo>
                  <a:pt x="233124" y="363434"/>
                </a:lnTo>
                <a:lnTo>
                  <a:pt x="232852" y="381452"/>
                </a:lnTo>
                <a:lnTo>
                  <a:pt x="232282" y="398868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664047" y="2736456"/>
            <a:ext cx="62763" cy="86525"/>
          </a:xfrm>
          <a:custGeom>
            <a:avLst/>
            <a:gdLst/>
            <a:ahLst/>
            <a:cxnLst/>
            <a:rect l="l" t="t" r="r" b="b"/>
            <a:pathLst>
              <a:path w="62763" h="86525">
                <a:moveTo>
                  <a:pt x="28105" y="86525"/>
                </a:moveTo>
                <a:lnTo>
                  <a:pt x="62763" y="2387"/>
                </a:lnTo>
                <a:lnTo>
                  <a:pt x="58212" y="5090"/>
                </a:lnTo>
                <a:lnTo>
                  <a:pt x="46571" y="9640"/>
                </a:lnTo>
                <a:lnTo>
                  <a:pt x="34430" y="11394"/>
                </a:lnTo>
                <a:lnTo>
                  <a:pt x="22288" y="10364"/>
                </a:lnTo>
                <a:lnTo>
                  <a:pt x="10645" y="6562"/>
                </a:lnTo>
                <a:lnTo>
                  <a:pt x="0" y="0"/>
                </a:lnTo>
                <a:lnTo>
                  <a:pt x="28105" y="86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664047" y="2736456"/>
            <a:ext cx="62763" cy="86525"/>
          </a:xfrm>
          <a:custGeom>
            <a:avLst/>
            <a:gdLst/>
            <a:ahLst/>
            <a:cxnLst/>
            <a:rect l="l" t="t" r="r" b="b"/>
            <a:pathLst>
              <a:path w="62763" h="86525">
                <a:moveTo>
                  <a:pt x="62763" y="2387"/>
                </a:moveTo>
                <a:lnTo>
                  <a:pt x="28105" y="86525"/>
                </a:lnTo>
                <a:lnTo>
                  <a:pt x="0" y="0"/>
                </a:lnTo>
                <a:lnTo>
                  <a:pt x="10645" y="6562"/>
                </a:lnTo>
                <a:lnTo>
                  <a:pt x="22288" y="10364"/>
                </a:lnTo>
                <a:lnTo>
                  <a:pt x="34430" y="11394"/>
                </a:lnTo>
                <a:lnTo>
                  <a:pt x="46571" y="9640"/>
                </a:lnTo>
                <a:lnTo>
                  <a:pt x="58212" y="5090"/>
                </a:lnTo>
                <a:lnTo>
                  <a:pt x="62763" y="2387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240589" y="211432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240589" y="2114319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9"/>
                </a:lnTo>
                <a:lnTo>
                  <a:pt x="342551" y="306553"/>
                </a:lnTo>
                <a:lnTo>
                  <a:pt x="335760" y="318640"/>
                </a:lnTo>
                <a:lnTo>
                  <a:pt x="326779" y="329069"/>
                </a:lnTo>
                <a:lnTo>
                  <a:pt x="315910" y="337538"/>
                </a:lnTo>
                <a:lnTo>
                  <a:pt x="303458" y="343743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69" y="346748"/>
                </a:lnTo>
                <a:lnTo>
                  <a:pt x="41719" y="342455"/>
                </a:lnTo>
                <a:lnTo>
                  <a:pt x="29625" y="335671"/>
                </a:lnTo>
                <a:lnTo>
                  <a:pt x="19189" y="326697"/>
                </a:lnTo>
                <a:lnTo>
                  <a:pt x="10715" y="315835"/>
                </a:lnTo>
                <a:lnTo>
                  <a:pt x="4506" y="303389"/>
                </a:lnTo>
                <a:lnTo>
                  <a:pt x="864" y="289661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5" y="41693"/>
                </a:lnTo>
                <a:lnTo>
                  <a:pt x="12584" y="29605"/>
                </a:lnTo>
                <a:lnTo>
                  <a:pt x="21564" y="19176"/>
                </a:lnTo>
                <a:lnTo>
                  <a:pt x="32432" y="10708"/>
                </a:lnTo>
                <a:lnTo>
                  <a:pt x="44884" y="4503"/>
                </a:lnTo>
                <a:lnTo>
                  <a:pt x="58619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290348" y="2403335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57"/>
                </a:lnTo>
                <a:lnTo>
                  <a:pt x="21755" y="25857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517703" y="2403335"/>
            <a:ext cx="28066" cy="25857"/>
          </a:xfrm>
          <a:custGeom>
            <a:avLst/>
            <a:gdLst/>
            <a:ahLst/>
            <a:cxnLst/>
            <a:rect l="l" t="t" r="r" b="b"/>
            <a:pathLst>
              <a:path w="28066" h="25857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57"/>
                </a:lnTo>
                <a:lnTo>
                  <a:pt x="21793" y="25857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404013" y="2403335"/>
            <a:ext cx="28067" cy="25857"/>
          </a:xfrm>
          <a:custGeom>
            <a:avLst/>
            <a:gdLst/>
            <a:ahLst/>
            <a:cxnLst/>
            <a:rect l="l" t="t" r="r" b="b"/>
            <a:pathLst>
              <a:path w="28067" h="25857">
                <a:moveTo>
                  <a:pt x="28067" y="12903"/>
                </a:moveTo>
                <a:lnTo>
                  <a:pt x="28067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57"/>
                </a:lnTo>
                <a:lnTo>
                  <a:pt x="21793" y="25857"/>
                </a:lnTo>
                <a:lnTo>
                  <a:pt x="28067" y="20053"/>
                </a:lnTo>
                <a:lnTo>
                  <a:pt x="28067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161379" y="1752777"/>
            <a:ext cx="227914" cy="306857"/>
          </a:xfrm>
          <a:custGeom>
            <a:avLst/>
            <a:gdLst/>
            <a:ahLst/>
            <a:cxnLst/>
            <a:rect l="l" t="t" r="r" b="b"/>
            <a:pathLst>
              <a:path w="227914" h="306857">
                <a:moveTo>
                  <a:pt x="0" y="306857"/>
                </a:moveTo>
                <a:lnTo>
                  <a:pt x="223545" y="4419"/>
                </a:lnTo>
                <a:lnTo>
                  <a:pt x="227914" y="0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313322" y="1746059"/>
            <a:ext cx="82562" cy="82575"/>
          </a:xfrm>
          <a:custGeom>
            <a:avLst/>
            <a:gdLst/>
            <a:ahLst/>
            <a:cxnLst/>
            <a:rect l="l" t="t" r="r" b="b"/>
            <a:pathLst>
              <a:path w="82562" h="82575">
                <a:moveTo>
                  <a:pt x="82562" y="0"/>
                </a:moveTo>
                <a:lnTo>
                  <a:pt x="0" y="38163"/>
                </a:lnTo>
                <a:lnTo>
                  <a:pt x="12546" y="41814"/>
                </a:lnTo>
                <a:lnTo>
                  <a:pt x="24191" y="48609"/>
                </a:lnTo>
                <a:lnTo>
                  <a:pt x="33701" y="57971"/>
                </a:lnTo>
                <a:lnTo>
                  <a:pt x="40599" y="69445"/>
                </a:lnTo>
                <a:lnTo>
                  <a:pt x="44411" y="82575"/>
                </a:lnTo>
                <a:lnTo>
                  <a:pt x="82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313322" y="1746059"/>
            <a:ext cx="82575" cy="82575"/>
          </a:xfrm>
          <a:custGeom>
            <a:avLst/>
            <a:gdLst/>
            <a:ahLst/>
            <a:cxnLst/>
            <a:rect l="l" t="t" r="r" b="b"/>
            <a:pathLst>
              <a:path w="82575" h="82575">
                <a:moveTo>
                  <a:pt x="0" y="38163"/>
                </a:moveTo>
                <a:lnTo>
                  <a:pt x="82575" y="0"/>
                </a:lnTo>
                <a:lnTo>
                  <a:pt x="44411" y="82575"/>
                </a:lnTo>
                <a:lnTo>
                  <a:pt x="40598" y="69445"/>
                </a:lnTo>
                <a:lnTo>
                  <a:pt x="33697" y="57971"/>
                </a:lnTo>
                <a:lnTo>
                  <a:pt x="24186" y="48609"/>
                </a:lnTo>
                <a:lnTo>
                  <a:pt x="12541" y="41814"/>
                </a:lnTo>
                <a:lnTo>
                  <a:pt x="0" y="38163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301651" y="1708962"/>
            <a:ext cx="13157" cy="394500"/>
          </a:xfrm>
          <a:custGeom>
            <a:avLst/>
            <a:gdLst/>
            <a:ahLst/>
            <a:cxnLst/>
            <a:rect l="l" t="t" r="r" b="b"/>
            <a:pathLst>
              <a:path w="13157" h="394500">
                <a:moveTo>
                  <a:pt x="0" y="0"/>
                </a:moveTo>
                <a:lnTo>
                  <a:pt x="13157" y="394500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281013" y="2026500"/>
            <a:ext cx="62763" cy="86398"/>
          </a:xfrm>
          <a:custGeom>
            <a:avLst/>
            <a:gdLst/>
            <a:ahLst/>
            <a:cxnLst/>
            <a:rect l="l" t="t" r="r" b="b"/>
            <a:pathLst>
              <a:path w="62763" h="86398">
                <a:moveTo>
                  <a:pt x="34201" y="86398"/>
                </a:moveTo>
                <a:lnTo>
                  <a:pt x="62763" y="0"/>
                </a:lnTo>
                <a:lnTo>
                  <a:pt x="58416" y="3026"/>
                </a:lnTo>
                <a:lnTo>
                  <a:pt x="47141" y="8392"/>
                </a:lnTo>
                <a:lnTo>
                  <a:pt x="35160" y="11002"/>
                </a:lnTo>
                <a:lnTo>
                  <a:pt x="22974" y="10836"/>
                </a:lnTo>
                <a:lnTo>
                  <a:pt x="11087" y="7870"/>
                </a:lnTo>
                <a:lnTo>
                  <a:pt x="0" y="2082"/>
                </a:lnTo>
                <a:lnTo>
                  <a:pt x="34201" y="86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281013" y="2026500"/>
            <a:ext cx="62763" cy="86398"/>
          </a:xfrm>
          <a:custGeom>
            <a:avLst/>
            <a:gdLst/>
            <a:ahLst/>
            <a:cxnLst/>
            <a:rect l="l" t="t" r="r" b="b"/>
            <a:pathLst>
              <a:path w="62763" h="86398">
                <a:moveTo>
                  <a:pt x="62763" y="0"/>
                </a:moveTo>
                <a:lnTo>
                  <a:pt x="34213" y="86398"/>
                </a:lnTo>
                <a:lnTo>
                  <a:pt x="0" y="2082"/>
                </a:lnTo>
                <a:lnTo>
                  <a:pt x="11080" y="7873"/>
                </a:lnTo>
                <a:lnTo>
                  <a:pt x="22965" y="10838"/>
                </a:lnTo>
                <a:lnTo>
                  <a:pt x="35150" y="11002"/>
                </a:lnTo>
                <a:lnTo>
                  <a:pt x="47132" y="8391"/>
                </a:lnTo>
                <a:lnTo>
                  <a:pt x="58407" y="3029"/>
                </a:lnTo>
                <a:lnTo>
                  <a:pt x="62763" y="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529565" y="1708962"/>
            <a:ext cx="252250" cy="749541"/>
          </a:xfrm>
          <a:custGeom>
            <a:avLst/>
            <a:gdLst/>
            <a:ahLst/>
            <a:cxnLst/>
            <a:rect l="l" t="t" r="r" b="b"/>
            <a:pathLst>
              <a:path w="252250" h="749541">
                <a:moveTo>
                  <a:pt x="0" y="0"/>
                </a:moveTo>
                <a:lnTo>
                  <a:pt x="41629" y="36882"/>
                </a:lnTo>
                <a:lnTo>
                  <a:pt x="78587" y="75070"/>
                </a:lnTo>
                <a:lnTo>
                  <a:pt x="111133" y="114355"/>
                </a:lnTo>
                <a:lnTo>
                  <a:pt x="139528" y="154532"/>
                </a:lnTo>
                <a:lnTo>
                  <a:pt x="164031" y="195393"/>
                </a:lnTo>
                <a:lnTo>
                  <a:pt x="184901" y="236731"/>
                </a:lnTo>
                <a:lnTo>
                  <a:pt x="202398" y="278338"/>
                </a:lnTo>
                <a:lnTo>
                  <a:pt x="216783" y="320008"/>
                </a:lnTo>
                <a:lnTo>
                  <a:pt x="228313" y="361533"/>
                </a:lnTo>
                <a:lnTo>
                  <a:pt x="237250" y="402707"/>
                </a:lnTo>
                <a:lnTo>
                  <a:pt x="243852" y="443322"/>
                </a:lnTo>
                <a:lnTo>
                  <a:pt x="248380" y="483171"/>
                </a:lnTo>
                <a:lnTo>
                  <a:pt x="251092" y="522047"/>
                </a:lnTo>
                <a:lnTo>
                  <a:pt x="252250" y="559744"/>
                </a:lnTo>
                <a:lnTo>
                  <a:pt x="252111" y="596053"/>
                </a:lnTo>
                <a:lnTo>
                  <a:pt x="250937" y="630767"/>
                </a:lnTo>
                <a:lnTo>
                  <a:pt x="248986" y="663681"/>
                </a:lnTo>
                <a:lnTo>
                  <a:pt x="246518" y="694585"/>
                </a:lnTo>
                <a:lnTo>
                  <a:pt x="243793" y="723274"/>
                </a:lnTo>
                <a:lnTo>
                  <a:pt x="241071" y="749541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747497" y="2379675"/>
            <a:ext cx="62458" cy="88226"/>
          </a:xfrm>
          <a:custGeom>
            <a:avLst/>
            <a:gdLst/>
            <a:ahLst/>
            <a:cxnLst/>
            <a:rect l="l" t="t" r="r" b="b"/>
            <a:pathLst>
              <a:path w="62458" h="88226">
                <a:moveTo>
                  <a:pt x="22275" y="88226"/>
                </a:moveTo>
                <a:lnTo>
                  <a:pt x="62458" y="6591"/>
                </a:lnTo>
                <a:lnTo>
                  <a:pt x="57431" y="9125"/>
                </a:lnTo>
                <a:lnTo>
                  <a:pt x="45575" y="12798"/>
                </a:lnTo>
                <a:lnTo>
                  <a:pt x="33408" y="13676"/>
                </a:lnTo>
                <a:lnTo>
                  <a:pt x="21426" y="11806"/>
                </a:lnTo>
                <a:lnTo>
                  <a:pt x="10125" y="7232"/>
                </a:lnTo>
                <a:lnTo>
                  <a:pt x="0" y="0"/>
                </a:lnTo>
                <a:lnTo>
                  <a:pt x="22275" y="88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747497" y="2379675"/>
            <a:ext cx="62458" cy="88226"/>
          </a:xfrm>
          <a:custGeom>
            <a:avLst/>
            <a:gdLst/>
            <a:ahLst/>
            <a:cxnLst/>
            <a:rect l="l" t="t" r="r" b="b"/>
            <a:pathLst>
              <a:path w="62458" h="88226">
                <a:moveTo>
                  <a:pt x="62458" y="6591"/>
                </a:moveTo>
                <a:lnTo>
                  <a:pt x="22275" y="88226"/>
                </a:lnTo>
                <a:lnTo>
                  <a:pt x="0" y="0"/>
                </a:lnTo>
                <a:lnTo>
                  <a:pt x="10125" y="7232"/>
                </a:lnTo>
                <a:lnTo>
                  <a:pt x="21426" y="11806"/>
                </a:lnTo>
                <a:lnTo>
                  <a:pt x="33408" y="13676"/>
                </a:lnTo>
                <a:lnTo>
                  <a:pt x="45575" y="12798"/>
                </a:lnTo>
                <a:lnTo>
                  <a:pt x="57431" y="9125"/>
                </a:lnTo>
                <a:lnTo>
                  <a:pt x="62458" y="6591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98082" y="2414676"/>
            <a:ext cx="131483" cy="394500"/>
          </a:xfrm>
          <a:custGeom>
            <a:avLst/>
            <a:gdLst/>
            <a:ahLst/>
            <a:cxnLst/>
            <a:rect l="l" t="t" r="r" b="b"/>
            <a:pathLst>
              <a:path w="131483" h="394500">
                <a:moveTo>
                  <a:pt x="131483" y="0"/>
                </a:moveTo>
                <a:lnTo>
                  <a:pt x="0" y="394500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92418" y="2727223"/>
            <a:ext cx="59575" cy="90931"/>
          </a:xfrm>
          <a:custGeom>
            <a:avLst/>
            <a:gdLst/>
            <a:ahLst/>
            <a:cxnLst/>
            <a:rect l="l" t="t" r="r" b="b"/>
            <a:pathLst>
              <a:path w="59575" h="90931">
                <a:moveTo>
                  <a:pt x="2781" y="90932"/>
                </a:moveTo>
                <a:lnTo>
                  <a:pt x="59575" y="19850"/>
                </a:lnTo>
                <a:lnTo>
                  <a:pt x="54763" y="21108"/>
                </a:lnTo>
                <a:lnTo>
                  <a:pt x="42268" y="22294"/>
                </a:lnTo>
                <a:lnTo>
                  <a:pt x="30058" y="20624"/>
                </a:lnTo>
                <a:lnTo>
                  <a:pt x="18619" y="16250"/>
                </a:lnTo>
                <a:lnTo>
                  <a:pt x="8438" y="9324"/>
                </a:lnTo>
                <a:lnTo>
                  <a:pt x="0" y="0"/>
                </a:lnTo>
                <a:lnTo>
                  <a:pt x="2781" y="90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92418" y="2727223"/>
            <a:ext cx="59575" cy="90944"/>
          </a:xfrm>
          <a:custGeom>
            <a:avLst/>
            <a:gdLst/>
            <a:ahLst/>
            <a:cxnLst/>
            <a:rect l="l" t="t" r="r" b="b"/>
            <a:pathLst>
              <a:path w="59575" h="90944">
                <a:moveTo>
                  <a:pt x="59575" y="19850"/>
                </a:moveTo>
                <a:lnTo>
                  <a:pt x="2781" y="90944"/>
                </a:lnTo>
                <a:lnTo>
                  <a:pt x="0" y="0"/>
                </a:lnTo>
                <a:lnTo>
                  <a:pt x="8438" y="9324"/>
                </a:lnTo>
                <a:lnTo>
                  <a:pt x="18619" y="16250"/>
                </a:lnTo>
                <a:lnTo>
                  <a:pt x="30058" y="20624"/>
                </a:lnTo>
                <a:lnTo>
                  <a:pt x="42268" y="22294"/>
                </a:lnTo>
                <a:lnTo>
                  <a:pt x="54763" y="21108"/>
                </a:lnTo>
                <a:lnTo>
                  <a:pt x="59575" y="1985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661073" y="2774099"/>
            <a:ext cx="78905" cy="398856"/>
          </a:xfrm>
          <a:custGeom>
            <a:avLst/>
            <a:gdLst/>
            <a:ahLst/>
            <a:cxnLst/>
            <a:rect l="l" t="t" r="r" b="b"/>
            <a:pathLst>
              <a:path w="78905" h="398856">
                <a:moveTo>
                  <a:pt x="0" y="0"/>
                </a:moveTo>
                <a:lnTo>
                  <a:pt x="78905" y="398856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694551" y="3092323"/>
            <a:ext cx="61620" cy="89865"/>
          </a:xfrm>
          <a:custGeom>
            <a:avLst/>
            <a:gdLst/>
            <a:ahLst/>
            <a:cxnLst/>
            <a:rect l="l" t="t" r="r" b="b"/>
            <a:pathLst>
              <a:path w="61620" h="89865">
                <a:moveTo>
                  <a:pt x="47371" y="89865"/>
                </a:moveTo>
                <a:lnTo>
                  <a:pt x="61620" y="0"/>
                </a:lnTo>
                <a:lnTo>
                  <a:pt x="57424" y="4021"/>
                </a:lnTo>
                <a:lnTo>
                  <a:pt x="47183" y="10985"/>
                </a:lnTo>
                <a:lnTo>
                  <a:pt x="35841" y="15386"/>
                </a:lnTo>
                <a:lnTo>
                  <a:pt x="23876" y="17122"/>
                </a:lnTo>
                <a:lnTo>
                  <a:pt x="11768" y="16088"/>
                </a:lnTo>
                <a:lnTo>
                  <a:pt x="0" y="12179"/>
                </a:lnTo>
                <a:lnTo>
                  <a:pt x="47371" y="89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694551" y="3092335"/>
            <a:ext cx="61620" cy="89852"/>
          </a:xfrm>
          <a:custGeom>
            <a:avLst/>
            <a:gdLst/>
            <a:ahLst/>
            <a:cxnLst/>
            <a:rect l="l" t="t" r="r" b="b"/>
            <a:pathLst>
              <a:path w="61620" h="89852">
                <a:moveTo>
                  <a:pt x="61620" y="0"/>
                </a:moveTo>
                <a:lnTo>
                  <a:pt x="47358" y="89852"/>
                </a:lnTo>
                <a:lnTo>
                  <a:pt x="0" y="12179"/>
                </a:lnTo>
                <a:lnTo>
                  <a:pt x="11775" y="16084"/>
                </a:lnTo>
                <a:lnTo>
                  <a:pt x="23885" y="17117"/>
                </a:lnTo>
                <a:lnTo>
                  <a:pt x="35851" y="15381"/>
                </a:lnTo>
                <a:lnTo>
                  <a:pt x="47193" y="10979"/>
                </a:lnTo>
                <a:lnTo>
                  <a:pt x="57432" y="4014"/>
                </a:lnTo>
                <a:lnTo>
                  <a:pt x="61620" y="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80250" y="2774099"/>
            <a:ext cx="227914" cy="398856"/>
          </a:xfrm>
          <a:custGeom>
            <a:avLst/>
            <a:gdLst/>
            <a:ahLst/>
            <a:cxnLst/>
            <a:rect l="l" t="t" r="r" b="b"/>
            <a:pathLst>
              <a:path w="227914" h="398856">
                <a:moveTo>
                  <a:pt x="0" y="0"/>
                </a:moveTo>
                <a:lnTo>
                  <a:pt x="227914" y="398856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043318" y="3091395"/>
            <a:ext cx="69634" cy="89712"/>
          </a:xfrm>
          <a:custGeom>
            <a:avLst/>
            <a:gdLst/>
            <a:ahLst/>
            <a:cxnLst/>
            <a:rect l="l" t="t" r="r" b="b"/>
            <a:pathLst>
              <a:path w="69634" h="89712">
                <a:moveTo>
                  <a:pt x="69634" y="89712"/>
                </a:moveTo>
                <a:lnTo>
                  <a:pt x="54546" y="0"/>
                </a:lnTo>
                <a:lnTo>
                  <a:pt x="53587" y="1987"/>
                </a:lnTo>
                <a:lnTo>
                  <a:pt x="46254" y="12919"/>
                </a:lnTo>
                <a:lnTo>
                  <a:pt x="36728" y="21597"/>
                </a:lnTo>
                <a:lnTo>
                  <a:pt x="25511" y="27727"/>
                </a:lnTo>
                <a:lnTo>
                  <a:pt x="13101" y="31010"/>
                </a:lnTo>
                <a:lnTo>
                  <a:pt x="0" y="31153"/>
                </a:lnTo>
                <a:lnTo>
                  <a:pt x="69634" y="89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043318" y="3091383"/>
            <a:ext cx="69634" cy="89738"/>
          </a:xfrm>
          <a:custGeom>
            <a:avLst/>
            <a:gdLst/>
            <a:ahLst/>
            <a:cxnLst/>
            <a:rect l="l" t="t" r="r" b="b"/>
            <a:pathLst>
              <a:path w="69634" h="89738">
                <a:moveTo>
                  <a:pt x="54546" y="0"/>
                </a:moveTo>
                <a:lnTo>
                  <a:pt x="69634" y="89738"/>
                </a:lnTo>
                <a:lnTo>
                  <a:pt x="0" y="31165"/>
                </a:lnTo>
                <a:lnTo>
                  <a:pt x="13096" y="31027"/>
                </a:lnTo>
                <a:lnTo>
                  <a:pt x="25499" y="27744"/>
                </a:lnTo>
                <a:lnTo>
                  <a:pt x="36713" y="21613"/>
                </a:lnTo>
                <a:lnTo>
                  <a:pt x="46238" y="12935"/>
                </a:lnTo>
                <a:lnTo>
                  <a:pt x="53576" y="2006"/>
                </a:lnTo>
                <a:lnTo>
                  <a:pt x="54546" y="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885307" y="2469603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12" y="865"/>
                </a:lnTo>
                <a:lnTo>
                  <a:pt x="44882" y="4505"/>
                </a:lnTo>
                <a:lnTo>
                  <a:pt x="32432" y="10712"/>
                </a:lnTo>
                <a:lnTo>
                  <a:pt x="21565" y="19181"/>
                </a:lnTo>
                <a:lnTo>
                  <a:pt x="12585" y="29611"/>
                </a:lnTo>
                <a:lnTo>
                  <a:pt x="5795" y="41700"/>
                </a:lnTo>
                <a:lnTo>
                  <a:pt x="1499" y="55146"/>
                </a:lnTo>
                <a:lnTo>
                  <a:pt x="0" y="69646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46"/>
                </a:lnTo>
                <a:lnTo>
                  <a:pt x="343837" y="44855"/>
                </a:lnTo>
                <a:lnTo>
                  <a:pt x="337625" y="32408"/>
                </a:lnTo>
                <a:lnTo>
                  <a:pt x="329150" y="21547"/>
                </a:lnTo>
                <a:lnTo>
                  <a:pt x="318714" y="12573"/>
                </a:lnTo>
                <a:lnTo>
                  <a:pt x="306620" y="5789"/>
                </a:lnTo>
                <a:lnTo>
                  <a:pt x="293173" y="1497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885307" y="2469603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1" y="306548"/>
                </a:lnTo>
                <a:lnTo>
                  <a:pt x="335760" y="318635"/>
                </a:lnTo>
                <a:lnTo>
                  <a:pt x="326779" y="329065"/>
                </a:lnTo>
                <a:lnTo>
                  <a:pt x="315910" y="337535"/>
                </a:lnTo>
                <a:lnTo>
                  <a:pt x="303458" y="343742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4"/>
                </a:lnTo>
                <a:lnTo>
                  <a:pt x="29631" y="335668"/>
                </a:lnTo>
                <a:lnTo>
                  <a:pt x="19194" y="326692"/>
                </a:lnTo>
                <a:lnTo>
                  <a:pt x="10719" y="315830"/>
                </a:lnTo>
                <a:lnTo>
                  <a:pt x="4508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935065" y="2758617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15"/>
                </a:moveTo>
                <a:lnTo>
                  <a:pt x="28028" y="5803"/>
                </a:lnTo>
                <a:lnTo>
                  <a:pt x="21755" y="0"/>
                </a:lnTo>
                <a:lnTo>
                  <a:pt x="6273" y="0"/>
                </a:lnTo>
                <a:lnTo>
                  <a:pt x="0" y="5803"/>
                </a:lnTo>
                <a:lnTo>
                  <a:pt x="0" y="20066"/>
                </a:lnTo>
                <a:lnTo>
                  <a:pt x="6273" y="25857"/>
                </a:lnTo>
                <a:lnTo>
                  <a:pt x="21755" y="25857"/>
                </a:lnTo>
                <a:lnTo>
                  <a:pt x="28028" y="20066"/>
                </a:lnTo>
                <a:lnTo>
                  <a:pt x="28028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48235" y="2758617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15"/>
                </a:moveTo>
                <a:lnTo>
                  <a:pt x="28028" y="5803"/>
                </a:lnTo>
                <a:lnTo>
                  <a:pt x="21755" y="0"/>
                </a:lnTo>
                <a:lnTo>
                  <a:pt x="6273" y="0"/>
                </a:lnTo>
                <a:lnTo>
                  <a:pt x="0" y="5803"/>
                </a:lnTo>
                <a:lnTo>
                  <a:pt x="0" y="20066"/>
                </a:lnTo>
                <a:lnTo>
                  <a:pt x="6273" y="25857"/>
                </a:lnTo>
                <a:lnTo>
                  <a:pt x="21755" y="25857"/>
                </a:lnTo>
                <a:lnTo>
                  <a:pt x="28028" y="20066"/>
                </a:lnTo>
                <a:lnTo>
                  <a:pt x="28028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034532" y="2758617"/>
            <a:ext cx="28041" cy="25857"/>
          </a:xfrm>
          <a:custGeom>
            <a:avLst/>
            <a:gdLst/>
            <a:ahLst/>
            <a:cxnLst/>
            <a:rect l="l" t="t" r="r" b="b"/>
            <a:pathLst>
              <a:path w="28041" h="25857">
                <a:moveTo>
                  <a:pt x="28041" y="12915"/>
                </a:moveTo>
                <a:lnTo>
                  <a:pt x="28041" y="5803"/>
                </a:lnTo>
                <a:lnTo>
                  <a:pt x="21755" y="0"/>
                </a:lnTo>
                <a:lnTo>
                  <a:pt x="6286" y="0"/>
                </a:lnTo>
                <a:lnTo>
                  <a:pt x="0" y="5803"/>
                </a:lnTo>
                <a:lnTo>
                  <a:pt x="0" y="20066"/>
                </a:lnTo>
                <a:lnTo>
                  <a:pt x="6286" y="25857"/>
                </a:lnTo>
                <a:lnTo>
                  <a:pt x="21755" y="25857"/>
                </a:lnTo>
                <a:lnTo>
                  <a:pt x="28041" y="20066"/>
                </a:lnTo>
                <a:lnTo>
                  <a:pt x="28041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885307" y="211432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85307" y="211432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1" y="306548"/>
                </a:lnTo>
                <a:lnTo>
                  <a:pt x="335760" y="318635"/>
                </a:lnTo>
                <a:lnTo>
                  <a:pt x="326779" y="329065"/>
                </a:lnTo>
                <a:lnTo>
                  <a:pt x="315910" y="337535"/>
                </a:lnTo>
                <a:lnTo>
                  <a:pt x="303458" y="343742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4"/>
                </a:lnTo>
                <a:lnTo>
                  <a:pt x="29631" y="335668"/>
                </a:lnTo>
                <a:lnTo>
                  <a:pt x="19194" y="326692"/>
                </a:lnTo>
                <a:lnTo>
                  <a:pt x="10719" y="315830"/>
                </a:lnTo>
                <a:lnTo>
                  <a:pt x="4508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935065" y="2403335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55" y="25857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8235" y="2403335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55" y="25857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034532" y="2403335"/>
            <a:ext cx="28041" cy="25857"/>
          </a:xfrm>
          <a:custGeom>
            <a:avLst/>
            <a:gdLst/>
            <a:ahLst/>
            <a:cxnLst/>
            <a:rect l="l" t="t" r="r" b="b"/>
            <a:pathLst>
              <a:path w="28041" h="25857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57"/>
                </a:lnTo>
                <a:lnTo>
                  <a:pt x="21755" y="25857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885307" y="318018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10" y="303391"/>
                </a:lnTo>
                <a:lnTo>
                  <a:pt x="10722" y="315837"/>
                </a:lnTo>
                <a:lnTo>
                  <a:pt x="19198" y="326699"/>
                </a:lnTo>
                <a:lnTo>
                  <a:pt x="29634" y="335672"/>
                </a:lnTo>
                <a:lnTo>
                  <a:pt x="41727" y="342456"/>
                </a:lnTo>
                <a:lnTo>
                  <a:pt x="55174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65" y="343740"/>
                </a:lnTo>
                <a:lnTo>
                  <a:pt x="315915" y="337534"/>
                </a:lnTo>
                <a:lnTo>
                  <a:pt x="326782" y="329065"/>
                </a:lnTo>
                <a:lnTo>
                  <a:pt x="335762" y="318635"/>
                </a:lnTo>
                <a:lnTo>
                  <a:pt x="342552" y="306545"/>
                </a:lnTo>
                <a:lnTo>
                  <a:pt x="346848" y="293100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885307" y="318018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1" y="306548"/>
                </a:lnTo>
                <a:lnTo>
                  <a:pt x="335760" y="318635"/>
                </a:lnTo>
                <a:lnTo>
                  <a:pt x="326779" y="329065"/>
                </a:lnTo>
                <a:lnTo>
                  <a:pt x="315910" y="337535"/>
                </a:lnTo>
                <a:lnTo>
                  <a:pt x="303458" y="343742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4"/>
                </a:lnTo>
                <a:lnTo>
                  <a:pt x="29631" y="335668"/>
                </a:lnTo>
                <a:lnTo>
                  <a:pt x="19194" y="326692"/>
                </a:lnTo>
                <a:lnTo>
                  <a:pt x="10719" y="315830"/>
                </a:lnTo>
                <a:lnTo>
                  <a:pt x="4508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935065" y="346919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148235" y="346919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034532" y="3469195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65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65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885307" y="2824899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4"/>
                </a:lnTo>
                <a:lnTo>
                  <a:pt x="278676" y="348234"/>
                </a:lnTo>
                <a:lnTo>
                  <a:pt x="303458" y="343730"/>
                </a:lnTo>
                <a:lnTo>
                  <a:pt x="315910" y="337525"/>
                </a:lnTo>
                <a:lnTo>
                  <a:pt x="326779" y="329057"/>
                </a:lnTo>
                <a:lnTo>
                  <a:pt x="335760" y="318628"/>
                </a:lnTo>
                <a:lnTo>
                  <a:pt x="342551" y="306540"/>
                </a:lnTo>
                <a:lnTo>
                  <a:pt x="346848" y="293097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885307" y="2824899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6"/>
                </a:lnTo>
                <a:lnTo>
                  <a:pt x="342552" y="306540"/>
                </a:lnTo>
                <a:lnTo>
                  <a:pt x="335762" y="318629"/>
                </a:lnTo>
                <a:lnTo>
                  <a:pt x="326782" y="329060"/>
                </a:lnTo>
                <a:lnTo>
                  <a:pt x="315915" y="337531"/>
                </a:lnTo>
                <a:lnTo>
                  <a:pt x="303465" y="343739"/>
                </a:lnTo>
                <a:lnTo>
                  <a:pt x="289735" y="347381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4" y="346748"/>
                </a:lnTo>
                <a:lnTo>
                  <a:pt x="41727" y="342455"/>
                </a:lnTo>
                <a:lnTo>
                  <a:pt x="29634" y="335669"/>
                </a:lnTo>
                <a:lnTo>
                  <a:pt x="19198" y="326694"/>
                </a:lnTo>
                <a:lnTo>
                  <a:pt x="10722" y="315832"/>
                </a:lnTo>
                <a:lnTo>
                  <a:pt x="4510" y="303386"/>
                </a:lnTo>
                <a:lnTo>
                  <a:pt x="866" y="289658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935065" y="3113913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148235" y="3113913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034532" y="3113913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174729" y="318018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10" y="303391"/>
                </a:lnTo>
                <a:lnTo>
                  <a:pt x="10722" y="315837"/>
                </a:lnTo>
                <a:lnTo>
                  <a:pt x="19198" y="326699"/>
                </a:lnTo>
                <a:lnTo>
                  <a:pt x="29634" y="335672"/>
                </a:lnTo>
                <a:lnTo>
                  <a:pt x="41727" y="342456"/>
                </a:lnTo>
                <a:lnTo>
                  <a:pt x="55174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70" y="343740"/>
                </a:lnTo>
                <a:lnTo>
                  <a:pt x="315921" y="337534"/>
                </a:lnTo>
                <a:lnTo>
                  <a:pt x="326787" y="329065"/>
                </a:lnTo>
                <a:lnTo>
                  <a:pt x="335766" y="318635"/>
                </a:lnTo>
                <a:lnTo>
                  <a:pt x="342554" y="306545"/>
                </a:lnTo>
                <a:lnTo>
                  <a:pt x="346849" y="293100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1" y="44856"/>
                </a:lnTo>
                <a:lnTo>
                  <a:pt x="337632" y="32410"/>
                </a:lnTo>
                <a:lnTo>
                  <a:pt x="329158" y="21549"/>
                </a:lnTo>
                <a:lnTo>
                  <a:pt x="318722" y="12575"/>
                </a:lnTo>
                <a:lnTo>
                  <a:pt x="306628" y="5790"/>
                </a:lnTo>
                <a:lnTo>
                  <a:pt x="293178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74729" y="318018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8" y="1498"/>
                </a:lnTo>
                <a:lnTo>
                  <a:pt x="306628" y="5790"/>
                </a:lnTo>
                <a:lnTo>
                  <a:pt x="318722" y="12575"/>
                </a:lnTo>
                <a:lnTo>
                  <a:pt x="329158" y="21549"/>
                </a:lnTo>
                <a:lnTo>
                  <a:pt x="337632" y="32410"/>
                </a:lnTo>
                <a:lnTo>
                  <a:pt x="343841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9" y="293106"/>
                </a:lnTo>
                <a:lnTo>
                  <a:pt x="342553" y="306548"/>
                </a:lnTo>
                <a:lnTo>
                  <a:pt x="335763" y="318635"/>
                </a:lnTo>
                <a:lnTo>
                  <a:pt x="326783" y="329065"/>
                </a:lnTo>
                <a:lnTo>
                  <a:pt x="315916" y="337535"/>
                </a:lnTo>
                <a:lnTo>
                  <a:pt x="303463" y="343742"/>
                </a:lnTo>
                <a:lnTo>
                  <a:pt x="289729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4"/>
                </a:lnTo>
                <a:lnTo>
                  <a:pt x="29631" y="335668"/>
                </a:lnTo>
                <a:lnTo>
                  <a:pt x="19194" y="326692"/>
                </a:lnTo>
                <a:lnTo>
                  <a:pt x="10719" y="315830"/>
                </a:lnTo>
                <a:lnTo>
                  <a:pt x="4508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24487" y="346919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451843" y="3469195"/>
            <a:ext cx="28067" cy="25844"/>
          </a:xfrm>
          <a:custGeom>
            <a:avLst/>
            <a:gdLst/>
            <a:ahLst/>
            <a:cxnLst/>
            <a:rect l="l" t="t" r="r" b="b"/>
            <a:pathLst>
              <a:path w="28067" h="25844">
                <a:moveTo>
                  <a:pt x="28067" y="12903"/>
                </a:moveTo>
                <a:lnTo>
                  <a:pt x="28067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65"/>
                </a:lnTo>
                <a:lnTo>
                  <a:pt x="6286" y="25844"/>
                </a:lnTo>
                <a:lnTo>
                  <a:pt x="21793" y="25844"/>
                </a:lnTo>
                <a:lnTo>
                  <a:pt x="28067" y="20065"/>
                </a:lnTo>
                <a:lnTo>
                  <a:pt x="28067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23954" y="3469195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65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65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240589" y="2824899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4"/>
                </a:lnTo>
                <a:lnTo>
                  <a:pt x="278676" y="348234"/>
                </a:lnTo>
                <a:lnTo>
                  <a:pt x="303458" y="343730"/>
                </a:lnTo>
                <a:lnTo>
                  <a:pt x="315910" y="337525"/>
                </a:lnTo>
                <a:lnTo>
                  <a:pt x="326779" y="329057"/>
                </a:lnTo>
                <a:lnTo>
                  <a:pt x="335760" y="318628"/>
                </a:lnTo>
                <a:lnTo>
                  <a:pt x="342551" y="306540"/>
                </a:lnTo>
                <a:lnTo>
                  <a:pt x="346848" y="293097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240589" y="2824899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6"/>
                </a:lnTo>
                <a:lnTo>
                  <a:pt x="342552" y="306540"/>
                </a:lnTo>
                <a:lnTo>
                  <a:pt x="335762" y="318629"/>
                </a:lnTo>
                <a:lnTo>
                  <a:pt x="326782" y="329060"/>
                </a:lnTo>
                <a:lnTo>
                  <a:pt x="315915" y="337531"/>
                </a:lnTo>
                <a:lnTo>
                  <a:pt x="303465" y="343739"/>
                </a:lnTo>
                <a:lnTo>
                  <a:pt x="289735" y="347381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4" y="346748"/>
                </a:lnTo>
                <a:lnTo>
                  <a:pt x="41727" y="342455"/>
                </a:lnTo>
                <a:lnTo>
                  <a:pt x="29634" y="335669"/>
                </a:lnTo>
                <a:lnTo>
                  <a:pt x="19198" y="326694"/>
                </a:lnTo>
                <a:lnTo>
                  <a:pt x="10722" y="315832"/>
                </a:lnTo>
                <a:lnTo>
                  <a:pt x="4510" y="303386"/>
                </a:lnTo>
                <a:lnTo>
                  <a:pt x="866" y="289658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290348" y="3113913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517703" y="3113913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93" y="25844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389827" y="3113913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595884" y="3180181"/>
            <a:ext cx="348335" cy="348246"/>
          </a:xfrm>
          <a:custGeom>
            <a:avLst/>
            <a:gdLst/>
            <a:ahLst/>
            <a:cxnLst/>
            <a:rect l="l" t="t" r="r" b="b"/>
            <a:pathLst>
              <a:path w="348335" h="348246">
                <a:moveTo>
                  <a:pt x="69659" y="0"/>
                </a:moveTo>
                <a:lnTo>
                  <a:pt x="58618" y="862"/>
                </a:lnTo>
                <a:lnTo>
                  <a:pt x="44885" y="4500"/>
                </a:lnTo>
                <a:lnTo>
                  <a:pt x="32434" y="10704"/>
                </a:lnTo>
                <a:lnTo>
                  <a:pt x="21566" y="19172"/>
                </a:lnTo>
                <a:lnTo>
                  <a:pt x="12585" y="29602"/>
                </a:lnTo>
                <a:lnTo>
                  <a:pt x="5795" y="41690"/>
                </a:lnTo>
                <a:lnTo>
                  <a:pt x="1499" y="55135"/>
                </a:lnTo>
                <a:lnTo>
                  <a:pt x="0" y="69634"/>
                </a:lnTo>
                <a:lnTo>
                  <a:pt x="0" y="278599"/>
                </a:lnTo>
                <a:lnTo>
                  <a:pt x="4506" y="303384"/>
                </a:lnTo>
                <a:lnTo>
                  <a:pt x="10715" y="315832"/>
                </a:lnTo>
                <a:lnTo>
                  <a:pt x="19188" y="326695"/>
                </a:lnTo>
                <a:lnTo>
                  <a:pt x="29622" y="335670"/>
                </a:lnTo>
                <a:lnTo>
                  <a:pt x="41714" y="342455"/>
                </a:lnTo>
                <a:lnTo>
                  <a:pt x="55161" y="346748"/>
                </a:lnTo>
                <a:lnTo>
                  <a:pt x="69659" y="348246"/>
                </a:lnTo>
                <a:lnTo>
                  <a:pt x="278676" y="348246"/>
                </a:lnTo>
                <a:lnTo>
                  <a:pt x="303456" y="343743"/>
                </a:lnTo>
                <a:lnTo>
                  <a:pt x="315906" y="337538"/>
                </a:lnTo>
                <a:lnTo>
                  <a:pt x="326772" y="329068"/>
                </a:lnTo>
                <a:lnTo>
                  <a:pt x="335751" y="318638"/>
                </a:lnTo>
                <a:lnTo>
                  <a:pt x="342540" y="306548"/>
                </a:lnTo>
                <a:lnTo>
                  <a:pt x="346836" y="293101"/>
                </a:lnTo>
                <a:lnTo>
                  <a:pt x="348335" y="278599"/>
                </a:lnTo>
                <a:lnTo>
                  <a:pt x="348335" y="69634"/>
                </a:lnTo>
                <a:lnTo>
                  <a:pt x="343831" y="44863"/>
                </a:lnTo>
                <a:lnTo>
                  <a:pt x="337623" y="32415"/>
                </a:lnTo>
                <a:lnTo>
                  <a:pt x="329150" y="21552"/>
                </a:lnTo>
                <a:lnTo>
                  <a:pt x="318716" y="12577"/>
                </a:lnTo>
                <a:lnTo>
                  <a:pt x="306623" y="5791"/>
                </a:lnTo>
                <a:lnTo>
                  <a:pt x="293175" y="1498"/>
                </a:lnTo>
                <a:lnTo>
                  <a:pt x="278676" y="0"/>
                </a:lnTo>
                <a:lnTo>
                  <a:pt x="69659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595884" y="3180181"/>
            <a:ext cx="348335" cy="348246"/>
          </a:xfrm>
          <a:custGeom>
            <a:avLst/>
            <a:gdLst/>
            <a:ahLst/>
            <a:cxnLst/>
            <a:rect l="l" t="t" r="r" b="b"/>
            <a:pathLst>
              <a:path w="348335" h="348246">
                <a:moveTo>
                  <a:pt x="69659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1"/>
                </a:lnTo>
                <a:lnTo>
                  <a:pt x="318716" y="12577"/>
                </a:lnTo>
                <a:lnTo>
                  <a:pt x="329150" y="21552"/>
                </a:lnTo>
                <a:lnTo>
                  <a:pt x="337623" y="32415"/>
                </a:lnTo>
                <a:lnTo>
                  <a:pt x="343831" y="44863"/>
                </a:lnTo>
                <a:lnTo>
                  <a:pt x="347472" y="58594"/>
                </a:lnTo>
                <a:lnTo>
                  <a:pt x="348335" y="69634"/>
                </a:lnTo>
                <a:lnTo>
                  <a:pt x="348335" y="278612"/>
                </a:lnTo>
                <a:lnTo>
                  <a:pt x="346836" y="293107"/>
                </a:lnTo>
                <a:lnTo>
                  <a:pt x="342539" y="306550"/>
                </a:lnTo>
                <a:lnTo>
                  <a:pt x="335749" y="318638"/>
                </a:lnTo>
                <a:lnTo>
                  <a:pt x="326769" y="329069"/>
                </a:lnTo>
                <a:lnTo>
                  <a:pt x="315901" y="337538"/>
                </a:lnTo>
                <a:lnTo>
                  <a:pt x="303449" y="343744"/>
                </a:lnTo>
                <a:lnTo>
                  <a:pt x="289716" y="347384"/>
                </a:lnTo>
                <a:lnTo>
                  <a:pt x="278676" y="348246"/>
                </a:lnTo>
                <a:lnTo>
                  <a:pt x="69659" y="348246"/>
                </a:lnTo>
                <a:lnTo>
                  <a:pt x="55159" y="346747"/>
                </a:lnTo>
                <a:lnTo>
                  <a:pt x="41712" y="342453"/>
                </a:lnTo>
                <a:lnTo>
                  <a:pt x="29619" y="335665"/>
                </a:lnTo>
                <a:lnTo>
                  <a:pt x="19185" y="326688"/>
                </a:lnTo>
                <a:lnTo>
                  <a:pt x="10712" y="315825"/>
                </a:lnTo>
                <a:lnTo>
                  <a:pt x="4503" y="303377"/>
                </a:lnTo>
                <a:lnTo>
                  <a:pt x="863" y="289649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5"/>
                </a:lnTo>
                <a:lnTo>
                  <a:pt x="5795" y="41690"/>
                </a:lnTo>
                <a:lnTo>
                  <a:pt x="12585" y="29602"/>
                </a:lnTo>
                <a:lnTo>
                  <a:pt x="21566" y="19172"/>
                </a:lnTo>
                <a:lnTo>
                  <a:pt x="32434" y="10704"/>
                </a:lnTo>
                <a:lnTo>
                  <a:pt x="44885" y="4500"/>
                </a:lnTo>
                <a:lnTo>
                  <a:pt x="58618" y="862"/>
                </a:lnTo>
                <a:lnTo>
                  <a:pt x="69659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645643" y="346919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872986" y="3469195"/>
            <a:ext cx="28079" cy="25844"/>
          </a:xfrm>
          <a:custGeom>
            <a:avLst/>
            <a:gdLst/>
            <a:ahLst/>
            <a:cxnLst/>
            <a:rect l="l" t="t" r="r" b="b"/>
            <a:pathLst>
              <a:path w="28079" h="25844">
                <a:moveTo>
                  <a:pt x="28079" y="12903"/>
                </a:moveTo>
                <a:lnTo>
                  <a:pt x="28079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65"/>
                </a:lnTo>
                <a:lnTo>
                  <a:pt x="6286" y="25844"/>
                </a:lnTo>
                <a:lnTo>
                  <a:pt x="21793" y="25844"/>
                </a:lnTo>
                <a:lnTo>
                  <a:pt x="28079" y="20065"/>
                </a:lnTo>
                <a:lnTo>
                  <a:pt x="28079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745109" y="346919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600735" y="3479812"/>
            <a:ext cx="1451068" cy="1143990"/>
          </a:xfrm>
          <a:custGeom>
            <a:avLst/>
            <a:gdLst/>
            <a:ahLst/>
            <a:cxnLst/>
            <a:rect l="l" t="t" r="r" b="b"/>
            <a:pathLst>
              <a:path w="1451068" h="1143990">
                <a:moveTo>
                  <a:pt x="26522" y="0"/>
                </a:moveTo>
                <a:lnTo>
                  <a:pt x="7210" y="135269"/>
                </a:lnTo>
                <a:lnTo>
                  <a:pt x="0" y="259942"/>
                </a:lnTo>
                <a:lnTo>
                  <a:pt x="4055" y="374416"/>
                </a:lnTo>
                <a:lnTo>
                  <a:pt x="18539" y="479086"/>
                </a:lnTo>
                <a:lnTo>
                  <a:pt x="42617" y="574349"/>
                </a:lnTo>
                <a:lnTo>
                  <a:pt x="75452" y="660602"/>
                </a:lnTo>
                <a:lnTo>
                  <a:pt x="116207" y="738240"/>
                </a:lnTo>
                <a:lnTo>
                  <a:pt x="164048" y="807661"/>
                </a:lnTo>
                <a:lnTo>
                  <a:pt x="218138" y="869260"/>
                </a:lnTo>
                <a:lnTo>
                  <a:pt x="277640" y="923434"/>
                </a:lnTo>
                <a:lnTo>
                  <a:pt x="341719" y="970579"/>
                </a:lnTo>
                <a:lnTo>
                  <a:pt x="409539" y="1011092"/>
                </a:lnTo>
                <a:lnTo>
                  <a:pt x="480263" y="1045368"/>
                </a:lnTo>
                <a:lnTo>
                  <a:pt x="553056" y="1073805"/>
                </a:lnTo>
                <a:lnTo>
                  <a:pt x="627081" y="1096799"/>
                </a:lnTo>
                <a:lnTo>
                  <a:pt x="701502" y="1114746"/>
                </a:lnTo>
                <a:lnTo>
                  <a:pt x="775483" y="1128042"/>
                </a:lnTo>
                <a:lnTo>
                  <a:pt x="848188" y="1137084"/>
                </a:lnTo>
                <a:lnTo>
                  <a:pt x="918781" y="1142268"/>
                </a:lnTo>
                <a:lnTo>
                  <a:pt x="986426" y="1143990"/>
                </a:lnTo>
                <a:lnTo>
                  <a:pt x="1034142" y="1142506"/>
                </a:lnTo>
                <a:lnTo>
                  <a:pt x="1078899" y="1137991"/>
                </a:lnTo>
                <a:lnTo>
                  <a:pt x="1120761" y="1130649"/>
                </a:lnTo>
                <a:lnTo>
                  <a:pt x="1159790" y="1120685"/>
                </a:lnTo>
                <a:lnTo>
                  <a:pt x="1196050" y="1108304"/>
                </a:lnTo>
                <a:lnTo>
                  <a:pt x="1260521" y="1077106"/>
                </a:lnTo>
                <a:lnTo>
                  <a:pt x="1314683" y="1038690"/>
                </a:lnTo>
                <a:lnTo>
                  <a:pt x="1359045" y="994689"/>
                </a:lnTo>
                <a:lnTo>
                  <a:pt x="1394117" y="946740"/>
                </a:lnTo>
                <a:lnTo>
                  <a:pt x="1420409" y="896477"/>
                </a:lnTo>
                <a:lnTo>
                  <a:pt x="1438429" y="845534"/>
                </a:lnTo>
                <a:lnTo>
                  <a:pt x="1448689" y="795547"/>
                </a:lnTo>
                <a:lnTo>
                  <a:pt x="1451068" y="771423"/>
                </a:lnTo>
              </a:path>
            </a:pathLst>
          </a:custGeom>
          <a:ln w="1136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93803" y="4236173"/>
            <a:ext cx="100304" cy="139522"/>
          </a:xfrm>
          <a:custGeom>
            <a:avLst/>
            <a:gdLst/>
            <a:ahLst/>
            <a:cxnLst/>
            <a:rect l="l" t="t" r="r" b="b"/>
            <a:pathLst>
              <a:path w="100304" h="139522">
                <a:moveTo>
                  <a:pt x="58737" y="0"/>
                </a:moveTo>
                <a:lnTo>
                  <a:pt x="0" y="133197"/>
                </a:lnTo>
                <a:lnTo>
                  <a:pt x="7615" y="128940"/>
                </a:lnTo>
                <a:lnTo>
                  <a:pt x="19218" y="124197"/>
                </a:lnTo>
                <a:lnTo>
                  <a:pt x="31204" y="121204"/>
                </a:lnTo>
                <a:lnTo>
                  <a:pt x="43379" y="119954"/>
                </a:lnTo>
                <a:lnTo>
                  <a:pt x="55549" y="120436"/>
                </a:lnTo>
                <a:lnTo>
                  <a:pt x="67520" y="122642"/>
                </a:lnTo>
                <a:lnTo>
                  <a:pt x="79099" y="126565"/>
                </a:lnTo>
                <a:lnTo>
                  <a:pt x="90092" y="132194"/>
                </a:lnTo>
                <a:lnTo>
                  <a:pt x="100304" y="139522"/>
                </a:lnTo>
                <a:lnTo>
                  <a:pt x="587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993790" y="4236186"/>
            <a:ext cx="100317" cy="139509"/>
          </a:xfrm>
          <a:custGeom>
            <a:avLst/>
            <a:gdLst/>
            <a:ahLst/>
            <a:cxnLst/>
            <a:rect l="l" t="t" r="r" b="b"/>
            <a:pathLst>
              <a:path w="100317" h="139509">
                <a:moveTo>
                  <a:pt x="0" y="133197"/>
                </a:moveTo>
                <a:lnTo>
                  <a:pt x="58750" y="0"/>
                </a:lnTo>
                <a:lnTo>
                  <a:pt x="100317" y="139509"/>
                </a:lnTo>
                <a:lnTo>
                  <a:pt x="90106" y="132182"/>
                </a:lnTo>
                <a:lnTo>
                  <a:pt x="79115" y="126554"/>
                </a:lnTo>
                <a:lnTo>
                  <a:pt x="67538" y="122632"/>
                </a:lnTo>
                <a:lnTo>
                  <a:pt x="55568" y="120425"/>
                </a:lnTo>
                <a:lnTo>
                  <a:pt x="43398" y="119943"/>
                </a:lnTo>
                <a:lnTo>
                  <a:pt x="31223" y="121194"/>
                </a:lnTo>
                <a:lnTo>
                  <a:pt x="19236" y="124187"/>
                </a:lnTo>
                <a:lnTo>
                  <a:pt x="7631" y="128931"/>
                </a:lnTo>
                <a:lnTo>
                  <a:pt x="0" y="133197"/>
                </a:lnTo>
                <a:close/>
              </a:path>
            </a:pathLst>
          </a:custGeom>
          <a:ln w="78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28391" y="3479812"/>
            <a:ext cx="727781" cy="948977"/>
          </a:xfrm>
          <a:custGeom>
            <a:avLst/>
            <a:gdLst/>
            <a:ahLst/>
            <a:cxnLst/>
            <a:rect l="l" t="t" r="r" b="b"/>
            <a:pathLst>
              <a:path w="727781" h="948977">
                <a:moveTo>
                  <a:pt x="4554" y="0"/>
                </a:moveTo>
                <a:lnTo>
                  <a:pt x="2711" y="82103"/>
                </a:lnTo>
                <a:lnTo>
                  <a:pt x="1230" y="157732"/>
                </a:lnTo>
                <a:lnTo>
                  <a:pt x="273" y="227284"/>
                </a:lnTo>
                <a:lnTo>
                  <a:pt x="0" y="291155"/>
                </a:lnTo>
                <a:lnTo>
                  <a:pt x="570" y="349740"/>
                </a:lnTo>
                <a:lnTo>
                  <a:pt x="2144" y="403436"/>
                </a:lnTo>
                <a:lnTo>
                  <a:pt x="4882" y="452638"/>
                </a:lnTo>
                <a:lnTo>
                  <a:pt x="8945" y="497742"/>
                </a:lnTo>
                <a:lnTo>
                  <a:pt x="14493" y="539144"/>
                </a:lnTo>
                <a:lnTo>
                  <a:pt x="21685" y="577240"/>
                </a:lnTo>
                <a:lnTo>
                  <a:pt x="30682" y="612426"/>
                </a:lnTo>
                <a:lnTo>
                  <a:pt x="41645" y="645098"/>
                </a:lnTo>
                <a:lnTo>
                  <a:pt x="54733" y="675651"/>
                </a:lnTo>
                <a:lnTo>
                  <a:pt x="70107" y="704483"/>
                </a:lnTo>
                <a:lnTo>
                  <a:pt x="87927" y="731987"/>
                </a:lnTo>
                <a:lnTo>
                  <a:pt x="108353" y="758562"/>
                </a:lnTo>
                <a:lnTo>
                  <a:pt x="131546" y="784602"/>
                </a:lnTo>
                <a:lnTo>
                  <a:pt x="157665" y="810503"/>
                </a:lnTo>
                <a:lnTo>
                  <a:pt x="186871" y="836661"/>
                </a:lnTo>
                <a:lnTo>
                  <a:pt x="219324" y="863472"/>
                </a:lnTo>
                <a:lnTo>
                  <a:pt x="252628" y="887642"/>
                </a:lnTo>
                <a:lnTo>
                  <a:pt x="286289" y="907467"/>
                </a:lnTo>
                <a:lnTo>
                  <a:pt x="320110" y="923164"/>
                </a:lnTo>
                <a:lnTo>
                  <a:pt x="353892" y="934949"/>
                </a:lnTo>
                <a:lnTo>
                  <a:pt x="387438" y="943035"/>
                </a:lnTo>
                <a:lnTo>
                  <a:pt x="420551" y="947639"/>
                </a:lnTo>
                <a:lnTo>
                  <a:pt x="453031" y="948977"/>
                </a:lnTo>
                <a:lnTo>
                  <a:pt x="484682" y="947262"/>
                </a:lnTo>
                <a:lnTo>
                  <a:pt x="544704" y="935540"/>
                </a:lnTo>
                <a:lnTo>
                  <a:pt x="599034" y="914196"/>
                </a:lnTo>
                <a:lnTo>
                  <a:pt x="646089" y="884953"/>
                </a:lnTo>
                <a:lnTo>
                  <a:pt x="684287" y="849533"/>
                </a:lnTo>
                <a:lnTo>
                  <a:pt x="712045" y="809659"/>
                </a:lnTo>
                <a:lnTo>
                  <a:pt x="721515" y="788590"/>
                </a:lnTo>
                <a:lnTo>
                  <a:pt x="727781" y="767054"/>
                </a:lnTo>
              </a:path>
            </a:pathLst>
          </a:custGeom>
          <a:ln w="1136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981623" y="4232059"/>
            <a:ext cx="98285" cy="144094"/>
          </a:xfrm>
          <a:custGeom>
            <a:avLst/>
            <a:gdLst/>
            <a:ahLst/>
            <a:cxnLst/>
            <a:rect l="l" t="t" r="r" b="b"/>
            <a:pathLst>
              <a:path w="98285" h="144094">
                <a:moveTo>
                  <a:pt x="77508" y="0"/>
                </a:moveTo>
                <a:lnTo>
                  <a:pt x="0" y="123240"/>
                </a:lnTo>
                <a:lnTo>
                  <a:pt x="8441" y="120041"/>
                </a:lnTo>
                <a:lnTo>
                  <a:pt x="20569" y="117087"/>
                </a:lnTo>
                <a:lnTo>
                  <a:pt x="32820" y="115910"/>
                </a:lnTo>
                <a:lnTo>
                  <a:pt x="45003" y="116473"/>
                </a:lnTo>
                <a:lnTo>
                  <a:pt x="56930" y="118739"/>
                </a:lnTo>
                <a:lnTo>
                  <a:pt x="68411" y="122671"/>
                </a:lnTo>
                <a:lnTo>
                  <a:pt x="79256" y="128232"/>
                </a:lnTo>
                <a:lnTo>
                  <a:pt x="89277" y="135385"/>
                </a:lnTo>
                <a:lnTo>
                  <a:pt x="98285" y="144094"/>
                </a:lnTo>
                <a:lnTo>
                  <a:pt x="7750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981623" y="4232046"/>
            <a:ext cx="98285" cy="144094"/>
          </a:xfrm>
          <a:custGeom>
            <a:avLst/>
            <a:gdLst/>
            <a:ahLst/>
            <a:cxnLst/>
            <a:rect l="l" t="t" r="r" b="b"/>
            <a:pathLst>
              <a:path w="98285" h="144094">
                <a:moveTo>
                  <a:pt x="0" y="123240"/>
                </a:moveTo>
                <a:lnTo>
                  <a:pt x="77508" y="0"/>
                </a:lnTo>
                <a:lnTo>
                  <a:pt x="98285" y="144094"/>
                </a:lnTo>
                <a:lnTo>
                  <a:pt x="89276" y="135385"/>
                </a:lnTo>
                <a:lnTo>
                  <a:pt x="79254" y="128232"/>
                </a:lnTo>
                <a:lnTo>
                  <a:pt x="68407" y="122672"/>
                </a:lnTo>
                <a:lnTo>
                  <a:pt x="56925" y="118742"/>
                </a:lnTo>
                <a:lnTo>
                  <a:pt x="44997" y="116478"/>
                </a:lnTo>
                <a:lnTo>
                  <a:pt x="32812" y="115916"/>
                </a:lnTo>
                <a:lnTo>
                  <a:pt x="20560" y="117094"/>
                </a:lnTo>
                <a:lnTo>
                  <a:pt x="8431" y="120047"/>
                </a:lnTo>
                <a:lnTo>
                  <a:pt x="0" y="123240"/>
                </a:lnTo>
                <a:close/>
              </a:path>
            </a:pathLst>
          </a:custGeom>
          <a:ln w="781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535172" y="3115995"/>
            <a:ext cx="507855" cy="1263252"/>
          </a:xfrm>
          <a:custGeom>
            <a:avLst/>
            <a:gdLst/>
            <a:ahLst/>
            <a:cxnLst/>
            <a:rect l="l" t="t" r="r" b="b"/>
            <a:pathLst>
              <a:path w="507855" h="1263252">
                <a:moveTo>
                  <a:pt x="152814" y="0"/>
                </a:moveTo>
                <a:lnTo>
                  <a:pt x="132167" y="68756"/>
                </a:lnTo>
                <a:lnTo>
                  <a:pt x="112414" y="138071"/>
                </a:lnTo>
                <a:lnTo>
                  <a:pt x="93720" y="207652"/>
                </a:lnTo>
                <a:lnTo>
                  <a:pt x="76247" y="277208"/>
                </a:lnTo>
                <a:lnTo>
                  <a:pt x="60159" y="346447"/>
                </a:lnTo>
                <a:lnTo>
                  <a:pt x="45618" y="415076"/>
                </a:lnTo>
                <a:lnTo>
                  <a:pt x="32787" y="482804"/>
                </a:lnTo>
                <a:lnTo>
                  <a:pt x="21830" y="549338"/>
                </a:lnTo>
                <a:lnTo>
                  <a:pt x="12910" y="614387"/>
                </a:lnTo>
                <a:lnTo>
                  <a:pt x="6189" y="677659"/>
                </a:lnTo>
                <a:lnTo>
                  <a:pt x="1832" y="738861"/>
                </a:lnTo>
                <a:lnTo>
                  <a:pt x="0" y="797703"/>
                </a:lnTo>
                <a:lnTo>
                  <a:pt x="856" y="853891"/>
                </a:lnTo>
                <a:lnTo>
                  <a:pt x="4565" y="907134"/>
                </a:lnTo>
                <a:lnTo>
                  <a:pt x="11289" y="957141"/>
                </a:lnTo>
                <a:lnTo>
                  <a:pt x="21191" y="1003618"/>
                </a:lnTo>
                <a:lnTo>
                  <a:pt x="34434" y="1046274"/>
                </a:lnTo>
                <a:lnTo>
                  <a:pt x="51182" y="1084817"/>
                </a:lnTo>
                <a:lnTo>
                  <a:pt x="71597" y="1118955"/>
                </a:lnTo>
                <a:lnTo>
                  <a:pt x="95842" y="1148397"/>
                </a:lnTo>
                <a:lnTo>
                  <a:pt x="123774" y="1175317"/>
                </a:lnTo>
                <a:lnTo>
                  <a:pt x="178487" y="1217571"/>
                </a:lnTo>
                <a:lnTo>
                  <a:pt x="231210" y="1245453"/>
                </a:lnTo>
                <a:lnTo>
                  <a:pt x="281394" y="1260250"/>
                </a:lnTo>
                <a:lnTo>
                  <a:pt x="328492" y="1263252"/>
                </a:lnTo>
                <a:lnTo>
                  <a:pt x="350712" y="1260732"/>
                </a:lnTo>
                <a:lnTo>
                  <a:pt x="392151" y="1248456"/>
                </a:lnTo>
                <a:lnTo>
                  <a:pt x="429134" y="1227607"/>
                </a:lnTo>
                <a:lnTo>
                  <a:pt x="461110" y="1199472"/>
                </a:lnTo>
                <a:lnTo>
                  <a:pt x="487534" y="1165341"/>
                </a:lnTo>
                <a:lnTo>
                  <a:pt x="498491" y="1146430"/>
                </a:lnTo>
                <a:lnTo>
                  <a:pt x="507855" y="1126502"/>
                </a:lnTo>
              </a:path>
            </a:pathLst>
          </a:custGeom>
          <a:ln w="1136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949530" y="4228477"/>
            <a:ext cx="99161" cy="145453"/>
          </a:xfrm>
          <a:custGeom>
            <a:avLst/>
            <a:gdLst/>
            <a:ahLst/>
            <a:cxnLst/>
            <a:rect l="l" t="t" r="r" b="b"/>
            <a:pathLst>
              <a:path w="99161" h="145453">
                <a:moveTo>
                  <a:pt x="99161" y="0"/>
                </a:moveTo>
                <a:lnTo>
                  <a:pt x="0" y="106591"/>
                </a:lnTo>
                <a:lnTo>
                  <a:pt x="6485" y="105355"/>
                </a:lnTo>
                <a:lnTo>
                  <a:pt x="19268" y="104371"/>
                </a:lnTo>
                <a:lnTo>
                  <a:pt x="31861" y="105253"/>
                </a:lnTo>
                <a:lnTo>
                  <a:pt x="44072" y="107926"/>
                </a:lnTo>
                <a:lnTo>
                  <a:pt x="55709" y="112312"/>
                </a:lnTo>
                <a:lnTo>
                  <a:pt x="66580" y="118335"/>
                </a:lnTo>
                <a:lnTo>
                  <a:pt x="76492" y="125917"/>
                </a:lnTo>
                <a:lnTo>
                  <a:pt x="85253" y="134982"/>
                </a:lnTo>
                <a:lnTo>
                  <a:pt x="92671" y="145453"/>
                </a:lnTo>
                <a:lnTo>
                  <a:pt x="9916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949518" y="4228477"/>
            <a:ext cx="99174" cy="145453"/>
          </a:xfrm>
          <a:custGeom>
            <a:avLst/>
            <a:gdLst/>
            <a:ahLst/>
            <a:cxnLst/>
            <a:rect l="l" t="t" r="r" b="b"/>
            <a:pathLst>
              <a:path w="99174" h="145453">
                <a:moveTo>
                  <a:pt x="0" y="106591"/>
                </a:moveTo>
                <a:lnTo>
                  <a:pt x="99174" y="0"/>
                </a:lnTo>
                <a:lnTo>
                  <a:pt x="92684" y="145453"/>
                </a:lnTo>
                <a:lnTo>
                  <a:pt x="85267" y="134983"/>
                </a:lnTo>
                <a:lnTo>
                  <a:pt x="76506" y="125919"/>
                </a:lnTo>
                <a:lnTo>
                  <a:pt x="66595" y="118337"/>
                </a:lnTo>
                <a:lnTo>
                  <a:pt x="55725" y="112314"/>
                </a:lnTo>
                <a:lnTo>
                  <a:pt x="44088" y="107928"/>
                </a:lnTo>
                <a:lnTo>
                  <a:pt x="31876" y="105254"/>
                </a:lnTo>
                <a:lnTo>
                  <a:pt x="19282" y="104371"/>
                </a:lnTo>
                <a:lnTo>
                  <a:pt x="6497" y="105354"/>
                </a:lnTo>
                <a:lnTo>
                  <a:pt x="0" y="106591"/>
                </a:lnTo>
                <a:close/>
              </a:path>
            </a:pathLst>
          </a:custGeom>
          <a:ln w="781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982311" y="4198645"/>
            <a:ext cx="1056360" cy="388699"/>
          </a:xfrm>
          <a:custGeom>
            <a:avLst/>
            <a:gdLst/>
            <a:ahLst/>
            <a:cxnLst/>
            <a:rect l="l" t="t" r="r" b="b"/>
            <a:pathLst>
              <a:path w="1056360" h="388699">
                <a:moveTo>
                  <a:pt x="0" y="0"/>
                </a:moveTo>
                <a:lnTo>
                  <a:pt x="14030" y="41159"/>
                </a:lnTo>
                <a:lnTo>
                  <a:pt x="28595" y="79245"/>
                </a:lnTo>
                <a:lnTo>
                  <a:pt x="43819" y="114386"/>
                </a:lnTo>
                <a:lnTo>
                  <a:pt x="59831" y="146711"/>
                </a:lnTo>
                <a:lnTo>
                  <a:pt x="94718" y="203425"/>
                </a:lnTo>
                <a:lnTo>
                  <a:pt x="134265" y="250416"/>
                </a:lnTo>
                <a:lnTo>
                  <a:pt x="179482" y="288710"/>
                </a:lnTo>
                <a:lnTo>
                  <a:pt x="231379" y="319336"/>
                </a:lnTo>
                <a:lnTo>
                  <a:pt x="290966" y="343322"/>
                </a:lnTo>
                <a:lnTo>
                  <a:pt x="359251" y="361694"/>
                </a:lnTo>
                <a:lnTo>
                  <a:pt x="396971" y="369097"/>
                </a:lnTo>
                <a:lnTo>
                  <a:pt x="437245" y="375482"/>
                </a:lnTo>
                <a:lnTo>
                  <a:pt x="480198" y="380977"/>
                </a:lnTo>
                <a:lnTo>
                  <a:pt x="525957" y="385711"/>
                </a:lnTo>
                <a:lnTo>
                  <a:pt x="575002" y="388699"/>
                </a:lnTo>
                <a:lnTo>
                  <a:pt x="621195" y="388394"/>
                </a:lnTo>
                <a:lnTo>
                  <a:pt x="664615" y="385008"/>
                </a:lnTo>
                <a:lnTo>
                  <a:pt x="705343" y="378752"/>
                </a:lnTo>
                <a:lnTo>
                  <a:pt x="743460" y="369839"/>
                </a:lnTo>
                <a:lnTo>
                  <a:pt x="779046" y="358480"/>
                </a:lnTo>
                <a:lnTo>
                  <a:pt x="812180" y="344888"/>
                </a:lnTo>
                <a:lnTo>
                  <a:pt x="871415" y="311851"/>
                </a:lnTo>
                <a:lnTo>
                  <a:pt x="921808" y="272423"/>
                </a:lnTo>
                <a:lnTo>
                  <a:pt x="964001" y="228300"/>
                </a:lnTo>
                <a:lnTo>
                  <a:pt x="998634" y="181178"/>
                </a:lnTo>
                <a:lnTo>
                  <a:pt x="1026351" y="132753"/>
                </a:lnTo>
                <a:lnTo>
                  <a:pt x="1047792" y="84719"/>
                </a:lnTo>
                <a:lnTo>
                  <a:pt x="1056360" y="61379"/>
                </a:lnTo>
              </a:path>
            </a:pathLst>
          </a:custGeom>
          <a:ln w="1136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951499" y="4245660"/>
            <a:ext cx="95072" cy="145541"/>
          </a:xfrm>
          <a:custGeom>
            <a:avLst/>
            <a:gdLst/>
            <a:ahLst/>
            <a:cxnLst/>
            <a:rect l="l" t="t" r="r" b="b"/>
            <a:pathLst>
              <a:path w="95072" h="145541">
                <a:moveTo>
                  <a:pt x="91846" y="0"/>
                </a:moveTo>
                <a:lnTo>
                  <a:pt x="0" y="112966"/>
                </a:lnTo>
                <a:lnTo>
                  <a:pt x="7613" y="111044"/>
                </a:lnTo>
                <a:lnTo>
                  <a:pt x="20164" y="109403"/>
                </a:lnTo>
                <a:lnTo>
                  <a:pt x="32632" y="109586"/>
                </a:lnTo>
                <a:lnTo>
                  <a:pt x="44826" y="111532"/>
                </a:lnTo>
                <a:lnTo>
                  <a:pt x="56558" y="115178"/>
                </a:lnTo>
                <a:lnTo>
                  <a:pt x="67637" y="120464"/>
                </a:lnTo>
                <a:lnTo>
                  <a:pt x="77876" y="127328"/>
                </a:lnTo>
                <a:lnTo>
                  <a:pt x="87084" y="135707"/>
                </a:lnTo>
                <a:lnTo>
                  <a:pt x="95072" y="145541"/>
                </a:lnTo>
                <a:lnTo>
                  <a:pt x="9184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951512" y="4245660"/>
            <a:ext cx="95046" cy="145541"/>
          </a:xfrm>
          <a:custGeom>
            <a:avLst/>
            <a:gdLst/>
            <a:ahLst/>
            <a:cxnLst/>
            <a:rect l="l" t="t" r="r" b="b"/>
            <a:pathLst>
              <a:path w="95046" h="145541">
                <a:moveTo>
                  <a:pt x="0" y="112966"/>
                </a:moveTo>
                <a:lnTo>
                  <a:pt x="91833" y="0"/>
                </a:lnTo>
                <a:lnTo>
                  <a:pt x="95046" y="145541"/>
                </a:lnTo>
                <a:lnTo>
                  <a:pt x="87061" y="135706"/>
                </a:lnTo>
                <a:lnTo>
                  <a:pt x="77854" y="127325"/>
                </a:lnTo>
                <a:lnTo>
                  <a:pt x="67615" y="120460"/>
                </a:lnTo>
                <a:lnTo>
                  <a:pt x="56535" y="115175"/>
                </a:lnTo>
                <a:lnTo>
                  <a:pt x="44803" y="111529"/>
                </a:lnTo>
                <a:lnTo>
                  <a:pt x="32608" y="109585"/>
                </a:lnTo>
                <a:lnTo>
                  <a:pt x="20141" y="109404"/>
                </a:lnTo>
                <a:lnTo>
                  <a:pt x="7590" y="111048"/>
                </a:lnTo>
                <a:lnTo>
                  <a:pt x="0" y="112966"/>
                </a:lnTo>
                <a:close/>
              </a:path>
            </a:pathLst>
          </a:custGeom>
          <a:ln w="781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100000" y="3479812"/>
            <a:ext cx="1055392" cy="1204978"/>
          </a:xfrm>
          <a:custGeom>
            <a:avLst/>
            <a:gdLst/>
            <a:ahLst/>
            <a:cxnLst/>
            <a:rect l="l" t="t" r="r" b="b"/>
            <a:pathLst>
              <a:path w="1055392" h="1204978">
                <a:moveTo>
                  <a:pt x="1012532" y="0"/>
                </a:moveTo>
                <a:lnTo>
                  <a:pt x="1032802" y="122765"/>
                </a:lnTo>
                <a:lnTo>
                  <a:pt x="1046487" y="237440"/>
                </a:lnTo>
                <a:lnTo>
                  <a:pt x="1053909" y="344272"/>
                </a:lnTo>
                <a:lnTo>
                  <a:pt x="1055392" y="443510"/>
                </a:lnTo>
                <a:lnTo>
                  <a:pt x="1051259" y="535401"/>
                </a:lnTo>
                <a:lnTo>
                  <a:pt x="1041832" y="620194"/>
                </a:lnTo>
                <a:lnTo>
                  <a:pt x="1027434" y="698138"/>
                </a:lnTo>
                <a:lnTo>
                  <a:pt x="1008387" y="769479"/>
                </a:lnTo>
                <a:lnTo>
                  <a:pt x="985016" y="834468"/>
                </a:lnTo>
                <a:lnTo>
                  <a:pt x="957641" y="893351"/>
                </a:lnTo>
                <a:lnTo>
                  <a:pt x="926587" y="946377"/>
                </a:lnTo>
                <a:lnTo>
                  <a:pt x="892176" y="993794"/>
                </a:lnTo>
                <a:lnTo>
                  <a:pt x="854731" y="1035851"/>
                </a:lnTo>
                <a:lnTo>
                  <a:pt x="814574" y="1072795"/>
                </a:lnTo>
                <a:lnTo>
                  <a:pt x="772029" y="1104875"/>
                </a:lnTo>
                <a:lnTo>
                  <a:pt x="727418" y="1132339"/>
                </a:lnTo>
                <a:lnTo>
                  <a:pt x="681064" y="1155436"/>
                </a:lnTo>
                <a:lnTo>
                  <a:pt x="633289" y="1174412"/>
                </a:lnTo>
                <a:lnTo>
                  <a:pt x="584418" y="1189518"/>
                </a:lnTo>
                <a:lnTo>
                  <a:pt x="534771" y="1201000"/>
                </a:lnTo>
                <a:lnTo>
                  <a:pt x="473409" y="1204978"/>
                </a:lnTo>
                <a:lnTo>
                  <a:pt x="442453" y="1201340"/>
                </a:lnTo>
                <a:lnTo>
                  <a:pt x="380540" y="1183797"/>
                </a:lnTo>
                <a:lnTo>
                  <a:pt x="319356" y="1153883"/>
                </a:lnTo>
                <a:lnTo>
                  <a:pt x="259779" y="1113179"/>
                </a:lnTo>
                <a:lnTo>
                  <a:pt x="202684" y="1063264"/>
                </a:lnTo>
                <a:lnTo>
                  <a:pt x="175342" y="1035347"/>
                </a:lnTo>
                <a:lnTo>
                  <a:pt x="148950" y="1005720"/>
                </a:lnTo>
                <a:lnTo>
                  <a:pt x="123617" y="974581"/>
                </a:lnTo>
                <a:lnTo>
                  <a:pt x="99452" y="942127"/>
                </a:lnTo>
                <a:lnTo>
                  <a:pt x="76566" y="908556"/>
                </a:lnTo>
                <a:lnTo>
                  <a:pt x="55069" y="874066"/>
                </a:lnTo>
                <a:lnTo>
                  <a:pt x="35068" y="838854"/>
                </a:lnTo>
                <a:lnTo>
                  <a:pt x="16676" y="803117"/>
                </a:lnTo>
                <a:lnTo>
                  <a:pt x="0" y="767054"/>
                </a:lnTo>
              </a:path>
            </a:pathLst>
          </a:custGeom>
          <a:ln w="9948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94590" y="4234827"/>
            <a:ext cx="88099" cy="127165"/>
          </a:xfrm>
          <a:custGeom>
            <a:avLst/>
            <a:gdLst/>
            <a:ahLst/>
            <a:cxnLst/>
            <a:rect l="l" t="t" r="r" b="b"/>
            <a:pathLst>
              <a:path w="88099" h="127165">
                <a:moveTo>
                  <a:pt x="0" y="0"/>
                </a:moveTo>
                <a:lnTo>
                  <a:pt x="7492" y="127165"/>
                </a:lnTo>
                <a:lnTo>
                  <a:pt x="10639" y="122300"/>
                </a:lnTo>
                <a:lnTo>
                  <a:pt x="18852" y="112471"/>
                </a:lnTo>
                <a:lnTo>
                  <a:pt x="28426" y="104289"/>
                </a:lnTo>
                <a:lnTo>
                  <a:pt x="39117" y="97865"/>
                </a:lnTo>
                <a:lnTo>
                  <a:pt x="50676" y="93311"/>
                </a:lnTo>
                <a:lnTo>
                  <a:pt x="62858" y="90738"/>
                </a:lnTo>
                <a:lnTo>
                  <a:pt x="75414" y="90259"/>
                </a:lnTo>
                <a:lnTo>
                  <a:pt x="88099" y="91986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094590" y="4234840"/>
            <a:ext cx="88099" cy="127152"/>
          </a:xfrm>
          <a:custGeom>
            <a:avLst/>
            <a:gdLst/>
            <a:ahLst/>
            <a:cxnLst/>
            <a:rect l="l" t="t" r="r" b="b"/>
            <a:pathLst>
              <a:path w="88099" h="127152">
                <a:moveTo>
                  <a:pt x="7492" y="127152"/>
                </a:moveTo>
                <a:lnTo>
                  <a:pt x="0" y="0"/>
                </a:lnTo>
                <a:lnTo>
                  <a:pt x="88099" y="91960"/>
                </a:lnTo>
                <a:lnTo>
                  <a:pt x="75410" y="90238"/>
                </a:lnTo>
                <a:lnTo>
                  <a:pt x="62852" y="90721"/>
                </a:lnTo>
                <a:lnTo>
                  <a:pt x="50672" y="93296"/>
                </a:lnTo>
                <a:lnTo>
                  <a:pt x="39114" y="97852"/>
                </a:lnTo>
                <a:lnTo>
                  <a:pt x="28426" y="104278"/>
                </a:lnTo>
                <a:lnTo>
                  <a:pt x="18851" y="112462"/>
                </a:lnTo>
                <a:lnTo>
                  <a:pt x="10637" y="122292"/>
                </a:lnTo>
                <a:lnTo>
                  <a:pt x="7492" y="127152"/>
                </a:lnTo>
                <a:close/>
              </a:path>
            </a:pathLst>
          </a:custGeom>
          <a:ln w="683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113145" y="3475405"/>
            <a:ext cx="778170" cy="1118023"/>
          </a:xfrm>
          <a:custGeom>
            <a:avLst/>
            <a:gdLst/>
            <a:ahLst/>
            <a:cxnLst/>
            <a:rect l="l" t="t" r="r" b="b"/>
            <a:pathLst>
              <a:path w="778170" h="1118023">
                <a:moveTo>
                  <a:pt x="639978" y="0"/>
                </a:moveTo>
                <a:lnTo>
                  <a:pt x="671352" y="72140"/>
                </a:lnTo>
                <a:lnTo>
                  <a:pt x="698480" y="143751"/>
                </a:lnTo>
                <a:lnTo>
                  <a:pt x="721465" y="214594"/>
                </a:lnTo>
                <a:lnTo>
                  <a:pt x="740411" y="284429"/>
                </a:lnTo>
                <a:lnTo>
                  <a:pt x="755421" y="353017"/>
                </a:lnTo>
                <a:lnTo>
                  <a:pt x="766598" y="420119"/>
                </a:lnTo>
                <a:lnTo>
                  <a:pt x="774047" y="485495"/>
                </a:lnTo>
                <a:lnTo>
                  <a:pt x="777869" y="548907"/>
                </a:lnTo>
                <a:lnTo>
                  <a:pt x="778170" y="610114"/>
                </a:lnTo>
                <a:lnTo>
                  <a:pt x="775052" y="668878"/>
                </a:lnTo>
                <a:lnTo>
                  <a:pt x="768619" y="724960"/>
                </a:lnTo>
                <a:lnTo>
                  <a:pt x="758973" y="778120"/>
                </a:lnTo>
                <a:lnTo>
                  <a:pt x="746220" y="828119"/>
                </a:lnTo>
                <a:lnTo>
                  <a:pt x="730461" y="874718"/>
                </a:lnTo>
                <a:lnTo>
                  <a:pt x="711801" y="917677"/>
                </a:lnTo>
                <a:lnTo>
                  <a:pt x="690343" y="956757"/>
                </a:lnTo>
                <a:lnTo>
                  <a:pt x="666190" y="991719"/>
                </a:lnTo>
                <a:lnTo>
                  <a:pt x="639446" y="1022324"/>
                </a:lnTo>
                <a:lnTo>
                  <a:pt x="610215" y="1048332"/>
                </a:lnTo>
                <a:lnTo>
                  <a:pt x="578599" y="1069505"/>
                </a:lnTo>
                <a:lnTo>
                  <a:pt x="526965" y="1095397"/>
                </a:lnTo>
                <a:lnTo>
                  <a:pt x="477395" y="1111894"/>
                </a:lnTo>
                <a:lnTo>
                  <a:pt x="428595" y="1118023"/>
                </a:lnTo>
                <a:lnTo>
                  <a:pt x="404080" y="1116896"/>
                </a:lnTo>
                <a:lnTo>
                  <a:pt x="354013" y="1105651"/>
                </a:lnTo>
                <a:lnTo>
                  <a:pt x="301485" y="1081609"/>
                </a:lnTo>
                <a:lnTo>
                  <a:pt x="245204" y="1043797"/>
                </a:lnTo>
                <a:lnTo>
                  <a:pt x="215251" y="1019423"/>
                </a:lnTo>
                <a:lnTo>
                  <a:pt x="183876" y="991243"/>
                </a:lnTo>
                <a:lnTo>
                  <a:pt x="150916" y="959134"/>
                </a:lnTo>
                <a:lnTo>
                  <a:pt x="116210" y="922976"/>
                </a:lnTo>
                <a:lnTo>
                  <a:pt x="79597" y="882646"/>
                </a:lnTo>
                <a:lnTo>
                  <a:pt x="40914" y="838024"/>
                </a:lnTo>
                <a:lnTo>
                  <a:pt x="0" y="788987"/>
                </a:lnTo>
              </a:path>
            </a:pathLst>
          </a:custGeom>
          <a:ln w="9948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104648" y="4254296"/>
            <a:ext cx="109816" cy="120319"/>
          </a:xfrm>
          <a:custGeom>
            <a:avLst/>
            <a:gdLst/>
            <a:ahLst/>
            <a:cxnLst/>
            <a:rect l="l" t="t" r="r" b="b"/>
            <a:pathLst>
              <a:path w="109816" h="120319">
                <a:moveTo>
                  <a:pt x="0" y="0"/>
                </a:moveTo>
                <a:lnTo>
                  <a:pt x="41846" y="120319"/>
                </a:lnTo>
                <a:lnTo>
                  <a:pt x="46201" y="108221"/>
                </a:lnTo>
                <a:lnTo>
                  <a:pt x="52961" y="96394"/>
                </a:lnTo>
                <a:lnTo>
                  <a:pt x="61600" y="86094"/>
                </a:lnTo>
                <a:lnTo>
                  <a:pt x="71861" y="77539"/>
                </a:lnTo>
                <a:lnTo>
                  <a:pt x="83488" y="70948"/>
                </a:lnTo>
                <a:lnTo>
                  <a:pt x="96225" y="66538"/>
                </a:lnTo>
                <a:lnTo>
                  <a:pt x="109816" y="6452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104661" y="4254296"/>
            <a:ext cx="109804" cy="120319"/>
          </a:xfrm>
          <a:custGeom>
            <a:avLst/>
            <a:gdLst/>
            <a:ahLst/>
            <a:cxnLst/>
            <a:rect l="l" t="t" r="r" b="b"/>
            <a:pathLst>
              <a:path w="109804" h="120319">
                <a:moveTo>
                  <a:pt x="41833" y="120319"/>
                </a:moveTo>
                <a:lnTo>
                  <a:pt x="0" y="0"/>
                </a:lnTo>
                <a:lnTo>
                  <a:pt x="109804" y="64528"/>
                </a:lnTo>
                <a:lnTo>
                  <a:pt x="96213" y="66538"/>
                </a:lnTo>
                <a:lnTo>
                  <a:pt x="83476" y="70948"/>
                </a:lnTo>
                <a:lnTo>
                  <a:pt x="71848" y="77539"/>
                </a:lnTo>
                <a:lnTo>
                  <a:pt x="61587" y="86094"/>
                </a:lnTo>
                <a:lnTo>
                  <a:pt x="52948" y="96394"/>
                </a:lnTo>
                <a:lnTo>
                  <a:pt x="46188" y="108221"/>
                </a:lnTo>
                <a:lnTo>
                  <a:pt x="41833" y="120319"/>
                </a:lnTo>
                <a:close/>
              </a:path>
            </a:pathLst>
          </a:custGeom>
          <a:ln w="683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130709" y="3133521"/>
            <a:ext cx="551731" cy="1333031"/>
          </a:xfrm>
          <a:custGeom>
            <a:avLst/>
            <a:gdLst/>
            <a:ahLst/>
            <a:cxnLst/>
            <a:rect l="l" t="t" r="r" b="b"/>
            <a:pathLst>
              <a:path w="551731" h="1333031">
                <a:moveTo>
                  <a:pt x="276148" y="0"/>
                </a:moveTo>
                <a:lnTo>
                  <a:pt x="303308" y="108651"/>
                </a:lnTo>
                <a:lnTo>
                  <a:pt x="330659" y="211206"/>
                </a:lnTo>
                <a:lnTo>
                  <a:pt x="357866" y="307876"/>
                </a:lnTo>
                <a:lnTo>
                  <a:pt x="384594" y="398875"/>
                </a:lnTo>
                <a:lnTo>
                  <a:pt x="410507" y="484417"/>
                </a:lnTo>
                <a:lnTo>
                  <a:pt x="435271" y="564717"/>
                </a:lnTo>
                <a:lnTo>
                  <a:pt x="458549" y="639986"/>
                </a:lnTo>
                <a:lnTo>
                  <a:pt x="480006" y="710440"/>
                </a:lnTo>
                <a:lnTo>
                  <a:pt x="499307" y="776291"/>
                </a:lnTo>
                <a:lnTo>
                  <a:pt x="516116" y="837753"/>
                </a:lnTo>
                <a:lnTo>
                  <a:pt x="530099" y="895041"/>
                </a:lnTo>
                <a:lnTo>
                  <a:pt x="540919" y="948367"/>
                </a:lnTo>
                <a:lnTo>
                  <a:pt x="548242" y="997945"/>
                </a:lnTo>
                <a:lnTo>
                  <a:pt x="551731" y="1043989"/>
                </a:lnTo>
                <a:lnTo>
                  <a:pt x="551052" y="1086712"/>
                </a:lnTo>
                <a:lnTo>
                  <a:pt x="545869" y="1126329"/>
                </a:lnTo>
                <a:lnTo>
                  <a:pt x="535847" y="1163052"/>
                </a:lnTo>
                <a:lnTo>
                  <a:pt x="520651" y="1197095"/>
                </a:lnTo>
                <a:lnTo>
                  <a:pt x="499944" y="1228673"/>
                </a:lnTo>
                <a:lnTo>
                  <a:pt x="473392" y="1257998"/>
                </a:lnTo>
                <a:lnTo>
                  <a:pt x="443617" y="1283292"/>
                </a:lnTo>
                <a:lnTo>
                  <a:pt x="413473" y="1302980"/>
                </a:lnTo>
                <a:lnTo>
                  <a:pt x="383131" y="1317431"/>
                </a:lnTo>
                <a:lnTo>
                  <a:pt x="352757" y="1327011"/>
                </a:lnTo>
                <a:lnTo>
                  <a:pt x="322520" y="1332089"/>
                </a:lnTo>
                <a:lnTo>
                  <a:pt x="292589" y="1333031"/>
                </a:lnTo>
                <a:lnTo>
                  <a:pt x="263133" y="1330204"/>
                </a:lnTo>
                <a:lnTo>
                  <a:pt x="234319" y="1323977"/>
                </a:lnTo>
                <a:lnTo>
                  <a:pt x="206316" y="1314716"/>
                </a:lnTo>
                <a:lnTo>
                  <a:pt x="179293" y="1302789"/>
                </a:lnTo>
                <a:lnTo>
                  <a:pt x="153418" y="1288564"/>
                </a:lnTo>
                <a:lnTo>
                  <a:pt x="128860" y="1272407"/>
                </a:lnTo>
                <a:lnTo>
                  <a:pt x="105786" y="1254686"/>
                </a:lnTo>
                <a:lnTo>
                  <a:pt x="84366" y="1235769"/>
                </a:lnTo>
                <a:lnTo>
                  <a:pt x="64768" y="1216023"/>
                </a:lnTo>
                <a:lnTo>
                  <a:pt x="47160" y="1195815"/>
                </a:lnTo>
                <a:lnTo>
                  <a:pt x="31710" y="1175513"/>
                </a:lnTo>
                <a:lnTo>
                  <a:pt x="18588" y="1155484"/>
                </a:lnTo>
                <a:lnTo>
                  <a:pt x="7962" y="1136095"/>
                </a:lnTo>
                <a:lnTo>
                  <a:pt x="0" y="1117714"/>
                </a:lnTo>
              </a:path>
            </a:pathLst>
          </a:custGeom>
          <a:ln w="9948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125959" y="4238929"/>
            <a:ext cx="82740" cy="127368"/>
          </a:xfrm>
          <a:custGeom>
            <a:avLst/>
            <a:gdLst/>
            <a:ahLst/>
            <a:cxnLst/>
            <a:rect l="l" t="t" r="r" b="b"/>
            <a:pathLst>
              <a:path w="82740" h="127368">
                <a:moveTo>
                  <a:pt x="0" y="0"/>
                </a:moveTo>
                <a:lnTo>
                  <a:pt x="266" y="127368"/>
                </a:lnTo>
                <a:lnTo>
                  <a:pt x="4299" y="121926"/>
                </a:lnTo>
                <a:lnTo>
                  <a:pt x="13061" y="112801"/>
                </a:lnTo>
                <a:lnTo>
                  <a:pt x="23044" y="105364"/>
                </a:lnTo>
                <a:lnTo>
                  <a:pt x="34005" y="99711"/>
                </a:lnTo>
                <a:lnTo>
                  <a:pt x="45699" y="95936"/>
                </a:lnTo>
                <a:lnTo>
                  <a:pt x="57883" y="94133"/>
                </a:lnTo>
                <a:lnTo>
                  <a:pt x="70311" y="94398"/>
                </a:lnTo>
                <a:lnTo>
                  <a:pt x="82740" y="96824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125959" y="4238917"/>
            <a:ext cx="82753" cy="127381"/>
          </a:xfrm>
          <a:custGeom>
            <a:avLst/>
            <a:gdLst/>
            <a:ahLst/>
            <a:cxnLst/>
            <a:rect l="l" t="t" r="r" b="b"/>
            <a:pathLst>
              <a:path w="82753" h="127381">
                <a:moveTo>
                  <a:pt x="279" y="127381"/>
                </a:moveTo>
                <a:lnTo>
                  <a:pt x="0" y="0"/>
                </a:lnTo>
                <a:lnTo>
                  <a:pt x="82753" y="96837"/>
                </a:lnTo>
                <a:lnTo>
                  <a:pt x="70318" y="94414"/>
                </a:lnTo>
                <a:lnTo>
                  <a:pt x="57885" y="94152"/>
                </a:lnTo>
                <a:lnTo>
                  <a:pt x="45698" y="95955"/>
                </a:lnTo>
                <a:lnTo>
                  <a:pt x="34002" y="99731"/>
                </a:lnTo>
                <a:lnTo>
                  <a:pt x="23041" y="105384"/>
                </a:lnTo>
                <a:lnTo>
                  <a:pt x="13060" y="112821"/>
                </a:lnTo>
                <a:lnTo>
                  <a:pt x="4302" y="121948"/>
                </a:lnTo>
                <a:lnTo>
                  <a:pt x="279" y="127381"/>
                </a:lnTo>
                <a:close/>
              </a:path>
            </a:pathLst>
          </a:custGeom>
          <a:ln w="683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7828965" y="401063"/>
            <a:ext cx="1795070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59486" y="5251448"/>
            <a:ext cx="259978" cy="645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64"/>
              </a:lnSpc>
              <a:spcBef>
                <a:spcPts val="589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14400" y="5295346"/>
            <a:ext cx="6537706" cy="650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600" spc="0" dirty="0" smtClean="0">
                <a:solidFill>
                  <a:srgbClr val="009C5D"/>
                </a:solidFill>
                <a:latin typeface="Arial"/>
                <a:cs typeface="Arial"/>
              </a:rPr>
              <a:t>Ba</a:t>
            </a:r>
            <a:r>
              <a:rPr sz="3600" spc="-39" dirty="0" smtClean="0">
                <a:solidFill>
                  <a:srgbClr val="009C5D"/>
                </a:solidFill>
                <a:latin typeface="Arial"/>
                <a:cs typeface="Arial"/>
              </a:rPr>
              <a:t>c</a:t>
            </a:r>
            <a:r>
              <a:rPr sz="3600" spc="0" dirty="0" smtClean="0">
                <a:solidFill>
                  <a:srgbClr val="009C5D"/>
                </a:solidFill>
                <a:latin typeface="Arial"/>
                <a:cs typeface="Arial"/>
              </a:rPr>
              <a:t>k</a:t>
            </a:r>
            <a:r>
              <a:rPr sz="3600" spc="54" dirty="0" smtClean="0">
                <a:solidFill>
                  <a:srgbClr val="009C5D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009C5D"/>
                </a:solidFill>
                <a:latin typeface="Arial"/>
                <a:cs typeface="Arial"/>
              </a:rPr>
              <a:t>pointers</a:t>
            </a:r>
            <a:r>
              <a:rPr sz="3600" spc="81" dirty="0" smtClean="0">
                <a:solidFill>
                  <a:srgbClr val="009C5D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to</a:t>
            </a:r>
            <a:r>
              <a:rPr sz="3600" spc="26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column</a:t>
            </a:r>
            <a:r>
              <a:rPr sz="3600" spc="-30" dirty="0" smtClean="0">
                <a:solidFill>
                  <a:srgbClr val="232F3B"/>
                </a:solidFill>
                <a:latin typeface="Arial"/>
                <a:cs typeface="Arial"/>
              </a:rPr>
              <a:t>s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  <a:p>
            <a:pPr marL="12700" marR="38717">
              <a:lnSpc>
                <a:spcPct val="95825"/>
              </a:lnSpc>
              <a:spcBef>
                <a:spcPts val="480"/>
              </a:spcBef>
            </a:pPr>
            <a:r>
              <a:rPr lang="lv-LV" sz="3600" b="1" spc="0" dirty="0" smtClean="0">
                <a:solidFill>
                  <a:srgbClr val="C05930"/>
                </a:solidFill>
                <a:latin typeface="Arial"/>
                <a:cs typeface="Arial"/>
              </a:rPr>
              <a:t>F=1</a:t>
            </a:r>
            <a:r>
              <a:rPr sz="3600" b="1" spc="76" dirty="0" smtClean="0">
                <a:solidFill>
                  <a:srgbClr val="C05930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iff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14401" y="5959991"/>
            <a:ext cx="259978" cy="645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64"/>
              </a:lnSpc>
              <a:spcBef>
                <a:spcPts val="589"/>
              </a:spcBef>
            </a:pPr>
            <a:r>
              <a:rPr sz="3000" baseline="-8696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318773" y="5072174"/>
            <a:ext cx="5454164" cy="677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16"/>
              </a:spcBef>
            </a:pPr>
            <a:endParaRPr lang="lv-LV" sz="3600" spc="0" dirty="0" smtClean="0">
              <a:solidFill>
                <a:srgbClr val="232F3B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6"/>
              </a:spcBef>
            </a:pP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all</a:t>
            </a:r>
            <a:r>
              <a:rPr sz="3600" spc="2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the</a:t>
            </a:r>
            <a:r>
              <a:rPr sz="3600" spc="37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le</a:t>
            </a:r>
            <a:r>
              <a:rPr sz="3600" spc="-39" dirty="0" smtClean="0">
                <a:solidFill>
                  <a:srgbClr val="232F3B"/>
                </a:solidFill>
                <a:latin typeface="Arial"/>
                <a:cs typeface="Arial"/>
              </a:rPr>
              <a:t>a</a:t>
            </a:r>
            <a:r>
              <a:rPr sz="3600" spc="-50" dirty="0" smtClean="0">
                <a:solidFill>
                  <a:srgbClr val="232F3B"/>
                </a:solidFill>
                <a:latin typeface="Arial"/>
                <a:cs typeface="Arial"/>
              </a:rPr>
              <a:t>v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es</a:t>
            </a:r>
            <a:r>
              <a:rPr sz="3600" spc="67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ba</a:t>
            </a:r>
            <a:r>
              <a:rPr sz="3600" spc="-39" dirty="0" smtClean="0">
                <a:solidFill>
                  <a:srgbClr val="232F3B"/>
                </a:solidFill>
                <a:latin typeface="Arial"/>
                <a:cs typeface="Arial"/>
              </a:rPr>
              <a:t>c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k</a:t>
            </a:r>
            <a:r>
              <a:rPr sz="3600" spc="52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point</a:t>
            </a:r>
            <a:r>
              <a:rPr sz="3600" spc="53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to</a:t>
            </a:r>
            <a:r>
              <a:rPr sz="3600" spc="26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the</a:t>
            </a:r>
            <a:r>
              <a:rPr sz="3600" spc="37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all-1</a:t>
            </a:r>
            <a:r>
              <a:rPr sz="3600" spc="47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column</a:t>
            </a:r>
            <a:r>
              <a:rPr sz="3600" spc="74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dirty="0" smtClean="0">
                <a:solidFill>
                  <a:srgbClr val="009C5D"/>
                </a:solidFill>
                <a:latin typeface="Times New Roman"/>
                <a:cs typeface="Times New Roman"/>
              </a:rPr>
              <a:t>b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464227" y="1403756"/>
            <a:ext cx="351751" cy="35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4815979" y="1403756"/>
            <a:ext cx="355282" cy="35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5171262" y="1403756"/>
            <a:ext cx="355282" cy="35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5526544" y="1403756"/>
            <a:ext cx="355282" cy="35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5881827" y="1403756"/>
            <a:ext cx="355295" cy="35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20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37122" y="1403756"/>
            <a:ext cx="355282" cy="35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6592404" y="1403756"/>
            <a:ext cx="355295" cy="35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6947700" y="1403756"/>
            <a:ext cx="351739" cy="35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4464227" y="1755495"/>
            <a:ext cx="351751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4815979" y="1755495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5171262" y="1755495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5526544" y="1755495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5881827" y="1755495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237122" y="1755495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6592404" y="1755495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6947700" y="1755495"/>
            <a:ext cx="351739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4464227" y="2110778"/>
            <a:ext cx="351751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4815979" y="2110778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5171262" y="2110778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5526544" y="2110778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5881827" y="2110778"/>
            <a:ext cx="355295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37122" y="2110778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6592404" y="2110778"/>
            <a:ext cx="355295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6947700" y="2110778"/>
            <a:ext cx="351739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4464227" y="2466073"/>
            <a:ext cx="351751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4815979" y="2466073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5171262" y="2466073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5526544" y="2466073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5881827" y="2466073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37122" y="2466073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6592404" y="2466073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6947700" y="2466073"/>
            <a:ext cx="351739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4464227" y="2821355"/>
            <a:ext cx="351751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4815979" y="2821355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5171262" y="2821355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5526544" y="2821355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81827" y="2821355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37122" y="2821355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92404" y="2821355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6947700" y="2821355"/>
            <a:ext cx="351739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4464227" y="3176638"/>
            <a:ext cx="351751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3987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15979" y="3176638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5171262" y="3176638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18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26544" y="3176638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5881827" y="3176638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7122" y="3176638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6592404" y="3176638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47700" y="3176638"/>
            <a:ext cx="351739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18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64227" y="3531920"/>
            <a:ext cx="351751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815979" y="3531920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5171262" y="3531920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526544" y="3531920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881827" y="3531920"/>
            <a:ext cx="355295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7122" y="3531920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592404" y="3531920"/>
            <a:ext cx="355295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947700" y="3531920"/>
            <a:ext cx="351739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464227" y="3887216"/>
            <a:ext cx="351751" cy="3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815979" y="3887216"/>
            <a:ext cx="355282" cy="3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18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1262" y="3887216"/>
            <a:ext cx="355282" cy="3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526544" y="3887216"/>
            <a:ext cx="355282" cy="3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881827" y="3887216"/>
            <a:ext cx="355295" cy="3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7122" y="3887216"/>
            <a:ext cx="355282" cy="3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592404" y="3887216"/>
            <a:ext cx="355295" cy="3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947700" y="3887216"/>
            <a:ext cx="351739" cy="3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43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44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45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46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648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84"/>
          <p:cNvSpPr txBox="1"/>
          <p:nvPr/>
        </p:nvSpPr>
        <p:spPr>
          <a:xfrm>
            <a:off x="7828965" y="401063"/>
            <a:ext cx="1795070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lang="lv-LV" sz="2900" b="1" dirty="0" smtClean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18" name="object 85"/>
          <p:cNvSpPr/>
          <p:nvPr/>
        </p:nvSpPr>
        <p:spPr>
          <a:xfrm>
            <a:off x="8635378" y="354236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10" y="303391"/>
                </a:lnTo>
                <a:lnTo>
                  <a:pt x="10722" y="315837"/>
                </a:lnTo>
                <a:lnTo>
                  <a:pt x="19198" y="326699"/>
                </a:lnTo>
                <a:lnTo>
                  <a:pt x="29634" y="335672"/>
                </a:lnTo>
                <a:lnTo>
                  <a:pt x="41727" y="342456"/>
                </a:lnTo>
                <a:lnTo>
                  <a:pt x="55174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65" y="343740"/>
                </a:lnTo>
                <a:lnTo>
                  <a:pt x="315915" y="337534"/>
                </a:lnTo>
                <a:lnTo>
                  <a:pt x="326782" y="329065"/>
                </a:lnTo>
                <a:lnTo>
                  <a:pt x="335762" y="318635"/>
                </a:lnTo>
                <a:lnTo>
                  <a:pt x="342552" y="306545"/>
                </a:lnTo>
                <a:lnTo>
                  <a:pt x="346848" y="293100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86"/>
          <p:cNvSpPr/>
          <p:nvPr/>
        </p:nvSpPr>
        <p:spPr>
          <a:xfrm>
            <a:off x="8635378" y="354236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1" y="306548"/>
                </a:lnTo>
                <a:lnTo>
                  <a:pt x="335760" y="318635"/>
                </a:lnTo>
                <a:lnTo>
                  <a:pt x="326779" y="329065"/>
                </a:lnTo>
                <a:lnTo>
                  <a:pt x="315910" y="337535"/>
                </a:lnTo>
                <a:lnTo>
                  <a:pt x="303458" y="343742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4"/>
                </a:lnTo>
                <a:lnTo>
                  <a:pt x="29631" y="335668"/>
                </a:lnTo>
                <a:lnTo>
                  <a:pt x="19194" y="326692"/>
                </a:lnTo>
                <a:lnTo>
                  <a:pt x="10719" y="315830"/>
                </a:lnTo>
                <a:lnTo>
                  <a:pt x="4508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87"/>
          <p:cNvSpPr/>
          <p:nvPr/>
        </p:nvSpPr>
        <p:spPr>
          <a:xfrm>
            <a:off x="8685136" y="3831374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88"/>
          <p:cNvSpPr/>
          <p:nvPr/>
        </p:nvSpPr>
        <p:spPr>
          <a:xfrm>
            <a:off x="8912492" y="3831374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80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80" y="25844"/>
                </a:lnTo>
                <a:lnTo>
                  <a:pt x="28066" y="20065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89"/>
          <p:cNvSpPr/>
          <p:nvPr/>
        </p:nvSpPr>
        <p:spPr>
          <a:xfrm>
            <a:off x="8784603" y="3831374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90"/>
          <p:cNvSpPr/>
          <p:nvPr/>
        </p:nvSpPr>
        <p:spPr>
          <a:xfrm>
            <a:off x="6503657" y="4252938"/>
            <a:ext cx="348348" cy="348233"/>
          </a:xfrm>
          <a:custGeom>
            <a:avLst/>
            <a:gdLst/>
            <a:ahLst/>
            <a:cxnLst/>
            <a:rect l="l" t="t" r="r" b="b"/>
            <a:pathLst>
              <a:path w="348348" h="348233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3"/>
                </a:lnTo>
                <a:lnTo>
                  <a:pt x="278676" y="348233"/>
                </a:lnTo>
                <a:lnTo>
                  <a:pt x="303458" y="343730"/>
                </a:lnTo>
                <a:lnTo>
                  <a:pt x="315910" y="337525"/>
                </a:lnTo>
                <a:lnTo>
                  <a:pt x="326779" y="329057"/>
                </a:lnTo>
                <a:lnTo>
                  <a:pt x="335760" y="318628"/>
                </a:lnTo>
                <a:lnTo>
                  <a:pt x="342551" y="306540"/>
                </a:lnTo>
                <a:lnTo>
                  <a:pt x="346848" y="293097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91"/>
          <p:cNvSpPr/>
          <p:nvPr/>
        </p:nvSpPr>
        <p:spPr>
          <a:xfrm>
            <a:off x="6503657" y="4252938"/>
            <a:ext cx="348348" cy="348233"/>
          </a:xfrm>
          <a:custGeom>
            <a:avLst/>
            <a:gdLst/>
            <a:ahLst/>
            <a:cxnLst/>
            <a:rect l="l" t="t" r="r" b="b"/>
            <a:pathLst>
              <a:path w="348348" h="348233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7"/>
                </a:lnTo>
                <a:lnTo>
                  <a:pt x="342551" y="306540"/>
                </a:lnTo>
                <a:lnTo>
                  <a:pt x="335760" y="318628"/>
                </a:lnTo>
                <a:lnTo>
                  <a:pt x="326779" y="329057"/>
                </a:lnTo>
                <a:lnTo>
                  <a:pt x="315910" y="337525"/>
                </a:lnTo>
                <a:lnTo>
                  <a:pt x="303458" y="343730"/>
                </a:lnTo>
                <a:lnTo>
                  <a:pt x="289726" y="347370"/>
                </a:lnTo>
                <a:lnTo>
                  <a:pt x="278676" y="348233"/>
                </a:lnTo>
                <a:lnTo>
                  <a:pt x="69672" y="348233"/>
                </a:lnTo>
                <a:lnTo>
                  <a:pt x="55173" y="346735"/>
                </a:lnTo>
                <a:lnTo>
                  <a:pt x="41725" y="342443"/>
                </a:lnTo>
                <a:lnTo>
                  <a:pt x="29631" y="335658"/>
                </a:lnTo>
                <a:lnTo>
                  <a:pt x="19194" y="326684"/>
                </a:lnTo>
                <a:lnTo>
                  <a:pt x="10719" y="315823"/>
                </a:lnTo>
                <a:lnTo>
                  <a:pt x="4508" y="303377"/>
                </a:lnTo>
                <a:lnTo>
                  <a:pt x="864" y="289649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92"/>
          <p:cNvSpPr/>
          <p:nvPr/>
        </p:nvSpPr>
        <p:spPr>
          <a:xfrm>
            <a:off x="6553416" y="454195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93"/>
          <p:cNvSpPr/>
          <p:nvPr/>
        </p:nvSpPr>
        <p:spPr>
          <a:xfrm>
            <a:off x="6780771" y="4541952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93" y="25844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94"/>
          <p:cNvSpPr/>
          <p:nvPr/>
        </p:nvSpPr>
        <p:spPr>
          <a:xfrm>
            <a:off x="6652882" y="454195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95"/>
          <p:cNvSpPr/>
          <p:nvPr/>
        </p:nvSpPr>
        <p:spPr>
          <a:xfrm>
            <a:off x="6148375" y="354236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19" y="863"/>
                </a:lnTo>
                <a:lnTo>
                  <a:pt x="44884" y="4503"/>
                </a:lnTo>
                <a:lnTo>
                  <a:pt x="32432" y="10708"/>
                </a:lnTo>
                <a:lnTo>
                  <a:pt x="21564" y="19176"/>
                </a:lnTo>
                <a:lnTo>
                  <a:pt x="12584" y="29605"/>
                </a:lnTo>
                <a:lnTo>
                  <a:pt x="5794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9" y="303391"/>
                </a:lnTo>
                <a:lnTo>
                  <a:pt x="10719" y="315837"/>
                </a:lnTo>
                <a:lnTo>
                  <a:pt x="19193" y="326699"/>
                </a:lnTo>
                <a:lnTo>
                  <a:pt x="29628" y="335672"/>
                </a:lnTo>
                <a:lnTo>
                  <a:pt x="41722" y="342456"/>
                </a:lnTo>
                <a:lnTo>
                  <a:pt x="55170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65" y="343740"/>
                </a:lnTo>
                <a:lnTo>
                  <a:pt x="315915" y="337534"/>
                </a:lnTo>
                <a:lnTo>
                  <a:pt x="326782" y="329065"/>
                </a:lnTo>
                <a:lnTo>
                  <a:pt x="335762" y="318635"/>
                </a:lnTo>
                <a:lnTo>
                  <a:pt x="342552" y="306545"/>
                </a:lnTo>
                <a:lnTo>
                  <a:pt x="346848" y="293100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96"/>
          <p:cNvSpPr/>
          <p:nvPr/>
        </p:nvSpPr>
        <p:spPr>
          <a:xfrm>
            <a:off x="6148375" y="354236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1" y="306548"/>
                </a:lnTo>
                <a:lnTo>
                  <a:pt x="335760" y="318635"/>
                </a:lnTo>
                <a:lnTo>
                  <a:pt x="326779" y="329065"/>
                </a:lnTo>
                <a:lnTo>
                  <a:pt x="315910" y="337535"/>
                </a:lnTo>
                <a:lnTo>
                  <a:pt x="303458" y="343742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69" y="346748"/>
                </a:lnTo>
                <a:lnTo>
                  <a:pt x="41719" y="342454"/>
                </a:lnTo>
                <a:lnTo>
                  <a:pt x="29625" y="335668"/>
                </a:lnTo>
                <a:lnTo>
                  <a:pt x="19189" y="326692"/>
                </a:lnTo>
                <a:lnTo>
                  <a:pt x="10715" y="315830"/>
                </a:lnTo>
                <a:lnTo>
                  <a:pt x="4506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4" y="41693"/>
                </a:lnTo>
                <a:lnTo>
                  <a:pt x="12584" y="29605"/>
                </a:lnTo>
                <a:lnTo>
                  <a:pt x="21564" y="19176"/>
                </a:lnTo>
                <a:lnTo>
                  <a:pt x="32432" y="10708"/>
                </a:lnTo>
                <a:lnTo>
                  <a:pt x="44884" y="4503"/>
                </a:lnTo>
                <a:lnTo>
                  <a:pt x="58619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97"/>
          <p:cNvSpPr/>
          <p:nvPr/>
        </p:nvSpPr>
        <p:spPr>
          <a:xfrm>
            <a:off x="6198133" y="3831374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98"/>
          <p:cNvSpPr/>
          <p:nvPr/>
        </p:nvSpPr>
        <p:spPr>
          <a:xfrm>
            <a:off x="6425489" y="3831374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80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80" y="25844"/>
                </a:lnTo>
                <a:lnTo>
                  <a:pt x="28066" y="20065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99"/>
          <p:cNvSpPr/>
          <p:nvPr/>
        </p:nvSpPr>
        <p:spPr>
          <a:xfrm>
            <a:off x="6297600" y="3831374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65"/>
                </a:lnTo>
                <a:lnTo>
                  <a:pt x="6286" y="25844"/>
                </a:lnTo>
                <a:lnTo>
                  <a:pt x="21755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100"/>
          <p:cNvSpPr/>
          <p:nvPr/>
        </p:nvSpPr>
        <p:spPr>
          <a:xfrm>
            <a:off x="6858940" y="247650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63" y="343743"/>
                </a:lnTo>
                <a:lnTo>
                  <a:pt x="315916" y="337538"/>
                </a:lnTo>
                <a:lnTo>
                  <a:pt x="326783" y="329070"/>
                </a:lnTo>
                <a:lnTo>
                  <a:pt x="335763" y="318641"/>
                </a:lnTo>
                <a:lnTo>
                  <a:pt x="342553" y="306553"/>
                </a:lnTo>
                <a:lnTo>
                  <a:pt x="346849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1" y="44856"/>
                </a:lnTo>
                <a:lnTo>
                  <a:pt x="337632" y="32410"/>
                </a:lnTo>
                <a:lnTo>
                  <a:pt x="329158" y="21549"/>
                </a:lnTo>
                <a:lnTo>
                  <a:pt x="318722" y="12575"/>
                </a:lnTo>
                <a:lnTo>
                  <a:pt x="306628" y="5790"/>
                </a:lnTo>
                <a:lnTo>
                  <a:pt x="293178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101"/>
          <p:cNvSpPr/>
          <p:nvPr/>
        </p:nvSpPr>
        <p:spPr>
          <a:xfrm>
            <a:off x="6858940" y="2476498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9"/>
                </a:lnTo>
                <a:lnTo>
                  <a:pt x="342551" y="306553"/>
                </a:lnTo>
                <a:lnTo>
                  <a:pt x="335760" y="318640"/>
                </a:lnTo>
                <a:lnTo>
                  <a:pt x="326779" y="329069"/>
                </a:lnTo>
                <a:lnTo>
                  <a:pt x="315910" y="337538"/>
                </a:lnTo>
                <a:lnTo>
                  <a:pt x="303458" y="343743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5"/>
                </a:lnTo>
                <a:lnTo>
                  <a:pt x="29631" y="335671"/>
                </a:lnTo>
                <a:lnTo>
                  <a:pt x="19194" y="326697"/>
                </a:lnTo>
                <a:lnTo>
                  <a:pt x="10719" y="315835"/>
                </a:lnTo>
                <a:lnTo>
                  <a:pt x="4508" y="303389"/>
                </a:lnTo>
                <a:lnTo>
                  <a:pt x="864" y="289661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102"/>
          <p:cNvSpPr/>
          <p:nvPr/>
        </p:nvSpPr>
        <p:spPr>
          <a:xfrm>
            <a:off x="6908698" y="2765514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55" y="25857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103"/>
          <p:cNvSpPr/>
          <p:nvPr/>
        </p:nvSpPr>
        <p:spPr>
          <a:xfrm>
            <a:off x="7136054" y="2765514"/>
            <a:ext cx="28067" cy="25857"/>
          </a:xfrm>
          <a:custGeom>
            <a:avLst/>
            <a:gdLst/>
            <a:ahLst/>
            <a:cxnLst/>
            <a:rect l="l" t="t" r="r" b="b"/>
            <a:pathLst>
              <a:path w="28067" h="25857">
                <a:moveTo>
                  <a:pt x="28067" y="12903"/>
                </a:moveTo>
                <a:lnTo>
                  <a:pt x="28067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57"/>
                </a:lnTo>
                <a:lnTo>
                  <a:pt x="21793" y="25857"/>
                </a:lnTo>
                <a:lnTo>
                  <a:pt x="28067" y="20053"/>
                </a:lnTo>
                <a:lnTo>
                  <a:pt x="28067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104"/>
          <p:cNvSpPr/>
          <p:nvPr/>
        </p:nvSpPr>
        <p:spPr>
          <a:xfrm>
            <a:off x="7022363" y="2765514"/>
            <a:ext cx="28066" cy="25857"/>
          </a:xfrm>
          <a:custGeom>
            <a:avLst/>
            <a:gdLst/>
            <a:ahLst/>
            <a:cxnLst/>
            <a:rect l="l" t="t" r="r" b="b"/>
            <a:pathLst>
              <a:path w="28066" h="25857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93" y="25857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105"/>
          <p:cNvSpPr/>
          <p:nvPr/>
        </p:nvSpPr>
        <p:spPr>
          <a:xfrm>
            <a:off x="6503657" y="247650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106"/>
          <p:cNvSpPr/>
          <p:nvPr/>
        </p:nvSpPr>
        <p:spPr>
          <a:xfrm>
            <a:off x="6503657" y="2476498"/>
            <a:ext cx="348335" cy="348246"/>
          </a:xfrm>
          <a:custGeom>
            <a:avLst/>
            <a:gdLst/>
            <a:ahLst/>
            <a:cxnLst/>
            <a:rect l="l" t="t" r="r" b="b"/>
            <a:pathLst>
              <a:path w="348335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1"/>
                </a:lnTo>
                <a:lnTo>
                  <a:pt x="318716" y="12577"/>
                </a:lnTo>
                <a:lnTo>
                  <a:pt x="329150" y="21552"/>
                </a:lnTo>
                <a:lnTo>
                  <a:pt x="337623" y="32415"/>
                </a:lnTo>
                <a:lnTo>
                  <a:pt x="343831" y="44863"/>
                </a:lnTo>
                <a:lnTo>
                  <a:pt x="347472" y="58594"/>
                </a:lnTo>
                <a:lnTo>
                  <a:pt x="348335" y="69634"/>
                </a:lnTo>
                <a:lnTo>
                  <a:pt x="348335" y="278612"/>
                </a:lnTo>
                <a:lnTo>
                  <a:pt x="346836" y="293110"/>
                </a:lnTo>
                <a:lnTo>
                  <a:pt x="342539" y="306555"/>
                </a:lnTo>
                <a:lnTo>
                  <a:pt x="335749" y="318643"/>
                </a:lnTo>
                <a:lnTo>
                  <a:pt x="326769" y="329073"/>
                </a:lnTo>
                <a:lnTo>
                  <a:pt x="315901" y="337541"/>
                </a:lnTo>
                <a:lnTo>
                  <a:pt x="303449" y="343746"/>
                </a:lnTo>
                <a:lnTo>
                  <a:pt x="289716" y="347384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69" y="346748"/>
                </a:lnTo>
                <a:lnTo>
                  <a:pt x="41719" y="342455"/>
                </a:lnTo>
                <a:lnTo>
                  <a:pt x="29625" y="335671"/>
                </a:lnTo>
                <a:lnTo>
                  <a:pt x="19189" y="326697"/>
                </a:lnTo>
                <a:lnTo>
                  <a:pt x="10715" y="315835"/>
                </a:lnTo>
                <a:lnTo>
                  <a:pt x="4506" y="303389"/>
                </a:lnTo>
                <a:lnTo>
                  <a:pt x="864" y="289661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5" y="41693"/>
                </a:lnTo>
                <a:lnTo>
                  <a:pt x="12584" y="29605"/>
                </a:lnTo>
                <a:lnTo>
                  <a:pt x="21564" y="19176"/>
                </a:lnTo>
                <a:lnTo>
                  <a:pt x="32432" y="10708"/>
                </a:lnTo>
                <a:lnTo>
                  <a:pt x="44884" y="4503"/>
                </a:lnTo>
                <a:lnTo>
                  <a:pt x="58619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107"/>
          <p:cNvSpPr/>
          <p:nvPr/>
        </p:nvSpPr>
        <p:spPr>
          <a:xfrm>
            <a:off x="6553416" y="2765514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42" y="25857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108"/>
          <p:cNvSpPr/>
          <p:nvPr/>
        </p:nvSpPr>
        <p:spPr>
          <a:xfrm>
            <a:off x="6780771" y="2765514"/>
            <a:ext cx="28066" cy="25857"/>
          </a:xfrm>
          <a:custGeom>
            <a:avLst/>
            <a:gdLst/>
            <a:ahLst/>
            <a:cxnLst/>
            <a:rect l="l" t="t" r="r" b="b"/>
            <a:pathLst>
              <a:path w="28066" h="25857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93" y="25857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109"/>
          <p:cNvSpPr/>
          <p:nvPr/>
        </p:nvSpPr>
        <p:spPr>
          <a:xfrm>
            <a:off x="6667081" y="2765514"/>
            <a:ext cx="28066" cy="25857"/>
          </a:xfrm>
          <a:custGeom>
            <a:avLst/>
            <a:gdLst/>
            <a:ahLst/>
            <a:cxnLst/>
            <a:rect l="l" t="t" r="r" b="b"/>
            <a:pathLst>
              <a:path w="28066" h="25857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93" y="25857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110"/>
          <p:cNvSpPr/>
          <p:nvPr/>
        </p:nvSpPr>
        <p:spPr>
          <a:xfrm>
            <a:off x="6858940" y="1765922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4"/>
                </a:lnTo>
                <a:lnTo>
                  <a:pt x="44889" y="4504"/>
                </a:lnTo>
                <a:lnTo>
                  <a:pt x="32437" y="10711"/>
                </a:lnTo>
                <a:lnTo>
                  <a:pt x="21569" y="19181"/>
                </a:lnTo>
                <a:lnTo>
                  <a:pt x="12587" y="29611"/>
                </a:lnTo>
                <a:lnTo>
                  <a:pt x="5796" y="41698"/>
                </a:lnTo>
                <a:lnTo>
                  <a:pt x="1499" y="55140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63" y="343743"/>
                </a:lnTo>
                <a:lnTo>
                  <a:pt x="315916" y="337538"/>
                </a:lnTo>
                <a:lnTo>
                  <a:pt x="326783" y="329070"/>
                </a:lnTo>
                <a:lnTo>
                  <a:pt x="335763" y="318641"/>
                </a:lnTo>
                <a:lnTo>
                  <a:pt x="342553" y="306553"/>
                </a:lnTo>
                <a:lnTo>
                  <a:pt x="346849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1" y="44861"/>
                </a:lnTo>
                <a:lnTo>
                  <a:pt x="337632" y="32416"/>
                </a:lnTo>
                <a:lnTo>
                  <a:pt x="329158" y="21554"/>
                </a:lnTo>
                <a:lnTo>
                  <a:pt x="318722" y="12578"/>
                </a:lnTo>
                <a:lnTo>
                  <a:pt x="306628" y="5792"/>
                </a:lnTo>
                <a:lnTo>
                  <a:pt x="293178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111"/>
          <p:cNvSpPr/>
          <p:nvPr/>
        </p:nvSpPr>
        <p:spPr>
          <a:xfrm>
            <a:off x="6858940" y="176592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2"/>
                </a:lnTo>
                <a:lnTo>
                  <a:pt x="318717" y="12578"/>
                </a:lnTo>
                <a:lnTo>
                  <a:pt x="329153" y="21554"/>
                </a:lnTo>
                <a:lnTo>
                  <a:pt x="337629" y="32416"/>
                </a:lnTo>
                <a:lnTo>
                  <a:pt x="343840" y="44861"/>
                </a:lnTo>
                <a:lnTo>
                  <a:pt x="347483" y="58588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9"/>
                </a:lnTo>
                <a:lnTo>
                  <a:pt x="342551" y="306553"/>
                </a:lnTo>
                <a:lnTo>
                  <a:pt x="335760" y="318640"/>
                </a:lnTo>
                <a:lnTo>
                  <a:pt x="326779" y="329069"/>
                </a:lnTo>
                <a:lnTo>
                  <a:pt x="315910" y="337538"/>
                </a:lnTo>
                <a:lnTo>
                  <a:pt x="303458" y="343743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5"/>
                </a:lnTo>
                <a:lnTo>
                  <a:pt x="29631" y="335671"/>
                </a:lnTo>
                <a:lnTo>
                  <a:pt x="19194" y="326697"/>
                </a:lnTo>
                <a:lnTo>
                  <a:pt x="10719" y="315835"/>
                </a:lnTo>
                <a:lnTo>
                  <a:pt x="4508" y="303389"/>
                </a:lnTo>
                <a:lnTo>
                  <a:pt x="864" y="289661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40"/>
                </a:lnTo>
                <a:lnTo>
                  <a:pt x="5796" y="41698"/>
                </a:lnTo>
                <a:lnTo>
                  <a:pt x="12587" y="29611"/>
                </a:lnTo>
                <a:lnTo>
                  <a:pt x="21569" y="19180"/>
                </a:lnTo>
                <a:lnTo>
                  <a:pt x="32437" y="10711"/>
                </a:lnTo>
                <a:lnTo>
                  <a:pt x="44889" y="4504"/>
                </a:lnTo>
                <a:lnTo>
                  <a:pt x="58622" y="864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12"/>
          <p:cNvSpPr/>
          <p:nvPr/>
        </p:nvSpPr>
        <p:spPr>
          <a:xfrm>
            <a:off x="6908698" y="2054949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13"/>
          <p:cNvSpPr/>
          <p:nvPr/>
        </p:nvSpPr>
        <p:spPr>
          <a:xfrm>
            <a:off x="7136054" y="2054949"/>
            <a:ext cx="28067" cy="25844"/>
          </a:xfrm>
          <a:custGeom>
            <a:avLst/>
            <a:gdLst/>
            <a:ahLst/>
            <a:cxnLst/>
            <a:rect l="l" t="t" r="r" b="b"/>
            <a:pathLst>
              <a:path w="28067" h="25844">
                <a:moveTo>
                  <a:pt x="28067" y="12903"/>
                </a:moveTo>
                <a:lnTo>
                  <a:pt x="28067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93" y="25844"/>
                </a:lnTo>
                <a:lnTo>
                  <a:pt x="28067" y="20053"/>
                </a:lnTo>
                <a:lnTo>
                  <a:pt x="28067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114"/>
          <p:cNvSpPr/>
          <p:nvPr/>
        </p:nvSpPr>
        <p:spPr>
          <a:xfrm>
            <a:off x="7022363" y="2054949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93" y="25844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115"/>
          <p:cNvSpPr/>
          <p:nvPr/>
        </p:nvSpPr>
        <p:spPr>
          <a:xfrm>
            <a:off x="8280095" y="2831782"/>
            <a:ext cx="348335" cy="348246"/>
          </a:xfrm>
          <a:custGeom>
            <a:avLst/>
            <a:gdLst/>
            <a:ahLst/>
            <a:cxnLst/>
            <a:rect l="l" t="t" r="r" b="b"/>
            <a:pathLst>
              <a:path w="348335" h="348246">
                <a:moveTo>
                  <a:pt x="69659" y="0"/>
                </a:moveTo>
                <a:lnTo>
                  <a:pt x="58609" y="863"/>
                </a:lnTo>
                <a:lnTo>
                  <a:pt x="44878" y="4503"/>
                </a:lnTo>
                <a:lnTo>
                  <a:pt x="32428" y="10708"/>
                </a:lnTo>
                <a:lnTo>
                  <a:pt x="21562" y="19177"/>
                </a:lnTo>
                <a:lnTo>
                  <a:pt x="12583" y="29608"/>
                </a:lnTo>
                <a:lnTo>
                  <a:pt x="5794" y="41698"/>
                </a:lnTo>
                <a:lnTo>
                  <a:pt x="1499" y="55145"/>
                </a:lnTo>
                <a:lnTo>
                  <a:pt x="0" y="69646"/>
                </a:lnTo>
                <a:lnTo>
                  <a:pt x="0" y="278612"/>
                </a:lnTo>
                <a:lnTo>
                  <a:pt x="4503" y="303382"/>
                </a:lnTo>
                <a:lnTo>
                  <a:pt x="10712" y="315830"/>
                </a:lnTo>
                <a:lnTo>
                  <a:pt x="19185" y="326693"/>
                </a:lnTo>
                <a:lnTo>
                  <a:pt x="29619" y="335669"/>
                </a:lnTo>
                <a:lnTo>
                  <a:pt x="41712" y="342455"/>
                </a:lnTo>
                <a:lnTo>
                  <a:pt x="55159" y="346748"/>
                </a:lnTo>
                <a:lnTo>
                  <a:pt x="69659" y="348246"/>
                </a:lnTo>
                <a:lnTo>
                  <a:pt x="278676" y="348246"/>
                </a:lnTo>
                <a:lnTo>
                  <a:pt x="303449" y="343746"/>
                </a:lnTo>
                <a:lnTo>
                  <a:pt x="315901" y="337541"/>
                </a:lnTo>
                <a:lnTo>
                  <a:pt x="326769" y="329073"/>
                </a:lnTo>
                <a:lnTo>
                  <a:pt x="335749" y="318644"/>
                </a:lnTo>
                <a:lnTo>
                  <a:pt x="342539" y="306555"/>
                </a:lnTo>
                <a:lnTo>
                  <a:pt x="346836" y="293111"/>
                </a:lnTo>
                <a:lnTo>
                  <a:pt x="348335" y="278612"/>
                </a:lnTo>
                <a:lnTo>
                  <a:pt x="348335" y="69646"/>
                </a:lnTo>
                <a:lnTo>
                  <a:pt x="343829" y="44862"/>
                </a:lnTo>
                <a:lnTo>
                  <a:pt x="337620" y="32414"/>
                </a:lnTo>
                <a:lnTo>
                  <a:pt x="329147" y="21551"/>
                </a:lnTo>
                <a:lnTo>
                  <a:pt x="318713" y="12575"/>
                </a:lnTo>
                <a:lnTo>
                  <a:pt x="306621" y="5790"/>
                </a:lnTo>
                <a:lnTo>
                  <a:pt x="293174" y="1498"/>
                </a:lnTo>
                <a:lnTo>
                  <a:pt x="278676" y="0"/>
                </a:lnTo>
                <a:lnTo>
                  <a:pt x="6965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116"/>
          <p:cNvSpPr/>
          <p:nvPr/>
        </p:nvSpPr>
        <p:spPr>
          <a:xfrm>
            <a:off x="8280083" y="2831793"/>
            <a:ext cx="348348" cy="348233"/>
          </a:xfrm>
          <a:custGeom>
            <a:avLst/>
            <a:gdLst/>
            <a:ahLst/>
            <a:cxnLst/>
            <a:rect l="l" t="t" r="r" b="b"/>
            <a:pathLst>
              <a:path w="348348" h="348233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599"/>
                </a:lnTo>
                <a:lnTo>
                  <a:pt x="346848" y="293096"/>
                </a:lnTo>
                <a:lnTo>
                  <a:pt x="342551" y="306540"/>
                </a:lnTo>
                <a:lnTo>
                  <a:pt x="335760" y="318628"/>
                </a:lnTo>
                <a:lnTo>
                  <a:pt x="326779" y="329057"/>
                </a:lnTo>
                <a:lnTo>
                  <a:pt x="315910" y="337525"/>
                </a:lnTo>
                <a:lnTo>
                  <a:pt x="303458" y="343730"/>
                </a:lnTo>
                <a:lnTo>
                  <a:pt x="289726" y="347369"/>
                </a:lnTo>
                <a:lnTo>
                  <a:pt x="278676" y="348233"/>
                </a:lnTo>
                <a:lnTo>
                  <a:pt x="69672" y="348233"/>
                </a:lnTo>
                <a:lnTo>
                  <a:pt x="55173" y="346735"/>
                </a:lnTo>
                <a:lnTo>
                  <a:pt x="41725" y="342443"/>
                </a:lnTo>
                <a:lnTo>
                  <a:pt x="29631" y="335658"/>
                </a:lnTo>
                <a:lnTo>
                  <a:pt x="19194" y="326684"/>
                </a:lnTo>
                <a:lnTo>
                  <a:pt x="10719" y="315823"/>
                </a:lnTo>
                <a:lnTo>
                  <a:pt x="4508" y="303376"/>
                </a:lnTo>
                <a:lnTo>
                  <a:pt x="864" y="289648"/>
                </a:lnTo>
                <a:lnTo>
                  <a:pt x="0" y="278599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117"/>
          <p:cNvSpPr/>
          <p:nvPr/>
        </p:nvSpPr>
        <p:spPr>
          <a:xfrm>
            <a:off x="8329854" y="3120796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15"/>
                </a:moveTo>
                <a:lnTo>
                  <a:pt x="28028" y="5803"/>
                </a:lnTo>
                <a:lnTo>
                  <a:pt x="21742" y="0"/>
                </a:lnTo>
                <a:lnTo>
                  <a:pt x="6273" y="0"/>
                </a:lnTo>
                <a:lnTo>
                  <a:pt x="0" y="5803"/>
                </a:lnTo>
                <a:lnTo>
                  <a:pt x="0" y="20066"/>
                </a:lnTo>
                <a:lnTo>
                  <a:pt x="6273" y="25857"/>
                </a:lnTo>
                <a:lnTo>
                  <a:pt x="21742" y="25857"/>
                </a:lnTo>
                <a:lnTo>
                  <a:pt x="28028" y="20066"/>
                </a:lnTo>
                <a:lnTo>
                  <a:pt x="28028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118"/>
          <p:cNvSpPr/>
          <p:nvPr/>
        </p:nvSpPr>
        <p:spPr>
          <a:xfrm>
            <a:off x="8557197" y="3120796"/>
            <a:ext cx="28079" cy="25857"/>
          </a:xfrm>
          <a:custGeom>
            <a:avLst/>
            <a:gdLst/>
            <a:ahLst/>
            <a:cxnLst/>
            <a:rect l="l" t="t" r="r" b="b"/>
            <a:pathLst>
              <a:path w="28079" h="25857">
                <a:moveTo>
                  <a:pt x="28079" y="12915"/>
                </a:moveTo>
                <a:lnTo>
                  <a:pt x="28079" y="5803"/>
                </a:lnTo>
                <a:lnTo>
                  <a:pt x="21793" y="0"/>
                </a:lnTo>
                <a:lnTo>
                  <a:pt x="6286" y="0"/>
                </a:lnTo>
                <a:lnTo>
                  <a:pt x="0" y="5803"/>
                </a:lnTo>
                <a:lnTo>
                  <a:pt x="0" y="20066"/>
                </a:lnTo>
                <a:lnTo>
                  <a:pt x="6286" y="25857"/>
                </a:lnTo>
                <a:lnTo>
                  <a:pt x="21793" y="25857"/>
                </a:lnTo>
                <a:lnTo>
                  <a:pt x="28079" y="20066"/>
                </a:lnTo>
                <a:lnTo>
                  <a:pt x="28079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119"/>
          <p:cNvSpPr/>
          <p:nvPr/>
        </p:nvSpPr>
        <p:spPr>
          <a:xfrm>
            <a:off x="8443519" y="3120796"/>
            <a:ext cx="28054" cy="25857"/>
          </a:xfrm>
          <a:custGeom>
            <a:avLst/>
            <a:gdLst/>
            <a:ahLst/>
            <a:cxnLst/>
            <a:rect l="l" t="t" r="r" b="b"/>
            <a:pathLst>
              <a:path w="28054" h="25857">
                <a:moveTo>
                  <a:pt x="28054" y="12915"/>
                </a:moveTo>
                <a:lnTo>
                  <a:pt x="28054" y="5803"/>
                </a:lnTo>
                <a:lnTo>
                  <a:pt x="21780" y="0"/>
                </a:lnTo>
                <a:lnTo>
                  <a:pt x="6273" y="0"/>
                </a:lnTo>
                <a:lnTo>
                  <a:pt x="0" y="5803"/>
                </a:lnTo>
                <a:lnTo>
                  <a:pt x="0" y="20066"/>
                </a:lnTo>
                <a:lnTo>
                  <a:pt x="6273" y="25857"/>
                </a:lnTo>
                <a:lnTo>
                  <a:pt x="21780" y="25857"/>
                </a:lnTo>
                <a:lnTo>
                  <a:pt x="28054" y="20066"/>
                </a:lnTo>
                <a:lnTo>
                  <a:pt x="28054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120"/>
          <p:cNvSpPr/>
          <p:nvPr/>
        </p:nvSpPr>
        <p:spPr>
          <a:xfrm>
            <a:off x="7924800" y="1765922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4"/>
                </a:lnTo>
                <a:lnTo>
                  <a:pt x="44889" y="4504"/>
                </a:lnTo>
                <a:lnTo>
                  <a:pt x="32437" y="10711"/>
                </a:lnTo>
                <a:lnTo>
                  <a:pt x="21569" y="19181"/>
                </a:lnTo>
                <a:lnTo>
                  <a:pt x="12587" y="29611"/>
                </a:lnTo>
                <a:lnTo>
                  <a:pt x="5796" y="41698"/>
                </a:lnTo>
                <a:lnTo>
                  <a:pt x="1499" y="55140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0" y="44861"/>
                </a:lnTo>
                <a:lnTo>
                  <a:pt x="337629" y="32416"/>
                </a:lnTo>
                <a:lnTo>
                  <a:pt x="329153" y="21554"/>
                </a:lnTo>
                <a:lnTo>
                  <a:pt x="318717" y="12578"/>
                </a:lnTo>
                <a:lnTo>
                  <a:pt x="306623" y="5792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121"/>
          <p:cNvSpPr/>
          <p:nvPr/>
        </p:nvSpPr>
        <p:spPr>
          <a:xfrm>
            <a:off x="7924800" y="176592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2"/>
                </a:lnTo>
                <a:lnTo>
                  <a:pt x="318717" y="12578"/>
                </a:lnTo>
                <a:lnTo>
                  <a:pt x="329153" y="21554"/>
                </a:lnTo>
                <a:lnTo>
                  <a:pt x="337629" y="32416"/>
                </a:lnTo>
                <a:lnTo>
                  <a:pt x="343840" y="44861"/>
                </a:lnTo>
                <a:lnTo>
                  <a:pt x="347483" y="58588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9"/>
                </a:lnTo>
                <a:lnTo>
                  <a:pt x="342551" y="306553"/>
                </a:lnTo>
                <a:lnTo>
                  <a:pt x="335760" y="318640"/>
                </a:lnTo>
                <a:lnTo>
                  <a:pt x="326779" y="329069"/>
                </a:lnTo>
                <a:lnTo>
                  <a:pt x="315910" y="337538"/>
                </a:lnTo>
                <a:lnTo>
                  <a:pt x="303458" y="343743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69" y="346748"/>
                </a:lnTo>
                <a:lnTo>
                  <a:pt x="41719" y="342455"/>
                </a:lnTo>
                <a:lnTo>
                  <a:pt x="29625" y="335671"/>
                </a:lnTo>
                <a:lnTo>
                  <a:pt x="19189" y="326697"/>
                </a:lnTo>
                <a:lnTo>
                  <a:pt x="10715" y="315835"/>
                </a:lnTo>
                <a:lnTo>
                  <a:pt x="4506" y="303389"/>
                </a:lnTo>
                <a:lnTo>
                  <a:pt x="864" y="289661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40"/>
                </a:lnTo>
                <a:lnTo>
                  <a:pt x="5795" y="41698"/>
                </a:lnTo>
                <a:lnTo>
                  <a:pt x="12584" y="29611"/>
                </a:lnTo>
                <a:lnTo>
                  <a:pt x="21564" y="19180"/>
                </a:lnTo>
                <a:lnTo>
                  <a:pt x="32432" y="10711"/>
                </a:lnTo>
                <a:lnTo>
                  <a:pt x="44884" y="4504"/>
                </a:lnTo>
                <a:lnTo>
                  <a:pt x="58619" y="864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122"/>
          <p:cNvSpPr/>
          <p:nvPr/>
        </p:nvSpPr>
        <p:spPr>
          <a:xfrm>
            <a:off x="7974559" y="2054949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123"/>
          <p:cNvSpPr/>
          <p:nvPr/>
        </p:nvSpPr>
        <p:spPr>
          <a:xfrm>
            <a:off x="8201914" y="2054949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93" y="25844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124"/>
          <p:cNvSpPr/>
          <p:nvPr/>
        </p:nvSpPr>
        <p:spPr>
          <a:xfrm>
            <a:off x="8088224" y="2054949"/>
            <a:ext cx="28067" cy="25844"/>
          </a:xfrm>
          <a:custGeom>
            <a:avLst/>
            <a:gdLst/>
            <a:ahLst/>
            <a:cxnLst/>
            <a:rect l="l" t="t" r="r" b="b"/>
            <a:pathLst>
              <a:path w="28067" h="25844">
                <a:moveTo>
                  <a:pt x="28067" y="12903"/>
                </a:moveTo>
                <a:lnTo>
                  <a:pt x="28067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93" y="25844"/>
                </a:lnTo>
                <a:lnTo>
                  <a:pt x="28067" y="20053"/>
                </a:lnTo>
                <a:lnTo>
                  <a:pt x="28067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125"/>
          <p:cNvSpPr/>
          <p:nvPr/>
        </p:nvSpPr>
        <p:spPr>
          <a:xfrm>
            <a:off x="7569518" y="2121217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4"/>
                </a:lnTo>
                <a:lnTo>
                  <a:pt x="278676" y="348234"/>
                </a:lnTo>
                <a:lnTo>
                  <a:pt x="303458" y="343730"/>
                </a:lnTo>
                <a:lnTo>
                  <a:pt x="315910" y="337525"/>
                </a:lnTo>
                <a:lnTo>
                  <a:pt x="326779" y="329057"/>
                </a:lnTo>
                <a:lnTo>
                  <a:pt x="335760" y="318628"/>
                </a:lnTo>
                <a:lnTo>
                  <a:pt x="342551" y="306540"/>
                </a:lnTo>
                <a:lnTo>
                  <a:pt x="346848" y="293097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126"/>
          <p:cNvSpPr/>
          <p:nvPr/>
        </p:nvSpPr>
        <p:spPr>
          <a:xfrm>
            <a:off x="7569518" y="2121217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0" y="306548"/>
                </a:lnTo>
                <a:lnTo>
                  <a:pt x="335758" y="318634"/>
                </a:lnTo>
                <a:lnTo>
                  <a:pt x="326775" y="329062"/>
                </a:lnTo>
                <a:lnTo>
                  <a:pt x="315905" y="337529"/>
                </a:lnTo>
                <a:lnTo>
                  <a:pt x="303451" y="343733"/>
                </a:lnTo>
                <a:lnTo>
                  <a:pt x="289717" y="347371"/>
                </a:lnTo>
                <a:lnTo>
                  <a:pt x="278676" y="348234"/>
                </a:lnTo>
                <a:lnTo>
                  <a:pt x="69672" y="348234"/>
                </a:lnTo>
                <a:lnTo>
                  <a:pt x="55171" y="346735"/>
                </a:lnTo>
                <a:lnTo>
                  <a:pt x="41722" y="342442"/>
                </a:lnTo>
                <a:lnTo>
                  <a:pt x="29627" y="335657"/>
                </a:lnTo>
                <a:lnTo>
                  <a:pt x="19191" y="326682"/>
                </a:lnTo>
                <a:lnTo>
                  <a:pt x="10715" y="315821"/>
                </a:lnTo>
                <a:lnTo>
                  <a:pt x="4505" y="303376"/>
                </a:lnTo>
                <a:lnTo>
                  <a:pt x="863" y="289649"/>
                </a:lnTo>
                <a:lnTo>
                  <a:pt x="0" y="278612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127"/>
          <p:cNvSpPr/>
          <p:nvPr/>
        </p:nvSpPr>
        <p:spPr>
          <a:xfrm>
            <a:off x="7619276" y="2410231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128"/>
          <p:cNvSpPr/>
          <p:nvPr/>
        </p:nvSpPr>
        <p:spPr>
          <a:xfrm>
            <a:off x="7832446" y="2410231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129"/>
          <p:cNvSpPr/>
          <p:nvPr/>
        </p:nvSpPr>
        <p:spPr>
          <a:xfrm>
            <a:off x="7718743" y="2410231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130"/>
          <p:cNvSpPr/>
          <p:nvPr/>
        </p:nvSpPr>
        <p:spPr>
          <a:xfrm>
            <a:off x="7569518" y="1765922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4"/>
                </a:lnTo>
                <a:lnTo>
                  <a:pt x="44889" y="4504"/>
                </a:lnTo>
                <a:lnTo>
                  <a:pt x="32437" y="10711"/>
                </a:lnTo>
                <a:lnTo>
                  <a:pt x="21569" y="19181"/>
                </a:lnTo>
                <a:lnTo>
                  <a:pt x="12587" y="29611"/>
                </a:lnTo>
                <a:lnTo>
                  <a:pt x="5796" y="41698"/>
                </a:lnTo>
                <a:lnTo>
                  <a:pt x="1499" y="55140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0" y="44861"/>
                </a:lnTo>
                <a:lnTo>
                  <a:pt x="337629" y="32416"/>
                </a:lnTo>
                <a:lnTo>
                  <a:pt x="329153" y="21554"/>
                </a:lnTo>
                <a:lnTo>
                  <a:pt x="318717" y="12578"/>
                </a:lnTo>
                <a:lnTo>
                  <a:pt x="306623" y="5792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131"/>
          <p:cNvSpPr/>
          <p:nvPr/>
        </p:nvSpPr>
        <p:spPr>
          <a:xfrm>
            <a:off x="7569518" y="1765935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7"/>
                </a:lnTo>
                <a:lnTo>
                  <a:pt x="342551" y="306540"/>
                </a:lnTo>
                <a:lnTo>
                  <a:pt x="335760" y="318628"/>
                </a:lnTo>
                <a:lnTo>
                  <a:pt x="326779" y="329057"/>
                </a:lnTo>
                <a:lnTo>
                  <a:pt x="315910" y="337525"/>
                </a:lnTo>
                <a:lnTo>
                  <a:pt x="303458" y="343730"/>
                </a:lnTo>
                <a:lnTo>
                  <a:pt x="289726" y="347370"/>
                </a:lnTo>
                <a:lnTo>
                  <a:pt x="278676" y="348233"/>
                </a:lnTo>
                <a:lnTo>
                  <a:pt x="69672" y="348233"/>
                </a:lnTo>
                <a:lnTo>
                  <a:pt x="55173" y="346735"/>
                </a:lnTo>
                <a:lnTo>
                  <a:pt x="41725" y="342443"/>
                </a:lnTo>
                <a:lnTo>
                  <a:pt x="29631" y="335658"/>
                </a:lnTo>
                <a:lnTo>
                  <a:pt x="19194" y="326684"/>
                </a:lnTo>
                <a:lnTo>
                  <a:pt x="10719" y="315823"/>
                </a:lnTo>
                <a:lnTo>
                  <a:pt x="4508" y="303377"/>
                </a:lnTo>
                <a:lnTo>
                  <a:pt x="864" y="289649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132"/>
          <p:cNvSpPr/>
          <p:nvPr/>
        </p:nvSpPr>
        <p:spPr>
          <a:xfrm>
            <a:off x="7619276" y="2054949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133"/>
          <p:cNvSpPr/>
          <p:nvPr/>
        </p:nvSpPr>
        <p:spPr>
          <a:xfrm>
            <a:off x="7832446" y="2054949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134"/>
          <p:cNvSpPr/>
          <p:nvPr/>
        </p:nvSpPr>
        <p:spPr>
          <a:xfrm>
            <a:off x="7718743" y="2054949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135"/>
          <p:cNvSpPr/>
          <p:nvPr/>
        </p:nvSpPr>
        <p:spPr>
          <a:xfrm>
            <a:off x="7569518" y="4252938"/>
            <a:ext cx="348348" cy="348233"/>
          </a:xfrm>
          <a:custGeom>
            <a:avLst/>
            <a:gdLst/>
            <a:ahLst/>
            <a:cxnLst/>
            <a:rect l="l" t="t" r="r" b="b"/>
            <a:pathLst>
              <a:path w="348348" h="348233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3"/>
                </a:lnTo>
                <a:lnTo>
                  <a:pt x="278676" y="348233"/>
                </a:lnTo>
                <a:lnTo>
                  <a:pt x="303458" y="343730"/>
                </a:lnTo>
                <a:lnTo>
                  <a:pt x="315910" y="337525"/>
                </a:lnTo>
                <a:lnTo>
                  <a:pt x="326779" y="329057"/>
                </a:lnTo>
                <a:lnTo>
                  <a:pt x="335760" y="318628"/>
                </a:lnTo>
                <a:lnTo>
                  <a:pt x="342551" y="306540"/>
                </a:lnTo>
                <a:lnTo>
                  <a:pt x="346848" y="293097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136"/>
          <p:cNvSpPr/>
          <p:nvPr/>
        </p:nvSpPr>
        <p:spPr>
          <a:xfrm>
            <a:off x="7569518" y="4252938"/>
            <a:ext cx="348348" cy="348233"/>
          </a:xfrm>
          <a:custGeom>
            <a:avLst/>
            <a:gdLst/>
            <a:ahLst/>
            <a:cxnLst/>
            <a:rect l="l" t="t" r="r" b="b"/>
            <a:pathLst>
              <a:path w="348348" h="348233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7"/>
                </a:lnTo>
                <a:lnTo>
                  <a:pt x="342551" y="306540"/>
                </a:lnTo>
                <a:lnTo>
                  <a:pt x="335760" y="318628"/>
                </a:lnTo>
                <a:lnTo>
                  <a:pt x="326779" y="329057"/>
                </a:lnTo>
                <a:lnTo>
                  <a:pt x="315910" y="337525"/>
                </a:lnTo>
                <a:lnTo>
                  <a:pt x="303458" y="343730"/>
                </a:lnTo>
                <a:lnTo>
                  <a:pt x="289726" y="347370"/>
                </a:lnTo>
                <a:lnTo>
                  <a:pt x="278676" y="348233"/>
                </a:lnTo>
                <a:lnTo>
                  <a:pt x="69672" y="348233"/>
                </a:lnTo>
                <a:lnTo>
                  <a:pt x="55173" y="346735"/>
                </a:lnTo>
                <a:lnTo>
                  <a:pt x="41725" y="342443"/>
                </a:lnTo>
                <a:lnTo>
                  <a:pt x="29631" y="335658"/>
                </a:lnTo>
                <a:lnTo>
                  <a:pt x="19194" y="326684"/>
                </a:lnTo>
                <a:lnTo>
                  <a:pt x="10719" y="315823"/>
                </a:lnTo>
                <a:lnTo>
                  <a:pt x="4508" y="303377"/>
                </a:lnTo>
                <a:lnTo>
                  <a:pt x="864" y="289649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137"/>
          <p:cNvSpPr/>
          <p:nvPr/>
        </p:nvSpPr>
        <p:spPr>
          <a:xfrm>
            <a:off x="7619276" y="454195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138"/>
          <p:cNvSpPr/>
          <p:nvPr/>
        </p:nvSpPr>
        <p:spPr>
          <a:xfrm>
            <a:off x="7832446" y="454195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139"/>
          <p:cNvSpPr/>
          <p:nvPr/>
        </p:nvSpPr>
        <p:spPr>
          <a:xfrm>
            <a:off x="7718743" y="4541952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140"/>
          <p:cNvSpPr/>
          <p:nvPr/>
        </p:nvSpPr>
        <p:spPr>
          <a:xfrm>
            <a:off x="7569518" y="3897643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141"/>
          <p:cNvSpPr/>
          <p:nvPr/>
        </p:nvSpPr>
        <p:spPr>
          <a:xfrm>
            <a:off x="7569518" y="3897655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3"/>
                </a:lnTo>
                <a:lnTo>
                  <a:pt x="342551" y="306535"/>
                </a:lnTo>
                <a:lnTo>
                  <a:pt x="335760" y="318622"/>
                </a:lnTo>
                <a:lnTo>
                  <a:pt x="326779" y="329052"/>
                </a:lnTo>
                <a:lnTo>
                  <a:pt x="315910" y="337522"/>
                </a:lnTo>
                <a:lnTo>
                  <a:pt x="303458" y="343729"/>
                </a:lnTo>
                <a:lnTo>
                  <a:pt x="289726" y="347369"/>
                </a:lnTo>
                <a:lnTo>
                  <a:pt x="278676" y="348234"/>
                </a:lnTo>
                <a:lnTo>
                  <a:pt x="69672" y="348234"/>
                </a:lnTo>
                <a:lnTo>
                  <a:pt x="55173" y="346735"/>
                </a:lnTo>
                <a:lnTo>
                  <a:pt x="41725" y="342441"/>
                </a:lnTo>
                <a:lnTo>
                  <a:pt x="29631" y="335655"/>
                </a:lnTo>
                <a:lnTo>
                  <a:pt x="19194" y="326679"/>
                </a:lnTo>
                <a:lnTo>
                  <a:pt x="10719" y="315817"/>
                </a:lnTo>
                <a:lnTo>
                  <a:pt x="4508" y="303372"/>
                </a:lnTo>
                <a:lnTo>
                  <a:pt x="864" y="289645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142"/>
          <p:cNvSpPr/>
          <p:nvPr/>
        </p:nvSpPr>
        <p:spPr>
          <a:xfrm>
            <a:off x="7619276" y="4186669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78"/>
                </a:lnTo>
                <a:lnTo>
                  <a:pt x="21755" y="0"/>
                </a:lnTo>
                <a:lnTo>
                  <a:pt x="6273" y="0"/>
                </a:lnTo>
                <a:lnTo>
                  <a:pt x="0" y="5778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143"/>
          <p:cNvSpPr/>
          <p:nvPr/>
        </p:nvSpPr>
        <p:spPr>
          <a:xfrm>
            <a:off x="7832446" y="4186669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78"/>
                </a:lnTo>
                <a:lnTo>
                  <a:pt x="21755" y="0"/>
                </a:lnTo>
                <a:lnTo>
                  <a:pt x="6273" y="0"/>
                </a:lnTo>
                <a:lnTo>
                  <a:pt x="0" y="5778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144"/>
          <p:cNvSpPr/>
          <p:nvPr/>
        </p:nvSpPr>
        <p:spPr>
          <a:xfrm>
            <a:off x="7718743" y="4186669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78"/>
                </a:lnTo>
                <a:lnTo>
                  <a:pt x="21755" y="0"/>
                </a:lnTo>
                <a:lnTo>
                  <a:pt x="6286" y="0"/>
                </a:lnTo>
                <a:lnTo>
                  <a:pt x="0" y="5778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145"/>
          <p:cNvSpPr/>
          <p:nvPr/>
        </p:nvSpPr>
        <p:spPr>
          <a:xfrm>
            <a:off x="6500190" y="1762379"/>
            <a:ext cx="2131720" cy="2842298"/>
          </a:xfrm>
          <a:custGeom>
            <a:avLst/>
            <a:gdLst/>
            <a:ahLst/>
            <a:cxnLst/>
            <a:rect l="l" t="t" r="r" b="b"/>
            <a:pathLst>
              <a:path w="2131720" h="2842298">
                <a:moveTo>
                  <a:pt x="0" y="0"/>
                </a:moveTo>
                <a:lnTo>
                  <a:pt x="0" y="2842298"/>
                </a:lnTo>
                <a:lnTo>
                  <a:pt x="355282" y="2842298"/>
                </a:lnTo>
                <a:lnTo>
                  <a:pt x="355282" y="0"/>
                </a:lnTo>
                <a:lnTo>
                  <a:pt x="710564" y="0"/>
                </a:lnTo>
                <a:lnTo>
                  <a:pt x="710564" y="2842298"/>
                </a:lnTo>
                <a:lnTo>
                  <a:pt x="1065847" y="2842298"/>
                </a:lnTo>
                <a:lnTo>
                  <a:pt x="1065847" y="0"/>
                </a:lnTo>
                <a:lnTo>
                  <a:pt x="1421142" y="0"/>
                </a:lnTo>
                <a:lnTo>
                  <a:pt x="1421142" y="2842298"/>
                </a:lnTo>
                <a:lnTo>
                  <a:pt x="1776425" y="2842298"/>
                </a:lnTo>
                <a:lnTo>
                  <a:pt x="1776425" y="0"/>
                </a:lnTo>
                <a:lnTo>
                  <a:pt x="2131720" y="0"/>
                </a:lnTo>
                <a:lnTo>
                  <a:pt x="2131720" y="2842298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146"/>
          <p:cNvSpPr/>
          <p:nvPr/>
        </p:nvSpPr>
        <p:spPr>
          <a:xfrm>
            <a:off x="6144895" y="2117674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147"/>
          <p:cNvSpPr/>
          <p:nvPr/>
        </p:nvSpPr>
        <p:spPr>
          <a:xfrm>
            <a:off x="6144895" y="2472957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148"/>
          <p:cNvSpPr/>
          <p:nvPr/>
        </p:nvSpPr>
        <p:spPr>
          <a:xfrm>
            <a:off x="6144895" y="2828252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149"/>
          <p:cNvSpPr/>
          <p:nvPr/>
        </p:nvSpPr>
        <p:spPr>
          <a:xfrm>
            <a:off x="6144895" y="3183534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150"/>
          <p:cNvSpPr/>
          <p:nvPr/>
        </p:nvSpPr>
        <p:spPr>
          <a:xfrm>
            <a:off x="6144895" y="3538817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151"/>
          <p:cNvSpPr/>
          <p:nvPr/>
        </p:nvSpPr>
        <p:spPr>
          <a:xfrm>
            <a:off x="6144895" y="3894099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152"/>
          <p:cNvSpPr/>
          <p:nvPr/>
        </p:nvSpPr>
        <p:spPr>
          <a:xfrm>
            <a:off x="6144895" y="4249395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153"/>
          <p:cNvSpPr/>
          <p:nvPr/>
        </p:nvSpPr>
        <p:spPr>
          <a:xfrm>
            <a:off x="6148438" y="1765935"/>
            <a:ext cx="2835211" cy="2835173"/>
          </a:xfrm>
          <a:custGeom>
            <a:avLst/>
            <a:gdLst/>
            <a:ahLst/>
            <a:cxnLst/>
            <a:rect l="l" t="t" r="r" b="b"/>
            <a:pathLst>
              <a:path w="2835211" h="2835173">
                <a:moveTo>
                  <a:pt x="0" y="0"/>
                </a:moveTo>
                <a:lnTo>
                  <a:pt x="0" y="2835173"/>
                </a:lnTo>
                <a:lnTo>
                  <a:pt x="2835211" y="2835173"/>
                </a:lnTo>
                <a:lnTo>
                  <a:pt x="2835211" y="0"/>
                </a:lnTo>
                <a:lnTo>
                  <a:pt x="0" y="0"/>
                </a:lnTo>
                <a:close/>
              </a:path>
            </a:pathLst>
          </a:custGeom>
          <a:ln w="355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154"/>
          <p:cNvSpPr/>
          <p:nvPr/>
        </p:nvSpPr>
        <p:spPr>
          <a:xfrm>
            <a:off x="7214222" y="3187078"/>
            <a:ext cx="348361" cy="348234"/>
          </a:xfrm>
          <a:custGeom>
            <a:avLst/>
            <a:gdLst/>
            <a:ahLst/>
            <a:cxnLst/>
            <a:rect l="l" t="t" r="r" b="b"/>
            <a:pathLst>
              <a:path w="348361" h="348234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4"/>
                </a:lnTo>
                <a:lnTo>
                  <a:pt x="278688" y="348234"/>
                </a:lnTo>
                <a:lnTo>
                  <a:pt x="303471" y="343730"/>
                </a:lnTo>
                <a:lnTo>
                  <a:pt x="315923" y="337525"/>
                </a:lnTo>
                <a:lnTo>
                  <a:pt x="326791" y="329057"/>
                </a:lnTo>
                <a:lnTo>
                  <a:pt x="335773" y="318628"/>
                </a:lnTo>
                <a:lnTo>
                  <a:pt x="342564" y="306540"/>
                </a:lnTo>
                <a:lnTo>
                  <a:pt x="346861" y="293097"/>
                </a:lnTo>
                <a:lnTo>
                  <a:pt x="348361" y="278599"/>
                </a:lnTo>
                <a:lnTo>
                  <a:pt x="348361" y="69634"/>
                </a:lnTo>
                <a:lnTo>
                  <a:pt x="343852" y="44856"/>
                </a:lnTo>
                <a:lnTo>
                  <a:pt x="337641" y="32410"/>
                </a:lnTo>
                <a:lnTo>
                  <a:pt x="329166" y="21549"/>
                </a:lnTo>
                <a:lnTo>
                  <a:pt x="318729" y="12575"/>
                </a:lnTo>
                <a:lnTo>
                  <a:pt x="306635" y="5790"/>
                </a:lnTo>
                <a:lnTo>
                  <a:pt x="293187" y="1498"/>
                </a:lnTo>
                <a:lnTo>
                  <a:pt x="278688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155"/>
          <p:cNvSpPr/>
          <p:nvPr/>
        </p:nvSpPr>
        <p:spPr>
          <a:xfrm>
            <a:off x="7214222" y="3187078"/>
            <a:ext cx="348361" cy="348246"/>
          </a:xfrm>
          <a:custGeom>
            <a:avLst/>
            <a:gdLst/>
            <a:ahLst/>
            <a:cxnLst/>
            <a:rect l="l" t="t" r="r" b="b"/>
            <a:pathLst>
              <a:path w="348361" h="348246">
                <a:moveTo>
                  <a:pt x="69672" y="0"/>
                </a:moveTo>
                <a:lnTo>
                  <a:pt x="278688" y="0"/>
                </a:lnTo>
                <a:lnTo>
                  <a:pt x="293189" y="1498"/>
                </a:lnTo>
                <a:lnTo>
                  <a:pt x="306638" y="5791"/>
                </a:lnTo>
                <a:lnTo>
                  <a:pt x="318733" y="12576"/>
                </a:lnTo>
                <a:lnTo>
                  <a:pt x="329169" y="21551"/>
                </a:lnTo>
                <a:lnTo>
                  <a:pt x="337645" y="32412"/>
                </a:lnTo>
                <a:lnTo>
                  <a:pt x="343855" y="44857"/>
                </a:lnTo>
                <a:lnTo>
                  <a:pt x="347497" y="58584"/>
                </a:lnTo>
                <a:lnTo>
                  <a:pt x="348361" y="69621"/>
                </a:lnTo>
                <a:lnTo>
                  <a:pt x="348361" y="278599"/>
                </a:lnTo>
                <a:lnTo>
                  <a:pt x="346861" y="293096"/>
                </a:lnTo>
                <a:lnTo>
                  <a:pt x="342565" y="306540"/>
                </a:lnTo>
                <a:lnTo>
                  <a:pt x="335775" y="318629"/>
                </a:lnTo>
                <a:lnTo>
                  <a:pt x="326795" y="329060"/>
                </a:lnTo>
                <a:lnTo>
                  <a:pt x="315928" y="337531"/>
                </a:lnTo>
                <a:lnTo>
                  <a:pt x="303478" y="343739"/>
                </a:lnTo>
                <a:lnTo>
                  <a:pt x="289748" y="347381"/>
                </a:lnTo>
                <a:lnTo>
                  <a:pt x="278688" y="348246"/>
                </a:lnTo>
                <a:lnTo>
                  <a:pt x="69672" y="348246"/>
                </a:lnTo>
                <a:lnTo>
                  <a:pt x="55174" y="346748"/>
                </a:lnTo>
                <a:lnTo>
                  <a:pt x="41727" y="342455"/>
                </a:lnTo>
                <a:lnTo>
                  <a:pt x="29634" y="335669"/>
                </a:lnTo>
                <a:lnTo>
                  <a:pt x="19198" y="326694"/>
                </a:lnTo>
                <a:lnTo>
                  <a:pt x="10722" y="315832"/>
                </a:lnTo>
                <a:lnTo>
                  <a:pt x="4510" y="303386"/>
                </a:lnTo>
                <a:lnTo>
                  <a:pt x="866" y="289658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156"/>
          <p:cNvSpPr/>
          <p:nvPr/>
        </p:nvSpPr>
        <p:spPr>
          <a:xfrm>
            <a:off x="7263981" y="3476092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157"/>
          <p:cNvSpPr/>
          <p:nvPr/>
        </p:nvSpPr>
        <p:spPr>
          <a:xfrm>
            <a:off x="7491349" y="3476092"/>
            <a:ext cx="28054" cy="25844"/>
          </a:xfrm>
          <a:custGeom>
            <a:avLst/>
            <a:gdLst/>
            <a:ahLst/>
            <a:cxnLst/>
            <a:rect l="l" t="t" r="r" b="b"/>
            <a:pathLst>
              <a:path w="28054" h="25844">
                <a:moveTo>
                  <a:pt x="28054" y="12903"/>
                </a:moveTo>
                <a:lnTo>
                  <a:pt x="28054" y="5791"/>
                </a:lnTo>
                <a:lnTo>
                  <a:pt x="21780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80" y="25844"/>
                </a:lnTo>
                <a:lnTo>
                  <a:pt x="28054" y="20053"/>
                </a:lnTo>
                <a:lnTo>
                  <a:pt x="28054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158"/>
          <p:cNvSpPr/>
          <p:nvPr/>
        </p:nvSpPr>
        <p:spPr>
          <a:xfrm>
            <a:off x="7363460" y="347609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159"/>
          <p:cNvSpPr/>
          <p:nvPr/>
        </p:nvSpPr>
        <p:spPr>
          <a:xfrm>
            <a:off x="7223176" y="1939645"/>
            <a:ext cx="407644" cy="482168"/>
          </a:xfrm>
          <a:custGeom>
            <a:avLst/>
            <a:gdLst/>
            <a:ahLst/>
            <a:cxnLst/>
            <a:rect l="l" t="t" r="r" b="b"/>
            <a:pathLst>
              <a:path w="407644" h="482168">
                <a:moveTo>
                  <a:pt x="407644" y="482168"/>
                </a:moveTo>
                <a:lnTo>
                  <a:pt x="394855" y="427928"/>
                </a:lnTo>
                <a:lnTo>
                  <a:pt x="381465" y="377959"/>
                </a:lnTo>
                <a:lnTo>
                  <a:pt x="367442" y="332077"/>
                </a:lnTo>
                <a:lnTo>
                  <a:pt x="352753" y="290099"/>
                </a:lnTo>
                <a:lnTo>
                  <a:pt x="337365" y="251842"/>
                </a:lnTo>
                <a:lnTo>
                  <a:pt x="321243" y="217122"/>
                </a:lnTo>
                <a:lnTo>
                  <a:pt x="304356" y="185758"/>
                </a:lnTo>
                <a:lnTo>
                  <a:pt x="286669" y="157565"/>
                </a:lnTo>
                <a:lnTo>
                  <a:pt x="268150" y="132361"/>
                </a:lnTo>
                <a:lnTo>
                  <a:pt x="248766" y="109962"/>
                </a:lnTo>
                <a:lnTo>
                  <a:pt x="228482" y="90186"/>
                </a:lnTo>
                <a:lnTo>
                  <a:pt x="207266" y="72849"/>
                </a:lnTo>
                <a:lnTo>
                  <a:pt x="185085" y="57769"/>
                </a:lnTo>
                <a:lnTo>
                  <a:pt x="161906" y="44761"/>
                </a:lnTo>
                <a:lnTo>
                  <a:pt x="137694" y="33644"/>
                </a:lnTo>
                <a:lnTo>
                  <a:pt x="112418" y="24233"/>
                </a:lnTo>
                <a:lnTo>
                  <a:pt x="86044" y="16347"/>
                </a:lnTo>
                <a:lnTo>
                  <a:pt x="58538" y="9801"/>
                </a:lnTo>
                <a:lnTo>
                  <a:pt x="29868" y="4413"/>
                </a:lnTo>
                <a:lnTo>
                  <a:pt x="0" y="0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160"/>
          <p:cNvSpPr/>
          <p:nvPr/>
        </p:nvSpPr>
        <p:spPr>
          <a:xfrm>
            <a:off x="7213816" y="1918487"/>
            <a:ext cx="88747" cy="62268"/>
          </a:xfrm>
          <a:custGeom>
            <a:avLst/>
            <a:gdLst/>
            <a:ahLst/>
            <a:cxnLst/>
            <a:rect l="l" t="t" r="r" b="b"/>
            <a:pathLst>
              <a:path w="88747" h="62268">
                <a:moveTo>
                  <a:pt x="0" y="20053"/>
                </a:moveTo>
                <a:lnTo>
                  <a:pt x="80594" y="62268"/>
                </a:lnTo>
                <a:lnTo>
                  <a:pt x="78170" y="57129"/>
                </a:lnTo>
                <a:lnTo>
                  <a:pt x="74807" y="45188"/>
                </a:lnTo>
                <a:lnTo>
                  <a:pt x="74237" y="33015"/>
                </a:lnTo>
                <a:lnTo>
                  <a:pt x="76406" y="21098"/>
                </a:lnTo>
                <a:lnTo>
                  <a:pt x="81261" y="9930"/>
                </a:lnTo>
                <a:lnTo>
                  <a:pt x="88747" y="0"/>
                </a:lnTo>
                <a:lnTo>
                  <a:pt x="0" y="20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161"/>
          <p:cNvSpPr/>
          <p:nvPr/>
        </p:nvSpPr>
        <p:spPr>
          <a:xfrm>
            <a:off x="7213816" y="1918487"/>
            <a:ext cx="88760" cy="62268"/>
          </a:xfrm>
          <a:custGeom>
            <a:avLst/>
            <a:gdLst/>
            <a:ahLst/>
            <a:cxnLst/>
            <a:rect l="l" t="t" r="r" b="b"/>
            <a:pathLst>
              <a:path w="88760" h="62268">
                <a:moveTo>
                  <a:pt x="80594" y="62268"/>
                </a:moveTo>
                <a:lnTo>
                  <a:pt x="0" y="20053"/>
                </a:lnTo>
                <a:lnTo>
                  <a:pt x="88760" y="0"/>
                </a:lnTo>
                <a:lnTo>
                  <a:pt x="81263" y="9929"/>
                </a:lnTo>
                <a:lnTo>
                  <a:pt x="76404" y="21097"/>
                </a:lnTo>
                <a:lnTo>
                  <a:pt x="74234" y="33012"/>
                </a:lnTo>
                <a:lnTo>
                  <a:pt x="74804" y="45184"/>
                </a:lnTo>
                <a:lnTo>
                  <a:pt x="78168" y="57124"/>
                </a:lnTo>
                <a:lnTo>
                  <a:pt x="80594" y="62268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162"/>
          <p:cNvSpPr/>
          <p:nvPr/>
        </p:nvSpPr>
        <p:spPr>
          <a:xfrm>
            <a:off x="7034708" y="2066772"/>
            <a:ext cx="118313" cy="403237"/>
          </a:xfrm>
          <a:custGeom>
            <a:avLst/>
            <a:gdLst/>
            <a:ahLst/>
            <a:cxnLst/>
            <a:rect l="l" t="t" r="r" b="b"/>
            <a:pathLst>
              <a:path w="118313" h="403237">
                <a:moveTo>
                  <a:pt x="118313" y="0"/>
                </a:moveTo>
                <a:lnTo>
                  <a:pt x="0" y="403237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163"/>
          <p:cNvSpPr/>
          <p:nvPr/>
        </p:nvSpPr>
        <p:spPr>
          <a:xfrm>
            <a:off x="7026085" y="2388336"/>
            <a:ext cx="60261" cy="90766"/>
          </a:xfrm>
          <a:custGeom>
            <a:avLst/>
            <a:gdLst/>
            <a:ahLst/>
            <a:cxnLst/>
            <a:rect l="l" t="t" r="r" b="b"/>
            <a:pathLst>
              <a:path w="60261" h="90766">
                <a:moveTo>
                  <a:pt x="6057" y="90766"/>
                </a:moveTo>
                <a:lnTo>
                  <a:pt x="60261" y="17691"/>
                </a:lnTo>
                <a:lnTo>
                  <a:pt x="55218" y="19186"/>
                </a:lnTo>
                <a:lnTo>
                  <a:pt x="42814" y="20750"/>
                </a:lnTo>
                <a:lnTo>
                  <a:pt x="30607" y="19483"/>
                </a:lnTo>
                <a:lnTo>
                  <a:pt x="19079" y="15515"/>
                </a:lnTo>
                <a:lnTo>
                  <a:pt x="8716" y="8977"/>
                </a:lnTo>
                <a:lnTo>
                  <a:pt x="0" y="0"/>
                </a:lnTo>
                <a:lnTo>
                  <a:pt x="6057" y="90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164"/>
          <p:cNvSpPr/>
          <p:nvPr/>
        </p:nvSpPr>
        <p:spPr>
          <a:xfrm>
            <a:off x="7026072" y="2388336"/>
            <a:ext cx="60261" cy="90766"/>
          </a:xfrm>
          <a:custGeom>
            <a:avLst/>
            <a:gdLst/>
            <a:ahLst/>
            <a:cxnLst/>
            <a:rect l="l" t="t" r="r" b="b"/>
            <a:pathLst>
              <a:path w="60261" h="90766">
                <a:moveTo>
                  <a:pt x="60261" y="17691"/>
                </a:moveTo>
                <a:lnTo>
                  <a:pt x="6083" y="90766"/>
                </a:lnTo>
                <a:lnTo>
                  <a:pt x="0" y="0"/>
                </a:lnTo>
                <a:lnTo>
                  <a:pt x="8721" y="8977"/>
                </a:lnTo>
                <a:lnTo>
                  <a:pt x="19088" y="15515"/>
                </a:lnTo>
                <a:lnTo>
                  <a:pt x="30616" y="19483"/>
                </a:lnTo>
                <a:lnTo>
                  <a:pt x="42822" y="20750"/>
                </a:lnTo>
                <a:lnTo>
                  <a:pt x="55220" y="19186"/>
                </a:lnTo>
                <a:lnTo>
                  <a:pt x="60261" y="17691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165"/>
          <p:cNvSpPr/>
          <p:nvPr/>
        </p:nvSpPr>
        <p:spPr>
          <a:xfrm>
            <a:off x="6675260" y="2062366"/>
            <a:ext cx="241109" cy="407644"/>
          </a:xfrm>
          <a:custGeom>
            <a:avLst/>
            <a:gdLst/>
            <a:ahLst/>
            <a:cxnLst/>
            <a:rect l="l" t="t" r="r" b="b"/>
            <a:pathLst>
              <a:path w="241109" h="407644">
                <a:moveTo>
                  <a:pt x="241109" y="0"/>
                </a:moveTo>
                <a:lnTo>
                  <a:pt x="0" y="407644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166"/>
          <p:cNvSpPr/>
          <p:nvPr/>
        </p:nvSpPr>
        <p:spPr>
          <a:xfrm>
            <a:off x="6670573" y="2388718"/>
            <a:ext cx="70510" cy="89484"/>
          </a:xfrm>
          <a:custGeom>
            <a:avLst/>
            <a:gdLst/>
            <a:ahLst/>
            <a:cxnLst/>
            <a:rect l="l" t="t" r="r" b="b"/>
            <a:pathLst>
              <a:path w="70510" h="89484">
                <a:moveTo>
                  <a:pt x="0" y="89484"/>
                </a:moveTo>
                <a:lnTo>
                  <a:pt x="70510" y="31953"/>
                </a:lnTo>
                <a:lnTo>
                  <a:pt x="68899" y="32074"/>
                </a:lnTo>
                <a:lnTo>
                  <a:pt x="55621" y="31246"/>
                </a:lnTo>
                <a:lnTo>
                  <a:pt x="43221" y="27327"/>
                </a:lnTo>
                <a:lnTo>
                  <a:pt x="32216" y="20615"/>
                </a:lnTo>
                <a:lnTo>
                  <a:pt x="23123" y="11407"/>
                </a:lnTo>
                <a:lnTo>
                  <a:pt x="16459" y="0"/>
                </a:lnTo>
                <a:lnTo>
                  <a:pt x="0" y="89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67"/>
          <p:cNvSpPr/>
          <p:nvPr/>
        </p:nvSpPr>
        <p:spPr>
          <a:xfrm>
            <a:off x="6670586" y="2388718"/>
            <a:ext cx="70497" cy="89484"/>
          </a:xfrm>
          <a:custGeom>
            <a:avLst/>
            <a:gdLst/>
            <a:ahLst/>
            <a:cxnLst/>
            <a:rect l="l" t="t" r="r" b="b"/>
            <a:pathLst>
              <a:path w="70497" h="89484">
                <a:moveTo>
                  <a:pt x="70497" y="31953"/>
                </a:moveTo>
                <a:lnTo>
                  <a:pt x="0" y="89484"/>
                </a:lnTo>
                <a:lnTo>
                  <a:pt x="16446" y="0"/>
                </a:lnTo>
                <a:lnTo>
                  <a:pt x="23110" y="11407"/>
                </a:lnTo>
                <a:lnTo>
                  <a:pt x="32203" y="20615"/>
                </a:lnTo>
                <a:lnTo>
                  <a:pt x="43208" y="27327"/>
                </a:lnTo>
                <a:lnTo>
                  <a:pt x="55608" y="31246"/>
                </a:lnTo>
                <a:lnTo>
                  <a:pt x="68886" y="32074"/>
                </a:lnTo>
                <a:lnTo>
                  <a:pt x="70497" y="31953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68"/>
          <p:cNvSpPr/>
          <p:nvPr/>
        </p:nvSpPr>
        <p:spPr>
          <a:xfrm>
            <a:off x="6311468" y="2776855"/>
            <a:ext cx="254215" cy="762685"/>
          </a:xfrm>
          <a:custGeom>
            <a:avLst/>
            <a:gdLst/>
            <a:ahLst/>
            <a:cxnLst/>
            <a:rect l="l" t="t" r="r" b="b"/>
            <a:pathLst>
              <a:path w="254215" h="762685">
                <a:moveTo>
                  <a:pt x="254215" y="0"/>
                </a:moveTo>
                <a:lnTo>
                  <a:pt x="0" y="762685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69"/>
          <p:cNvSpPr/>
          <p:nvPr/>
        </p:nvSpPr>
        <p:spPr>
          <a:xfrm>
            <a:off x="6305829" y="3457600"/>
            <a:ext cx="59562" cy="90931"/>
          </a:xfrm>
          <a:custGeom>
            <a:avLst/>
            <a:gdLst/>
            <a:ahLst/>
            <a:cxnLst/>
            <a:rect l="l" t="t" r="r" b="b"/>
            <a:pathLst>
              <a:path w="59562" h="90931">
                <a:moveTo>
                  <a:pt x="2768" y="90931"/>
                </a:moveTo>
                <a:lnTo>
                  <a:pt x="59562" y="19837"/>
                </a:lnTo>
                <a:lnTo>
                  <a:pt x="54754" y="21097"/>
                </a:lnTo>
                <a:lnTo>
                  <a:pt x="42253" y="22287"/>
                </a:lnTo>
                <a:lnTo>
                  <a:pt x="30036" y="20618"/>
                </a:lnTo>
                <a:lnTo>
                  <a:pt x="18594" y="16244"/>
                </a:lnTo>
                <a:lnTo>
                  <a:pt x="8418" y="9320"/>
                </a:lnTo>
                <a:lnTo>
                  <a:pt x="0" y="0"/>
                </a:lnTo>
                <a:lnTo>
                  <a:pt x="2768" y="90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70"/>
          <p:cNvSpPr/>
          <p:nvPr/>
        </p:nvSpPr>
        <p:spPr>
          <a:xfrm>
            <a:off x="6305817" y="3457588"/>
            <a:ext cx="59575" cy="90944"/>
          </a:xfrm>
          <a:custGeom>
            <a:avLst/>
            <a:gdLst/>
            <a:ahLst/>
            <a:cxnLst/>
            <a:rect l="l" t="t" r="r" b="b"/>
            <a:pathLst>
              <a:path w="59575" h="90944">
                <a:moveTo>
                  <a:pt x="59575" y="19850"/>
                </a:moveTo>
                <a:lnTo>
                  <a:pt x="2781" y="90944"/>
                </a:lnTo>
                <a:lnTo>
                  <a:pt x="0" y="0"/>
                </a:lnTo>
                <a:lnTo>
                  <a:pt x="8421" y="9324"/>
                </a:lnTo>
                <a:lnTo>
                  <a:pt x="18595" y="16251"/>
                </a:lnTo>
                <a:lnTo>
                  <a:pt x="30033" y="20627"/>
                </a:lnTo>
                <a:lnTo>
                  <a:pt x="42248" y="22299"/>
                </a:lnTo>
                <a:lnTo>
                  <a:pt x="54749" y="21113"/>
                </a:lnTo>
                <a:lnTo>
                  <a:pt x="59575" y="1985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71"/>
          <p:cNvSpPr/>
          <p:nvPr/>
        </p:nvSpPr>
        <p:spPr>
          <a:xfrm>
            <a:off x="6666522" y="2785605"/>
            <a:ext cx="127088" cy="1464017"/>
          </a:xfrm>
          <a:custGeom>
            <a:avLst/>
            <a:gdLst/>
            <a:ahLst/>
            <a:cxnLst/>
            <a:rect l="l" t="t" r="r" b="b"/>
            <a:pathLst>
              <a:path w="127088" h="1464017">
                <a:moveTo>
                  <a:pt x="127088" y="0"/>
                </a:moveTo>
                <a:lnTo>
                  <a:pt x="87554" y="76147"/>
                </a:lnTo>
                <a:lnTo>
                  <a:pt x="71418" y="132622"/>
                </a:lnTo>
                <a:lnTo>
                  <a:pt x="57486" y="199397"/>
                </a:lnTo>
                <a:lnTo>
                  <a:pt x="45591" y="274994"/>
                </a:lnTo>
                <a:lnTo>
                  <a:pt x="35570" y="357938"/>
                </a:lnTo>
                <a:lnTo>
                  <a:pt x="27259" y="446754"/>
                </a:lnTo>
                <a:lnTo>
                  <a:pt x="20492" y="539964"/>
                </a:lnTo>
                <a:lnTo>
                  <a:pt x="15107" y="636093"/>
                </a:lnTo>
                <a:lnTo>
                  <a:pt x="10937" y="733666"/>
                </a:lnTo>
                <a:lnTo>
                  <a:pt x="7820" y="831205"/>
                </a:lnTo>
                <a:lnTo>
                  <a:pt x="5591" y="927235"/>
                </a:lnTo>
                <a:lnTo>
                  <a:pt x="4085" y="1020280"/>
                </a:lnTo>
                <a:lnTo>
                  <a:pt x="3139" y="1108863"/>
                </a:lnTo>
                <a:lnTo>
                  <a:pt x="2587" y="1191509"/>
                </a:lnTo>
                <a:lnTo>
                  <a:pt x="2266" y="1266742"/>
                </a:lnTo>
                <a:lnTo>
                  <a:pt x="2011" y="1333085"/>
                </a:lnTo>
                <a:lnTo>
                  <a:pt x="1658" y="1389063"/>
                </a:lnTo>
                <a:lnTo>
                  <a:pt x="1042" y="1433199"/>
                </a:lnTo>
                <a:lnTo>
                  <a:pt x="0" y="1464017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72"/>
          <p:cNvSpPr/>
          <p:nvPr/>
        </p:nvSpPr>
        <p:spPr>
          <a:xfrm>
            <a:off x="6639497" y="4172052"/>
            <a:ext cx="62687" cy="86982"/>
          </a:xfrm>
          <a:custGeom>
            <a:avLst/>
            <a:gdLst/>
            <a:ahLst/>
            <a:cxnLst/>
            <a:rect l="l" t="t" r="r" b="b"/>
            <a:pathLst>
              <a:path w="62687" h="86982">
                <a:moveTo>
                  <a:pt x="26606" y="86982"/>
                </a:moveTo>
                <a:lnTo>
                  <a:pt x="62687" y="3467"/>
                </a:lnTo>
                <a:lnTo>
                  <a:pt x="58025" y="6128"/>
                </a:lnTo>
                <a:lnTo>
                  <a:pt x="46336" y="10454"/>
                </a:lnTo>
                <a:lnTo>
                  <a:pt x="34189" y="11986"/>
                </a:lnTo>
                <a:lnTo>
                  <a:pt x="22083" y="10742"/>
                </a:lnTo>
                <a:lnTo>
                  <a:pt x="10520" y="6740"/>
                </a:lnTo>
                <a:lnTo>
                  <a:pt x="0" y="0"/>
                </a:lnTo>
                <a:lnTo>
                  <a:pt x="26606" y="86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73"/>
          <p:cNvSpPr/>
          <p:nvPr/>
        </p:nvSpPr>
        <p:spPr>
          <a:xfrm>
            <a:off x="6639497" y="4172052"/>
            <a:ext cx="62687" cy="86982"/>
          </a:xfrm>
          <a:custGeom>
            <a:avLst/>
            <a:gdLst/>
            <a:ahLst/>
            <a:cxnLst/>
            <a:rect l="l" t="t" r="r" b="b"/>
            <a:pathLst>
              <a:path w="62687" h="86982">
                <a:moveTo>
                  <a:pt x="62687" y="3467"/>
                </a:moveTo>
                <a:lnTo>
                  <a:pt x="26606" y="86982"/>
                </a:lnTo>
                <a:lnTo>
                  <a:pt x="0" y="0"/>
                </a:lnTo>
                <a:lnTo>
                  <a:pt x="10522" y="6740"/>
                </a:lnTo>
                <a:lnTo>
                  <a:pt x="22087" y="10739"/>
                </a:lnTo>
                <a:lnTo>
                  <a:pt x="34194" y="11981"/>
                </a:lnTo>
                <a:lnTo>
                  <a:pt x="46343" y="10447"/>
                </a:lnTo>
                <a:lnTo>
                  <a:pt x="58033" y="6121"/>
                </a:lnTo>
                <a:lnTo>
                  <a:pt x="62687" y="3467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74"/>
          <p:cNvSpPr/>
          <p:nvPr/>
        </p:nvSpPr>
        <p:spPr>
          <a:xfrm>
            <a:off x="6920738" y="2776855"/>
            <a:ext cx="65747" cy="758278"/>
          </a:xfrm>
          <a:custGeom>
            <a:avLst/>
            <a:gdLst/>
            <a:ahLst/>
            <a:cxnLst/>
            <a:rect l="l" t="t" r="r" b="b"/>
            <a:pathLst>
              <a:path w="65747" h="758278">
                <a:moveTo>
                  <a:pt x="0" y="0"/>
                </a:moveTo>
                <a:lnTo>
                  <a:pt x="65747" y="758278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75"/>
          <p:cNvSpPr/>
          <p:nvPr/>
        </p:nvSpPr>
        <p:spPr>
          <a:xfrm>
            <a:off x="6948767" y="3456762"/>
            <a:ext cx="62560" cy="87782"/>
          </a:xfrm>
          <a:custGeom>
            <a:avLst/>
            <a:gdLst/>
            <a:ahLst/>
            <a:cxnLst/>
            <a:rect l="l" t="t" r="r" b="b"/>
            <a:pathLst>
              <a:path w="62560" h="87782">
                <a:moveTo>
                  <a:pt x="38658" y="87782"/>
                </a:moveTo>
                <a:lnTo>
                  <a:pt x="62560" y="0"/>
                </a:lnTo>
                <a:lnTo>
                  <a:pt x="58103" y="3439"/>
                </a:lnTo>
                <a:lnTo>
                  <a:pt x="47160" y="9296"/>
                </a:lnTo>
                <a:lnTo>
                  <a:pt x="35386" y="12476"/>
                </a:lnTo>
                <a:lnTo>
                  <a:pt x="23273" y="12924"/>
                </a:lnTo>
                <a:lnTo>
                  <a:pt x="11314" y="10587"/>
                </a:lnTo>
                <a:lnTo>
                  <a:pt x="0" y="5410"/>
                </a:lnTo>
                <a:lnTo>
                  <a:pt x="38658" y="87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76"/>
          <p:cNvSpPr/>
          <p:nvPr/>
        </p:nvSpPr>
        <p:spPr>
          <a:xfrm>
            <a:off x="6948767" y="3456762"/>
            <a:ext cx="62560" cy="87782"/>
          </a:xfrm>
          <a:custGeom>
            <a:avLst/>
            <a:gdLst/>
            <a:ahLst/>
            <a:cxnLst/>
            <a:rect l="l" t="t" r="r" b="b"/>
            <a:pathLst>
              <a:path w="62560" h="87782">
                <a:moveTo>
                  <a:pt x="62560" y="0"/>
                </a:moveTo>
                <a:lnTo>
                  <a:pt x="38658" y="87782"/>
                </a:lnTo>
                <a:lnTo>
                  <a:pt x="0" y="5410"/>
                </a:lnTo>
                <a:lnTo>
                  <a:pt x="11314" y="10587"/>
                </a:lnTo>
                <a:lnTo>
                  <a:pt x="23273" y="12924"/>
                </a:lnTo>
                <a:lnTo>
                  <a:pt x="35386" y="12476"/>
                </a:lnTo>
                <a:lnTo>
                  <a:pt x="47160" y="9296"/>
                </a:lnTo>
                <a:lnTo>
                  <a:pt x="58103" y="3439"/>
                </a:lnTo>
                <a:lnTo>
                  <a:pt x="62560" y="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77"/>
          <p:cNvSpPr/>
          <p:nvPr/>
        </p:nvSpPr>
        <p:spPr>
          <a:xfrm>
            <a:off x="7144283" y="2776855"/>
            <a:ext cx="233124" cy="398868"/>
          </a:xfrm>
          <a:custGeom>
            <a:avLst/>
            <a:gdLst/>
            <a:ahLst/>
            <a:cxnLst/>
            <a:rect l="l" t="t" r="r" b="b"/>
            <a:pathLst>
              <a:path w="233124" h="398868">
                <a:moveTo>
                  <a:pt x="0" y="0"/>
                </a:moveTo>
                <a:lnTo>
                  <a:pt x="33160" y="19286"/>
                </a:lnTo>
                <a:lnTo>
                  <a:pt x="63068" y="38976"/>
                </a:lnTo>
                <a:lnTo>
                  <a:pt x="89885" y="59015"/>
                </a:lnTo>
                <a:lnTo>
                  <a:pt x="113778" y="79347"/>
                </a:lnTo>
                <a:lnTo>
                  <a:pt x="134910" y="99915"/>
                </a:lnTo>
                <a:lnTo>
                  <a:pt x="153445" y="120664"/>
                </a:lnTo>
                <a:lnTo>
                  <a:pt x="169548" y="141539"/>
                </a:lnTo>
                <a:lnTo>
                  <a:pt x="183382" y="162482"/>
                </a:lnTo>
                <a:lnTo>
                  <a:pt x="195113" y="183439"/>
                </a:lnTo>
                <a:lnTo>
                  <a:pt x="204904" y="204354"/>
                </a:lnTo>
                <a:lnTo>
                  <a:pt x="212921" y="225170"/>
                </a:lnTo>
                <a:lnTo>
                  <a:pt x="219326" y="245831"/>
                </a:lnTo>
                <a:lnTo>
                  <a:pt x="224284" y="266283"/>
                </a:lnTo>
                <a:lnTo>
                  <a:pt x="227960" y="286469"/>
                </a:lnTo>
                <a:lnTo>
                  <a:pt x="230518" y="306332"/>
                </a:lnTo>
                <a:lnTo>
                  <a:pt x="232121" y="325819"/>
                </a:lnTo>
                <a:lnTo>
                  <a:pt x="232935" y="344871"/>
                </a:lnTo>
                <a:lnTo>
                  <a:pt x="233124" y="363434"/>
                </a:lnTo>
                <a:lnTo>
                  <a:pt x="232852" y="381452"/>
                </a:lnTo>
                <a:lnTo>
                  <a:pt x="232282" y="398868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78"/>
          <p:cNvSpPr/>
          <p:nvPr/>
        </p:nvSpPr>
        <p:spPr>
          <a:xfrm>
            <a:off x="7348258" y="3098635"/>
            <a:ext cx="62763" cy="86525"/>
          </a:xfrm>
          <a:custGeom>
            <a:avLst/>
            <a:gdLst/>
            <a:ahLst/>
            <a:cxnLst/>
            <a:rect l="l" t="t" r="r" b="b"/>
            <a:pathLst>
              <a:path w="62763" h="86525">
                <a:moveTo>
                  <a:pt x="28105" y="86525"/>
                </a:moveTo>
                <a:lnTo>
                  <a:pt x="62763" y="2387"/>
                </a:lnTo>
                <a:lnTo>
                  <a:pt x="58212" y="5090"/>
                </a:lnTo>
                <a:lnTo>
                  <a:pt x="46571" y="9640"/>
                </a:lnTo>
                <a:lnTo>
                  <a:pt x="34430" y="11394"/>
                </a:lnTo>
                <a:lnTo>
                  <a:pt x="22288" y="10364"/>
                </a:lnTo>
                <a:lnTo>
                  <a:pt x="10645" y="6562"/>
                </a:lnTo>
                <a:lnTo>
                  <a:pt x="0" y="0"/>
                </a:lnTo>
                <a:lnTo>
                  <a:pt x="28105" y="86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79"/>
          <p:cNvSpPr/>
          <p:nvPr/>
        </p:nvSpPr>
        <p:spPr>
          <a:xfrm>
            <a:off x="7348258" y="3098635"/>
            <a:ext cx="62763" cy="86525"/>
          </a:xfrm>
          <a:custGeom>
            <a:avLst/>
            <a:gdLst/>
            <a:ahLst/>
            <a:cxnLst/>
            <a:rect l="l" t="t" r="r" b="b"/>
            <a:pathLst>
              <a:path w="62763" h="86525">
                <a:moveTo>
                  <a:pt x="62763" y="2387"/>
                </a:moveTo>
                <a:lnTo>
                  <a:pt x="28105" y="86525"/>
                </a:lnTo>
                <a:lnTo>
                  <a:pt x="0" y="0"/>
                </a:lnTo>
                <a:lnTo>
                  <a:pt x="10645" y="6562"/>
                </a:lnTo>
                <a:lnTo>
                  <a:pt x="22288" y="10364"/>
                </a:lnTo>
                <a:lnTo>
                  <a:pt x="34430" y="11394"/>
                </a:lnTo>
                <a:lnTo>
                  <a:pt x="46571" y="9640"/>
                </a:lnTo>
                <a:lnTo>
                  <a:pt x="58212" y="5090"/>
                </a:lnTo>
                <a:lnTo>
                  <a:pt x="62763" y="2387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80"/>
          <p:cNvSpPr/>
          <p:nvPr/>
        </p:nvSpPr>
        <p:spPr>
          <a:xfrm>
            <a:off x="7924800" y="247650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81"/>
          <p:cNvSpPr/>
          <p:nvPr/>
        </p:nvSpPr>
        <p:spPr>
          <a:xfrm>
            <a:off x="7924800" y="2476498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9"/>
                </a:lnTo>
                <a:lnTo>
                  <a:pt x="342551" y="306553"/>
                </a:lnTo>
                <a:lnTo>
                  <a:pt x="335760" y="318640"/>
                </a:lnTo>
                <a:lnTo>
                  <a:pt x="326779" y="329069"/>
                </a:lnTo>
                <a:lnTo>
                  <a:pt x="315910" y="337538"/>
                </a:lnTo>
                <a:lnTo>
                  <a:pt x="303458" y="343743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69" y="346748"/>
                </a:lnTo>
                <a:lnTo>
                  <a:pt x="41719" y="342455"/>
                </a:lnTo>
                <a:lnTo>
                  <a:pt x="29625" y="335671"/>
                </a:lnTo>
                <a:lnTo>
                  <a:pt x="19189" y="326697"/>
                </a:lnTo>
                <a:lnTo>
                  <a:pt x="10715" y="315835"/>
                </a:lnTo>
                <a:lnTo>
                  <a:pt x="4506" y="303389"/>
                </a:lnTo>
                <a:lnTo>
                  <a:pt x="864" y="289661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5" y="41693"/>
                </a:lnTo>
                <a:lnTo>
                  <a:pt x="12584" y="29605"/>
                </a:lnTo>
                <a:lnTo>
                  <a:pt x="21564" y="19176"/>
                </a:lnTo>
                <a:lnTo>
                  <a:pt x="32432" y="10708"/>
                </a:lnTo>
                <a:lnTo>
                  <a:pt x="44884" y="4503"/>
                </a:lnTo>
                <a:lnTo>
                  <a:pt x="58619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82"/>
          <p:cNvSpPr/>
          <p:nvPr/>
        </p:nvSpPr>
        <p:spPr>
          <a:xfrm>
            <a:off x="7974559" y="2765514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57"/>
                </a:lnTo>
                <a:lnTo>
                  <a:pt x="21755" y="25857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83"/>
          <p:cNvSpPr/>
          <p:nvPr/>
        </p:nvSpPr>
        <p:spPr>
          <a:xfrm>
            <a:off x="8201914" y="2765514"/>
            <a:ext cx="28066" cy="25857"/>
          </a:xfrm>
          <a:custGeom>
            <a:avLst/>
            <a:gdLst/>
            <a:ahLst/>
            <a:cxnLst/>
            <a:rect l="l" t="t" r="r" b="b"/>
            <a:pathLst>
              <a:path w="28066" h="25857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57"/>
                </a:lnTo>
                <a:lnTo>
                  <a:pt x="21793" y="25857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84"/>
          <p:cNvSpPr/>
          <p:nvPr/>
        </p:nvSpPr>
        <p:spPr>
          <a:xfrm>
            <a:off x="8088224" y="2765514"/>
            <a:ext cx="28067" cy="25857"/>
          </a:xfrm>
          <a:custGeom>
            <a:avLst/>
            <a:gdLst/>
            <a:ahLst/>
            <a:cxnLst/>
            <a:rect l="l" t="t" r="r" b="b"/>
            <a:pathLst>
              <a:path w="28067" h="25857">
                <a:moveTo>
                  <a:pt x="28067" y="12903"/>
                </a:moveTo>
                <a:lnTo>
                  <a:pt x="28067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57"/>
                </a:lnTo>
                <a:lnTo>
                  <a:pt x="21793" y="25857"/>
                </a:lnTo>
                <a:lnTo>
                  <a:pt x="28067" y="20053"/>
                </a:lnTo>
                <a:lnTo>
                  <a:pt x="28067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85"/>
          <p:cNvSpPr/>
          <p:nvPr/>
        </p:nvSpPr>
        <p:spPr>
          <a:xfrm>
            <a:off x="7845590" y="2114956"/>
            <a:ext cx="227914" cy="306857"/>
          </a:xfrm>
          <a:custGeom>
            <a:avLst/>
            <a:gdLst/>
            <a:ahLst/>
            <a:cxnLst/>
            <a:rect l="l" t="t" r="r" b="b"/>
            <a:pathLst>
              <a:path w="227914" h="306857">
                <a:moveTo>
                  <a:pt x="0" y="306857"/>
                </a:moveTo>
                <a:lnTo>
                  <a:pt x="223545" y="4419"/>
                </a:lnTo>
                <a:lnTo>
                  <a:pt x="227914" y="0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86"/>
          <p:cNvSpPr/>
          <p:nvPr/>
        </p:nvSpPr>
        <p:spPr>
          <a:xfrm>
            <a:off x="7997533" y="2108238"/>
            <a:ext cx="82562" cy="82575"/>
          </a:xfrm>
          <a:custGeom>
            <a:avLst/>
            <a:gdLst/>
            <a:ahLst/>
            <a:cxnLst/>
            <a:rect l="l" t="t" r="r" b="b"/>
            <a:pathLst>
              <a:path w="82562" h="82575">
                <a:moveTo>
                  <a:pt x="82562" y="0"/>
                </a:moveTo>
                <a:lnTo>
                  <a:pt x="0" y="38163"/>
                </a:lnTo>
                <a:lnTo>
                  <a:pt x="12546" y="41814"/>
                </a:lnTo>
                <a:lnTo>
                  <a:pt x="24191" y="48609"/>
                </a:lnTo>
                <a:lnTo>
                  <a:pt x="33701" y="57971"/>
                </a:lnTo>
                <a:lnTo>
                  <a:pt x="40599" y="69445"/>
                </a:lnTo>
                <a:lnTo>
                  <a:pt x="44411" y="82575"/>
                </a:lnTo>
                <a:lnTo>
                  <a:pt x="82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87"/>
          <p:cNvSpPr/>
          <p:nvPr/>
        </p:nvSpPr>
        <p:spPr>
          <a:xfrm>
            <a:off x="7997533" y="2108238"/>
            <a:ext cx="82575" cy="82575"/>
          </a:xfrm>
          <a:custGeom>
            <a:avLst/>
            <a:gdLst/>
            <a:ahLst/>
            <a:cxnLst/>
            <a:rect l="l" t="t" r="r" b="b"/>
            <a:pathLst>
              <a:path w="82575" h="82575">
                <a:moveTo>
                  <a:pt x="0" y="38163"/>
                </a:moveTo>
                <a:lnTo>
                  <a:pt x="82575" y="0"/>
                </a:lnTo>
                <a:lnTo>
                  <a:pt x="44411" y="82575"/>
                </a:lnTo>
                <a:lnTo>
                  <a:pt x="40598" y="69445"/>
                </a:lnTo>
                <a:lnTo>
                  <a:pt x="33697" y="57971"/>
                </a:lnTo>
                <a:lnTo>
                  <a:pt x="24186" y="48609"/>
                </a:lnTo>
                <a:lnTo>
                  <a:pt x="12541" y="41814"/>
                </a:lnTo>
                <a:lnTo>
                  <a:pt x="0" y="38163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88"/>
          <p:cNvSpPr/>
          <p:nvPr/>
        </p:nvSpPr>
        <p:spPr>
          <a:xfrm>
            <a:off x="7985862" y="2071141"/>
            <a:ext cx="13157" cy="394500"/>
          </a:xfrm>
          <a:custGeom>
            <a:avLst/>
            <a:gdLst/>
            <a:ahLst/>
            <a:cxnLst/>
            <a:rect l="l" t="t" r="r" b="b"/>
            <a:pathLst>
              <a:path w="13157" h="394500">
                <a:moveTo>
                  <a:pt x="0" y="0"/>
                </a:moveTo>
                <a:lnTo>
                  <a:pt x="13157" y="394500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89"/>
          <p:cNvSpPr/>
          <p:nvPr/>
        </p:nvSpPr>
        <p:spPr>
          <a:xfrm>
            <a:off x="7965224" y="2388679"/>
            <a:ext cx="62763" cy="86398"/>
          </a:xfrm>
          <a:custGeom>
            <a:avLst/>
            <a:gdLst/>
            <a:ahLst/>
            <a:cxnLst/>
            <a:rect l="l" t="t" r="r" b="b"/>
            <a:pathLst>
              <a:path w="62763" h="86398">
                <a:moveTo>
                  <a:pt x="34201" y="86398"/>
                </a:moveTo>
                <a:lnTo>
                  <a:pt x="62763" y="0"/>
                </a:lnTo>
                <a:lnTo>
                  <a:pt x="58416" y="3026"/>
                </a:lnTo>
                <a:lnTo>
                  <a:pt x="47141" y="8392"/>
                </a:lnTo>
                <a:lnTo>
                  <a:pt x="35160" y="11002"/>
                </a:lnTo>
                <a:lnTo>
                  <a:pt x="22974" y="10836"/>
                </a:lnTo>
                <a:lnTo>
                  <a:pt x="11087" y="7870"/>
                </a:lnTo>
                <a:lnTo>
                  <a:pt x="0" y="2082"/>
                </a:lnTo>
                <a:lnTo>
                  <a:pt x="34201" y="86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90"/>
          <p:cNvSpPr/>
          <p:nvPr/>
        </p:nvSpPr>
        <p:spPr>
          <a:xfrm>
            <a:off x="7965224" y="2388679"/>
            <a:ext cx="62763" cy="86398"/>
          </a:xfrm>
          <a:custGeom>
            <a:avLst/>
            <a:gdLst/>
            <a:ahLst/>
            <a:cxnLst/>
            <a:rect l="l" t="t" r="r" b="b"/>
            <a:pathLst>
              <a:path w="62763" h="86398">
                <a:moveTo>
                  <a:pt x="62763" y="0"/>
                </a:moveTo>
                <a:lnTo>
                  <a:pt x="34213" y="86398"/>
                </a:lnTo>
                <a:lnTo>
                  <a:pt x="0" y="2082"/>
                </a:lnTo>
                <a:lnTo>
                  <a:pt x="11080" y="7873"/>
                </a:lnTo>
                <a:lnTo>
                  <a:pt x="22965" y="10838"/>
                </a:lnTo>
                <a:lnTo>
                  <a:pt x="35150" y="11002"/>
                </a:lnTo>
                <a:lnTo>
                  <a:pt x="47132" y="8391"/>
                </a:lnTo>
                <a:lnTo>
                  <a:pt x="58407" y="3029"/>
                </a:lnTo>
                <a:lnTo>
                  <a:pt x="62763" y="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91"/>
          <p:cNvSpPr/>
          <p:nvPr/>
        </p:nvSpPr>
        <p:spPr>
          <a:xfrm>
            <a:off x="8213776" y="2071141"/>
            <a:ext cx="252250" cy="749541"/>
          </a:xfrm>
          <a:custGeom>
            <a:avLst/>
            <a:gdLst/>
            <a:ahLst/>
            <a:cxnLst/>
            <a:rect l="l" t="t" r="r" b="b"/>
            <a:pathLst>
              <a:path w="252250" h="749541">
                <a:moveTo>
                  <a:pt x="0" y="0"/>
                </a:moveTo>
                <a:lnTo>
                  <a:pt x="41629" y="36882"/>
                </a:lnTo>
                <a:lnTo>
                  <a:pt x="78587" y="75070"/>
                </a:lnTo>
                <a:lnTo>
                  <a:pt x="111133" y="114355"/>
                </a:lnTo>
                <a:lnTo>
                  <a:pt x="139528" y="154532"/>
                </a:lnTo>
                <a:lnTo>
                  <a:pt x="164031" y="195393"/>
                </a:lnTo>
                <a:lnTo>
                  <a:pt x="184901" y="236731"/>
                </a:lnTo>
                <a:lnTo>
                  <a:pt x="202398" y="278338"/>
                </a:lnTo>
                <a:lnTo>
                  <a:pt x="216783" y="320008"/>
                </a:lnTo>
                <a:lnTo>
                  <a:pt x="228313" y="361533"/>
                </a:lnTo>
                <a:lnTo>
                  <a:pt x="237250" y="402707"/>
                </a:lnTo>
                <a:lnTo>
                  <a:pt x="243852" y="443322"/>
                </a:lnTo>
                <a:lnTo>
                  <a:pt x="248380" y="483171"/>
                </a:lnTo>
                <a:lnTo>
                  <a:pt x="251092" y="522047"/>
                </a:lnTo>
                <a:lnTo>
                  <a:pt x="252250" y="559744"/>
                </a:lnTo>
                <a:lnTo>
                  <a:pt x="252111" y="596053"/>
                </a:lnTo>
                <a:lnTo>
                  <a:pt x="250937" y="630767"/>
                </a:lnTo>
                <a:lnTo>
                  <a:pt x="248986" y="663681"/>
                </a:lnTo>
                <a:lnTo>
                  <a:pt x="246518" y="694585"/>
                </a:lnTo>
                <a:lnTo>
                  <a:pt x="243793" y="723274"/>
                </a:lnTo>
                <a:lnTo>
                  <a:pt x="241071" y="749541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92"/>
          <p:cNvSpPr/>
          <p:nvPr/>
        </p:nvSpPr>
        <p:spPr>
          <a:xfrm>
            <a:off x="8431708" y="2741854"/>
            <a:ext cx="62458" cy="88226"/>
          </a:xfrm>
          <a:custGeom>
            <a:avLst/>
            <a:gdLst/>
            <a:ahLst/>
            <a:cxnLst/>
            <a:rect l="l" t="t" r="r" b="b"/>
            <a:pathLst>
              <a:path w="62458" h="88226">
                <a:moveTo>
                  <a:pt x="22275" y="88226"/>
                </a:moveTo>
                <a:lnTo>
                  <a:pt x="62458" y="6591"/>
                </a:lnTo>
                <a:lnTo>
                  <a:pt x="57431" y="9125"/>
                </a:lnTo>
                <a:lnTo>
                  <a:pt x="45575" y="12798"/>
                </a:lnTo>
                <a:lnTo>
                  <a:pt x="33408" y="13676"/>
                </a:lnTo>
                <a:lnTo>
                  <a:pt x="21426" y="11806"/>
                </a:lnTo>
                <a:lnTo>
                  <a:pt x="10125" y="7232"/>
                </a:lnTo>
                <a:lnTo>
                  <a:pt x="0" y="0"/>
                </a:lnTo>
                <a:lnTo>
                  <a:pt x="22275" y="88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93"/>
          <p:cNvSpPr/>
          <p:nvPr/>
        </p:nvSpPr>
        <p:spPr>
          <a:xfrm>
            <a:off x="8431708" y="2741854"/>
            <a:ext cx="62458" cy="88226"/>
          </a:xfrm>
          <a:custGeom>
            <a:avLst/>
            <a:gdLst/>
            <a:ahLst/>
            <a:cxnLst/>
            <a:rect l="l" t="t" r="r" b="b"/>
            <a:pathLst>
              <a:path w="62458" h="88226">
                <a:moveTo>
                  <a:pt x="62458" y="6591"/>
                </a:moveTo>
                <a:lnTo>
                  <a:pt x="22275" y="88226"/>
                </a:lnTo>
                <a:lnTo>
                  <a:pt x="0" y="0"/>
                </a:lnTo>
                <a:lnTo>
                  <a:pt x="10125" y="7232"/>
                </a:lnTo>
                <a:lnTo>
                  <a:pt x="21426" y="11806"/>
                </a:lnTo>
                <a:lnTo>
                  <a:pt x="33408" y="13676"/>
                </a:lnTo>
                <a:lnTo>
                  <a:pt x="45575" y="12798"/>
                </a:lnTo>
                <a:lnTo>
                  <a:pt x="57431" y="9125"/>
                </a:lnTo>
                <a:lnTo>
                  <a:pt x="62458" y="6591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94"/>
          <p:cNvSpPr/>
          <p:nvPr/>
        </p:nvSpPr>
        <p:spPr>
          <a:xfrm>
            <a:off x="8082293" y="2776855"/>
            <a:ext cx="131483" cy="394500"/>
          </a:xfrm>
          <a:custGeom>
            <a:avLst/>
            <a:gdLst/>
            <a:ahLst/>
            <a:cxnLst/>
            <a:rect l="l" t="t" r="r" b="b"/>
            <a:pathLst>
              <a:path w="131483" h="394500">
                <a:moveTo>
                  <a:pt x="131483" y="0"/>
                </a:moveTo>
                <a:lnTo>
                  <a:pt x="0" y="394500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95"/>
          <p:cNvSpPr/>
          <p:nvPr/>
        </p:nvSpPr>
        <p:spPr>
          <a:xfrm>
            <a:off x="8076629" y="3089402"/>
            <a:ext cx="59575" cy="90931"/>
          </a:xfrm>
          <a:custGeom>
            <a:avLst/>
            <a:gdLst/>
            <a:ahLst/>
            <a:cxnLst/>
            <a:rect l="l" t="t" r="r" b="b"/>
            <a:pathLst>
              <a:path w="59575" h="90931">
                <a:moveTo>
                  <a:pt x="2781" y="90932"/>
                </a:moveTo>
                <a:lnTo>
                  <a:pt x="59575" y="19850"/>
                </a:lnTo>
                <a:lnTo>
                  <a:pt x="54763" y="21108"/>
                </a:lnTo>
                <a:lnTo>
                  <a:pt x="42268" y="22294"/>
                </a:lnTo>
                <a:lnTo>
                  <a:pt x="30058" y="20624"/>
                </a:lnTo>
                <a:lnTo>
                  <a:pt x="18619" y="16250"/>
                </a:lnTo>
                <a:lnTo>
                  <a:pt x="8438" y="9324"/>
                </a:lnTo>
                <a:lnTo>
                  <a:pt x="0" y="0"/>
                </a:lnTo>
                <a:lnTo>
                  <a:pt x="2781" y="90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96"/>
          <p:cNvSpPr/>
          <p:nvPr/>
        </p:nvSpPr>
        <p:spPr>
          <a:xfrm>
            <a:off x="8076629" y="3089402"/>
            <a:ext cx="59575" cy="90944"/>
          </a:xfrm>
          <a:custGeom>
            <a:avLst/>
            <a:gdLst/>
            <a:ahLst/>
            <a:cxnLst/>
            <a:rect l="l" t="t" r="r" b="b"/>
            <a:pathLst>
              <a:path w="59575" h="90944">
                <a:moveTo>
                  <a:pt x="59575" y="19850"/>
                </a:moveTo>
                <a:lnTo>
                  <a:pt x="2781" y="90944"/>
                </a:lnTo>
                <a:lnTo>
                  <a:pt x="0" y="0"/>
                </a:lnTo>
                <a:lnTo>
                  <a:pt x="8438" y="9324"/>
                </a:lnTo>
                <a:lnTo>
                  <a:pt x="18619" y="16250"/>
                </a:lnTo>
                <a:lnTo>
                  <a:pt x="30058" y="20624"/>
                </a:lnTo>
                <a:lnTo>
                  <a:pt x="42268" y="22294"/>
                </a:lnTo>
                <a:lnTo>
                  <a:pt x="54763" y="21108"/>
                </a:lnTo>
                <a:lnTo>
                  <a:pt x="59575" y="1985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97"/>
          <p:cNvSpPr/>
          <p:nvPr/>
        </p:nvSpPr>
        <p:spPr>
          <a:xfrm>
            <a:off x="8345284" y="3136278"/>
            <a:ext cx="78905" cy="398856"/>
          </a:xfrm>
          <a:custGeom>
            <a:avLst/>
            <a:gdLst/>
            <a:ahLst/>
            <a:cxnLst/>
            <a:rect l="l" t="t" r="r" b="b"/>
            <a:pathLst>
              <a:path w="78905" h="398856">
                <a:moveTo>
                  <a:pt x="0" y="0"/>
                </a:moveTo>
                <a:lnTo>
                  <a:pt x="78905" y="398856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98"/>
          <p:cNvSpPr/>
          <p:nvPr/>
        </p:nvSpPr>
        <p:spPr>
          <a:xfrm>
            <a:off x="8378762" y="3454502"/>
            <a:ext cx="61620" cy="89865"/>
          </a:xfrm>
          <a:custGeom>
            <a:avLst/>
            <a:gdLst/>
            <a:ahLst/>
            <a:cxnLst/>
            <a:rect l="l" t="t" r="r" b="b"/>
            <a:pathLst>
              <a:path w="61620" h="89865">
                <a:moveTo>
                  <a:pt x="47371" y="89865"/>
                </a:moveTo>
                <a:lnTo>
                  <a:pt x="61620" y="0"/>
                </a:lnTo>
                <a:lnTo>
                  <a:pt x="57424" y="4021"/>
                </a:lnTo>
                <a:lnTo>
                  <a:pt x="47183" y="10985"/>
                </a:lnTo>
                <a:lnTo>
                  <a:pt x="35841" y="15386"/>
                </a:lnTo>
                <a:lnTo>
                  <a:pt x="23876" y="17122"/>
                </a:lnTo>
                <a:lnTo>
                  <a:pt x="11768" y="16088"/>
                </a:lnTo>
                <a:lnTo>
                  <a:pt x="0" y="12179"/>
                </a:lnTo>
                <a:lnTo>
                  <a:pt x="47371" y="89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99"/>
          <p:cNvSpPr/>
          <p:nvPr/>
        </p:nvSpPr>
        <p:spPr>
          <a:xfrm>
            <a:off x="8378762" y="3454514"/>
            <a:ext cx="61620" cy="89852"/>
          </a:xfrm>
          <a:custGeom>
            <a:avLst/>
            <a:gdLst/>
            <a:ahLst/>
            <a:cxnLst/>
            <a:rect l="l" t="t" r="r" b="b"/>
            <a:pathLst>
              <a:path w="61620" h="89852">
                <a:moveTo>
                  <a:pt x="61620" y="0"/>
                </a:moveTo>
                <a:lnTo>
                  <a:pt x="47358" y="89852"/>
                </a:lnTo>
                <a:lnTo>
                  <a:pt x="0" y="12179"/>
                </a:lnTo>
                <a:lnTo>
                  <a:pt x="11775" y="16084"/>
                </a:lnTo>
                <a:lnTo>
                  <a:pt x="23885" y="17117"/>
                </a:lnTo>
                <a:lnTo>
                  <a:pt x="35851" y="15381"/>
                </a:lnTo>
                <a:lnTo>
                  <a:pt x="47193" y="10979"/>
                </a:lnTo>
                <a:lnTo>
                  <a:pt x="57432" y="4014"/>
                </a:lnTo>
                <a:lnTo>
                  <a:pt x="61620" y="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200"/>
          <p:cNvSpPr/>
          <p:nvPr/>
        </p:nvSpPr>
        <p:spPr>
          <a:xfrm>
            <a:off x="8564461" y="3136278"/>
            <a:ext cx="227914" cy="398856"/>
          </a:xfrm>
          <a:custGeom>
            <a:avLst/>
            <a:gdLst/>
            <a:ahLst/>
            <a:cxnLst/>
            <a:rect l="l" t="t" r="r" b="b"/>
            <a:pathLst>
              <a:path w="227914" h="398856">
                <a:moveTo>
                  <a:pt x="0" y="0"/>
                </a:moveTo>
                <a:lnTo>
                  <a:pt x="227914" y="398856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201"/>
          <p:cNvSpPr/>
          <p:nvPr/>
        </p:nvSpPr>
        <p:spPr>
          <a:xfrm>
            <a:off x="8727529" y="3453574"/>
            <a:ext cx="69634" cy="89712"/>
          </a:xfrm>
          <a:custGeom>
            <a:avLst/>
            <a:gdLst/>
            <a:ahLst/>
            <a:cxnLst/>
            <a:rect l="l" t="t" r="r" b="b"/>
            <a:pathLst>
              <a:path w="69634" h="89712">
                <a:moveTo>
                  <a:pt x="69634" y="89712"/>
                </a:moveTo>
                <a:lnTo>
                  <a:pt x="54546" y="0"/>
                </a:lnTo>
                <a:lnTo>
                  <a:pt x="53587" y="1987"/>
                </a:lnTo>
                <a:lnTo>
                  <a:pt x="46254" y="12919"/>
                </a:lnTo>
                <a:lnTo>
                  <a:pt x="36728" y="21597"/>
                </a:lnTo>
                <a:lnTo>
                  <a:pt x="25511" y="27727"/>
                </a:lnTo>
                <a:lnTo>
                  <a:pt x="13101" y="31010"/>
                </a:lnTo>
                <a:lnTo>
                  <a:pt x="0" y="31153"/>
                </a:lnTo>
                <a:lnTo>
                  <a:pt x="69634" y="89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202"/>
          <p:cNvSpPr/>
          <p:nvPr/>
        </p:nvSpPr>
        <p:spPr>
          <a:xfrm>
            <a:off x="8727529" y="3453562"/>
            <a:ext cx="69634" cy="89738"/>
          </a:xfrm>
          <a:custGeom>
            <a:avLst/>
            <a:gdLst/>
            <a:ahLst/>
            <a:cxnLst/>
            <a:rect l="l" t="t" r="r" b="b"/>
            <a:pathLst>
              <a:path w="69634" h="89738">
                <a:moveTo>
                  <a:pt x="54546" y="0"/>
                </a:moveTo>
                <a:lnTo>
                  <a:pt x="69634" y="89738"/>
                </a:lnTo>
                <a:lnTo>
                  <a:pt x="0" y="31165"/>
                </a:lnTo>
                <a:lnTo>
                  <a:pt x="13096" y="31027"/>
                </a:lnTo>
                <a:lnTo>
                  <a:pt x="25499" y="27744"/>
                </a:lnTo>
                <a:lnTo>
                  <a:pt x="36713" y="21613"/>
                </a:lnTo>
                <a:lnTo>
                  <a:pt x="46238" y="12935"/>
                </a:lnTo>
                <a:lnTo>
                  <a:pt x="53576" y="2006"/>
                </a:lnTo>
                <a:lnTo>
                  <a:pt x="54546" y="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203"/>
          <p:cNvSpPr/>
          <p:nvPr/>
        </p:nvSpPr>
        <p:spPr>
          <a:xfrm>
            <a:off x="7569518" y="2831782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12" y="865"/>
                </a:lnTo>
                <a:lnTo>
                  <a:pt x="44882" y="4505"/>
                </a:lnTo>
                <a:lnTo>
                  <a:pt x="32432" y="10712"/>
                </a:lnTo>
                <a:lnTo>
                  <a:pt x="21565" y="19181"/>
                </a:lnTo>
                <a:lnTo>
                  <a:pt x="12585" y="29611"/>
                </a:lnTo>
                <a:lnTo>
                  <a:pt x="5795" y="41700"/>
                </a:lnTo>
                <a:lnTo>
                  <a:pt x="1499" y="55146"/>
                </a:lnTo>
                <a:lnTo>
                  <a:pt x="0" y="69646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46"/>
                </a:lnTo>
                <a:lnTo>
                  <a:pt x="343837" y="44855"/>
                </a:lnTo>
                <a:lnTo>
                  <a:pt x="337625" y="32408"/>
                </a:lnTo>
                <a:lnTo>
                  <a:pt x="329150" y="21547"/>
                </a:lnTo>
                <a:lnTo>
                  <a:pt x="318714" y="12573"/>
                </a:lnTo>
                <a:lnTo>
                  <a:pt x="306620" y="5789"/>
                </a:lnTo>
                <a:lnTo>
                  <a:pt x="293173" y="1497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204"/>
          <p:cNvSpPr/>
          <p:nvPr/>
        </p:nvSpPr>
        <p:spPr>
          <a:xfrm>
            <a:off x="7569518" y="2831782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1" y="306548"/>
                </a:lnTo>
                <a:lnTo>
                  <a:pt x="335760" y="318635"/>
                </a:lnTo>
                <a:lnTo>
                  <a:pt x="326779" y="329065"/>
                </a:lnTo>
                <a:lnTo>
                  <a:pt x="315910" y="337535"/>
                </a:lnTo>
                <a:lnTo>
                  <a:pt x="303458" y="343742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4"/>
                </a:lnTo>
                <a:lnTo>
                  <a:pt x="29631" y="335668"/>
                </a:lnTo>
                <a:lnTo>
                  <a:pt x="19194" y="326692"/>
                </a:lnTo>
                <a:lnTo>
                  <a:pt x="10719" y="315830"/>
                </a:lnTo>
                <a:lnTo>
                  <a:pt x="4508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205"/>
          <p:cNvSpPr/>
          <p:nvPr/>
        </p:nvSpPr>
        <p:spPr>
          <a:xfrm>
            <a:off x="7619276" y="3120796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15"/>
                </a:moveTo>
                <a:lnTo>
                  <a:pt x="28028" y="5803"/>
                </a:lnTo>
                <a:lnTo>
                  <a:pt x="21755" y="0"/>
                </a:lnTo>
                <a:lnTo>
                  <a:pt x="6273" y="0"/>
                </a:lnTo>
                <a:lnTo>
                  <a:pt x="0" y="5803"/>
                </a:lnTo>
                <a:lnTo>
                  <a:pt x="0" y="20066"/>
                </a:lnTo>
                <a:lnTo>
                  <a:pt x="6273" y="25857"/>
                </a:lnTo>
                <a:lnTo>
                  <a:pt x="21755" y="25857"/>
                </a:lnTo>
                <a:lnTo>
                  <a:pt x="28028" y="20066"/>
                </a:lnTo>
                <a:lnTo>
                  <a:pt x="28028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206"/>
          <p:cNvSpPr/>
          <p:nvPr/>
        </p:nvSpPr>
        <p:spPr>
          <a:xfrm>
            <a:off x="7832446" y="3120796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15"/>
                </a:moveTo>
                <a:lnTo>
                  <a:pt x="28028" y="5803"/>
                </a:lnTo>
                <a:lnTo>
                  <a:pt x="21755" y="0"/>
                </a:lnTo>
                <a:lnTo>
                  <a:pt x="6273" y="0"/>
                </a:lnTo>
                <a:lnTo>
                  <a:pt x="0" y="5803"/>
                </a:lnTo>
                <a:lnTo>
                  <a:pt x="0" y="20066"/>
                </a:lnTo>
                <a:lnTo>
                  <a:pt x="6273" y="25857"/>
                </a:lnTo>
                <a:lnTo>
                  <a:pt x="21755" y="25857"/>
                </a:lnTo>
                <a:lnTo>
                  <a:pt x="28028" y="20066"/>
                </a:lnTo>
                <a:lnTo>
                  <a:pt x="28028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207"/>
          <p:cNvSpPr/>
          <p:nvPr/>
        </p:nvSpPr>
        <p:spPr>
          <a:xfrm>
            <a:off x="7718743" y="3120796"/>
            <a:ext cx="28041" cy="25857"/>
          </a:xfrm>
          <a:custGeom>
            <a:avLst/>
            <a:gdLst/>
            <a:ahLst/>
            <a:cxnLst/>
            <a:rect l="l" t="t" r="r" b="b"/>
            <a:pathLst>
              <a:path w="28041" h="25857">
                <a:moveTo>
                  <a:pt x="28041" y="12915"/>
                </a:moveTo>
                <a:lnTo>
                  <a:pt x="28041" y="5803"/>
                </a:lnTo>
                <a:lnTo>
                  <a:pt x="21755" y="0"/>
                </a:lnTo>
                <a:lnTo>
                  <a:pt x="6286" y="0"/>
                </a:lnTo>
                <a:lnTo>
                  <a:pt x="0" y="5803"/>
                </a:lnTo>
                <a:lnTo>
                  <a:pt x="0" y="20066"/>
                </a:lnTo>
                <a:lnTo>
                  <a:pt x="6286" y="25857"/>
                </a:lnTo>
                <a:lnTo>
                  <a:pt x="21755" y="25857"/>
                </a:lnTo>
                <a:lnTo>
                  <a:pt x="28041" y="20066"/>
                </a:lnTo>
                <a:lnTo>
                  <a:pt x="28041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208"/>
          <p:cNvSpPr/>
          <p:nvPr/>
        </p:nvSpPr>
        <p:spPr>
          <a:xfrm>
            <a:off x="7569518" y="247650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209"/>
          <p:cNvSpPr/>
          <p:nvPr/>
        </p:nvSpPr>
        <p:spPr>
          <a:xfrm>
            <a:off x="7569518" y="247650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1" y="306548"/>
                </a:lnTo>
                <a:lnTo>
                  <a:pt x="335760" y="318635"/>
                </a:lnTo>
                <a:lnTo>
                  <a:pt x="326779" y="329065"/>
                </a:lnTo>
                <a:lnTo>
                  <a:pt x="315910" y="337535"/>
                </a:lnTo>
                <a:lnTo>
                  <a:pt x="303458" y="343742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4"/>
                </a:lnTo>
                <a:lnTo>
                  <a:pt x="29631" y="335668"/>
                </a:lnTo>
                <a:lnTo>
                  <a:pt x="19194" y="326692"/>
                </a:lnTo>
                <a:lnTo>
                  <a:pt x="10719" y="315830"/>
                </a:lnTo>
                <a:lnTo>
                  <a:pt x="4508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210"/>
          <p:cNvSpPr/>
          <p:nvPr/>
        </p:nvSpPr>
        <p:spPr>
          <a:xfrm>
            <a:off x="7619276" y="2765514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55" y="25857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211"/>
          <p:cNvSpPr/>
          <p:nvPr/>
        </p:nvSpPr>
        <p:spPr>
          <a:xfrm>
            <a:off x="7832446" y="2765514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55" y="25857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212"/>
          <p:cNvSpPr/>
          <p:nvPr/>
        </p:nvSpPr>
        <p:spPr>
          <a:xfrm>
            <a:off x="7718743" y="2765514"/>
            <a:ext cx="28041" cy="25857"/>
          </a:xfrm>
          <a:custGeom>
            <a:avLst/>
            <a:gdLst/>
            <a:ahLst/>
            <a:cxnLst/>
            <a:rect l="l" t="t" r="r" b="b"/>
            <a:pathLst>
              <a:path w="28041" h="25857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57"/>
                </a:lnTo>
                <a:lnTo>
                  <a:pt x="21755" y="25857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213"/>
          <p:cNvSpPr/>
          <p:nvPr/>
        </p:nvSpPr>
        <p:spPr>
          <a:xfrm>
            <a:off x="7569518" y="354236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10" y="303391"/>
                </a:lnTo>
                <a:lnTo>
                  <a:pt x="10722" y="315837"/>
                </a:lnTo>
                <a:lnTo>
                  <a:pt x="19198" y="326699"/>
                </a:lnTo>
                <a:lnTo>
                  <a:pt x="29634" y="335672"/>
                </a:lnTo>
                <a:lnTo>
                  <a:pt x="41727" y="342456"/>
                </a:lnTo>
                <a:lnTo>
                  <a:pt x="55174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65" y="343740"/>
                </a:lnTo>
                <a:lnTo>
                  <a:pt x="315915" y="337534"/>
                </a:lnTo>
                <a:lnTo>
                  <a:pt x="326782" y="329065"/>
                </a:lnTo>
                <a:lnTo>
                  <a:pt x="335762" y="318635"/>
                </a:lnTo>
                <a:lnTo>
                  <a:pt x="342552" y="306545"/>
                </a:lnTo>
                <a:lnTo>
                  <a:pt x="346848" y="293100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214"/>
          <p:cNvSpPr/>
          <p:nvPr/>
        </p:nvSpPr>
        <p:spPr>
          <a:xfrm>
            <a:off x="7569518" y="354236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1" y="306548"/>
                </a:lnTo>
                <a:lnTo>
                  <a:pt x="335760" y="318635"/>
                </a:lnTo>
                <a:lnTo>
                  <a:pt x="326779" y="329065"/>
                </a:lnTo>
                <a:lnTo>
                  <a:pt x="315910" y="337535"/>
                </a:lnTo>
                <a:lnTo>
                  <a:pt x="303458" y="343742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4"/>
                </a:lnTo>
                <a:lnTo>
                  <a:pt x="29631" y="335668"/>
                </a:lnTo>
                <a:lnTo>
                  <a:pt x="19194" y="326692"/>
                </a:lnTo>
                <a:lnTo>
                  <a:pt x="10719" y="315830"/>
                </a:lnTo>
                <a:lnTo>
                  <a:pt x="4508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215"/>
          <p:cNvSpPr/>
          <p:nvPr/>
        </p:nvSpPr>
        <p:spPr>
          <a:xfrm>
            <a:off x="7619276" y="3831374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216"/>
          <p:cNvSpPr/>
          <p:nvPr/>
        </p:nvSpPr>
        <p:spPr>
          <a:xfrm>
            <a:off x="7832446" y="3831374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217"/>
          <p:cNvSpPr/>
          <p:nvPr/>
        </p:nvSpPr>
        <p:spPr>
          <a:xfrm>
            <a:off x="7718743" y="3831374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65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65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218"/>
          <p:cNvSpPr/>
          <p:nvPr/>
        </p:nvSpPr>
        <p:spPr>
          <a:xfrm>
            <a:off x="7569518" y="3187078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4"/>
                </a:lnTo>
                <a:lnTo>
                  <a:pt x="278676" y="348234"/>
                </a:lnTo>
                <a:lnTo>
                  <a:pt x="303458" y="343730"/>
                </a:lnTo>
                <a:lnTo>
                  <a:pt x="315910" y="337525"/>
                </a:lnTo>
                <a:lnTo>
                  <a:pt x="326779" y="329057"/>
                </a:lnTo>
                <a:lnTo>
                  <a:pt x="335760" y="318628"/>
                </a:lnTo>
                <a:lnTo>
                  <a:pt x="342551" y="306540"/>
                </a:lnTo>
                <a:lnTo>
                  <a:pt x="346848" y="293097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219"/>
          <p:cNvSpPr/>
          <p:nvPr/>
        </p:nvSpPr>
        <p:spPr>
          <a:xfrm>
            <a:off x="7569518" y="3187078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6"/>
                </a:lnTo>
                <a:lnTo>
                  <a:pt x="342552" y="306540"/>
                </a:lnTo>
                <a:lnTo>
                  <a:pt x="335762" y="318629"/>
                </a:lnTo>
                <a:lnTo>
                  <a:pt x="326782" y="329060"/>
                </a:lnTo>
                <a:lnTo>
                  <a:pt x="315915" y="337531"/>
                </a:lnTo>
                <a:lnTo>
                  <a:pt x="303465" y="343739"/>
                </a:lnTo>
                <a:lnTo>
                  <a:pt x="289735" y="347381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4" y="346748"/>
                </a:lnTo>
                <a:lnTo>
                  <a:pt x="41727" y="342455"/>
                </a:lnTo>
                <a:lnTo>
                  <a:pt x="29634" y="335669"/>
                </a:lnTo>
                <a:lnTo>
                  <a:pt x="19198" y="326694"/>
                </a:lnTo>
                <a:lnTo>
                  <a:pt x="10722" y="315832"/>
                </a:lnTo>
                <a:lnTo>
                  <a:pt x="4510" y="303386"/>
                </a:lnTo>
                <a:lnTo>
                  <a:pt x="866" y="289658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220"/>
          <p:cNvSpPr/>
          <p:nvPr/>
        </p:nvSpPr>
        <p:spPr>
          <a:xfrm>
            <a:off x="7619276" y="347609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221"/>
          <p:cNvSpPr/>
          <p:nvPr/>
        </p:nvSpPr>
        <p:spPr>
          <a:xfrm>
            <a:off x="7832446" y="347609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222"/>
          <p:cNvSpPr/>
          <p:nvPr/>
        </p:nvSpPr>
        <p:spPr>
          <a:xfrm>
            <a:off x="7718743" y="3476092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223"/>
          <p:cNvSpPr/>
          <p:nvPr/>
        </p:nvSpPr>
        <p:spPr>
          <a:xfrm>
            <a:off x="6858940" y="354236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10" y="303391"/>
                </a:lnTo>
                <a:lnTo>
                  <a:pt x="10722" y="315837"/>
                </a:lnTo>
                <a:lnTo>
                  <a:pt x="19198" y="326699"/>
                </a:lnTo>
                <a:lnTo>
                  <a:pt x="29634" y="335672"/>
                </a:lnTo>
                <a:lnTo>
                  <a:pt x="41727" y="342456"/>
                </a:lnTo>
                <a:lnTo>
                  <a:pt x="55174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70" y="343740"/>
                </a:lnTo>
                <a:lnTo>
                  <a:pt x="315921" y="337534"/>
                </a:lnTo>
                <a:lnTo>
                  <a:pt x="326787" y="329065"/>
                </a:lnTo>
                <a:lnTo>
                  <a:pt x="335766" y="318635"/>
                </a:lnTo>
                <a:lnTo>
                  <a:pt x="342554" y="306545"/>
                </a:lnTo>
                <a:lnTo>
                  <a:pt x="346849" y="293100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1" y="44856"/>
                </a:lnTo>
                <a:lnTo>
                  <a:pt x="337632" y="32410"/>
                </a:lnTo>
                <a:lnTo>
                  <a:pt x="329158" y="21549"/>
                </a:lnTo>
                <a:lnTo>
                  <a:pt x="318722" y="12575"/>
                </a:lnTo>
                <a:lnTo>
                  <a:pt x="306628" y="5790"/>
                </a:lnTo>
                <a:lnTo>
                  <a:pt x="293178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224"/>
          <p:cNvSpPr/>
          <p:nvPr/>
        </p:nvSpPr>
        <p:spPr>
          <a:xfrm>
            <a:off x="6858940" y="354236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8" y="1498"/>
                </a:lnTo>
                <a:lnTo>
                  <a:pt x="306628" y="5790"/>
                </a:lnTo>
                <a:lnTo>
                  <a:pt x="318722" y="12575"/>
                </a:lnTo>
                <a:lnTo>
                  <a:pt x="329158" y="21549"/>
                </a:lnTo>
                <a:lnTo>
                  <a:pt x="337632" y="32410"/>
                </a:lnTo>
                <a:lnTo>
                  <a:pt x="343841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9" y="293106"/>
                </a:lnTo>
                <a:lnTo>
                  <a:pt x="342553" y="306548"/>
                </a:lnTo>
                <a:lnTo>
                  <a:pt x="335763" y="318635"/>
                </a:lnTo>
                <a:lnTo>
                  <a:pt x="326783" y="329065"/>
                </a:lnTo>
                <a:lnTo>
                  <a:pt x="315916" y="337535"/>
                </a:lnTo>
                <a:lnTo>
                  <a:pt x="303463" y="343742"/>
                </a:lnTo>
                <a:lnTo>
                  <a:pt x="289729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4"/>
                </a:lnTo>
                <a:lnTo>
                  <a:pt x="29631" y="335668"/>
                </a:lnTo>
                <a:lnTo>
                  <a:pt x="19194" y="326692"/>
                </a:lnTo>
                <a:lnTo>
                  <a:pt x="10719" y="315830"/>
                </a:lnTo>
                <a:lnTo>
                  <a:pt x="4508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225"/>
          <p:cNvSpPr/>
          <p:nvPr/>
        </p:nvSpPr>
        <p:spPr>
          <a:xfrm>
            <a:off x="6908698" y="3831374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226"/>
          <p:cNvSpPr/>
          <p:nvPr/>
        </p:nvSpPr>
        <p:spPr>
          <a:xfrm>
            <a:off x="7136054" y="3831374"/>
            <a:ext cx="28067" cy="25844"/>
          </a:xfrm>
          <a:custGeom>
            <a:avLst/>
            <a:gdLst/>
            <a:ahLst/>
            <a:cxnLst/>
            <a:rect l="l" t="t" r="r" b="b"/>
            <a:pathLst>
              <a:path w="28067" h="25844">
                <a:moveTo>
                  <a:pt x="28067" y="12903"/>
                </a:moveTo>
                <a:lnTo>
                  <a:pt x="28067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65"/>
                </a:lnTo>
                <a:lnTo>
                  <a:pt x="6286" y="25844"/>
                </a:lnTo>
                <a:lnTo>
                  <a:pt x="21793" y="25844"/>
                </a:lnTo>
                <a:lnTo>
                  <a:pt x="28067" y="20065"/>
                </a:lnTo>
                <a:lnTo>
                  <a:pt x="28067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227"/>
          <p:cNvSpPr/>
          <p:nvPr/>
        </p:nvSpPr>
        <p:spPr>
          <a:xfrm>
            <a:off x="7008165" y="3831374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65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65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228"/>
          <p:cNvSpPr/>
          <p:nvPr/>
        </p:nvSpPr>
        <p:spPr>
          <a:xfrm>
            <a:off x="7924800" y="3187078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4"/>
                </a:lnTo>
                <a:lnTo>
                  <a:pt x="278676" y="348234"/>
                </a:lnTo>
                <a:lnTo>
                  <a:pt x="303458" y="343730"/>
                </a:lnTo>
                <a:lnTo>
                  <a:pt x="315910" y="337525"/>
                </a:lnTo>
                <a:lnTo>
                  <a:pt x="326779" y="329057"/>
                </a:lnTo>
                <a:lnTo>
                  <a:pt x="335760" y="318628"/>
                </a:lnTo>
                <a:lnTo>
                  <a:pt x="342551" y="306540"/>
                </a:lnTo>
                <a:lnTo>
                  <a:pt x="346848" y="293097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229"/>
          <p:cNvSpPr/>
          <p:nvPr/>
        </p:nvSpPr>
        <p:spPr>
          <a:xfrm>
            <a:off x="7924800" y="3187078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6"/>
                </a:lnTo>
                <a:lnTo>
                  <a:pt x="342552" y="306540"/>
                </a:lnTo>
                <a:lnTo>
                  <a:pt x="335762" y="318629"/>
                </a:lnTo>
                <a:lnTo>
                  <a:pt x="326782" y="329060"/>
                </a:lnTo>
                <a:lnTo>
                  <a:pt x="315915" y="337531"/>
                </a:lnTo>
                <a:lnTo>
                  <a:pt x="303465" y="343739"/>
                </a:lnTo>
                <a:lnTo>
                  <a:pt x="289735" y="347381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4" y="346748"/>
                </a:lnTo>
                <a:lnTo>
                  <a:pt x="41727" y="342455"/>
                </a:lnTo>
                <a:lnTo>
                  <a:pt x="29634" y="335669"/>
                </a:lnTo>
                <a:lnTo>
                  <a:pt x="19198" y="326694"/>
                </a:lnTo>
                <a:lnTo>
                  <a:pt x="10722" y="315832"/>
                </a:lnTo>
                <a:lnTo>
                  <a:pt x="4510" y="303386"/>
                </a:lnTo>
                <a:lnTo>
                  <a:pt x="866" y="289658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230"/>
          <p:cNvSpPr/>
          <p:nvPr/>
        </p:nvSpPr>
        <p:spPr>
          <a:xfrm>
            <a:off x="7974559" y="347609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231"/>
          <p:cNvSpPr/>
          <p:nvPr/>
        </p:nvSpPr>
        <p:spPr>
          <a:xfrm>
            <a:off x="8201914" y="3476092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93" y="25844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232"/>
          <p:cNvSpPr/>
          <p:nvPr/>
        </p:nvSpPr>
        <p:spPr>
          <a:xfrm>
            <a:off x="8074038" y="347609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233"/>
          <p:cNvSpPr/>
          <p:nvPr/>
        </p:nvSpPr>
        <p:spPr>
          <a:xfrm>
            <a:off x="8280095" y="3542360"/>
            <a:ext cx="348335" cy="348246"/>
          </a:xfrm>
          <a:custGeom>
            <a:avLst/>
            <a:gdLst/>
            <a:ahLst/>
            <a:cxnLst/>
            <a:rect l="l" t="t" r="r" b="b"/>
            <a:pathLst>
              <a:path w="348335" h="348246">
                <a:moveTo>
                  <a:pt x="69659" y="0"/>
                </a:moveTo>
                <a:lnTo>
                  <a:pt x="58618" y="862"/>
                </a:lnTo>
                <a:lnTo>
                  <a:pt x="44885" y="4500"/>
                </a:lnTo>
                <a:lnTo>
                  <a:pt x="32434" y="10704"/>
                </a:lnTo>
                <a:lnTo>
                  <a:pt x="21566" y="19172"/>
                </a:lnTo>
                <a:lnTo>
                  <a:pt x="12585" y="29602"/>
                </a:lnTo>
                <a:lnTo>
                  <a:pt x="5795" y="41690"/>
                </a:lnTo>
                <a:lnTo>
                  <a:pt x="1499" y="55135"/>
                </a:lnTo>
                <a:lnTo>
                  <a:pt x="0" y="69634"/>
                </a:lnTo>
                <a:lnTo>
                  <a:pt x="0" y="278599"/>
                </a:lnTo>
                <a:lnTo>
                  <a:pt x="4506" y="303384"/>
                </a:lnTo>
                <a:lnTo>
                  <a:pt x="10715" y="315832"/>
                </a:lnTo>
                <a:lnTo>
                  <a:pt x="19188" y="326695"/>
                </a:lnTo>
                <a:lnTo>
                  <a:pt x="29622" y="335670"/>
                </a:lnTo>
                <a:lnTo>
                  <a:pt x="41714" y="342455"/>
                </a:lnTo>
                <a:lnTo>
                  <a:pt x="55161" y="346748"/>
                </a:lnTo>
                <a:lnTo>
                  <a:pt x="69659" y="348246"/>
                </a:lnTo>
                <a:lnTo>
                  <a:pt x="278676" y="348246"/>
                </a:lnTo>
                <a:lnTo>
                  <a:pt x="303456" y="343743"/>
                </a:lnTo>
                <a:lnTo>
                  <a:pt x="315906" y="337538"/>
                </a:lnTo>
                <a:lnTo>
                  <a:pt x="326772" y="329068"/>
                </a:lnTo>
                <a:lnTo>
                  <a:pt x="335751" y="318638"/>
                </a:lnTo>
                <a:lnTo>
                  <a:pt x="342540" y="306548"/>
                </a:lnTo>
                <a:lnTo>
                  <a:pt x="346836" y="293101"/>
                </a:lnTo>
                <a:lnTo>
                  <a:pt x="348335" y="278599"/>
                </a:lnTo>
                <a:lnTo>
                  <a:pt x="348335" y="69634"/>
                </a:lnTo>
                <a:lnTo>
                  <a:pt x="343831" y="44863"/>
                </a:lnTo>
                <a:lnTo>
                  <a:pt x="337623" y="32415"/>
                </a:lnTo>
                <a:lnTo>
                  <a:pt x="329150" y="21552"/>
                </a:lnTo>
                <a:lnTo>
                  <a:pt x="318716" y="12577"/>
                </a:lnTo>
                <a:lnTo>
                  <a:pt x="306623" y="5791"/>
                </a:lnTo>
                <a:lnTo>
                  <a:pt x="293175" y="1498"/>
                </a:lnTo>
                <a:lnTo>
                  <a:pt x="278676" y="0"/>
                </a:lnTo>
                <a:lnTo>
                  <a:pt x="69659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234"/>
          <p:cNvSpPr/>
          <p:nvPr/>
        </p:nvSpPr>
        <p:spPr>
          <a:xfrm>
            <a:off x="8280095" y="3542360"/>
            <a:ext cx="348335" cy="348246"/>
          </a:xfrm>
          <a:custGeom>
            <a:avLst/>
            <a:gdLst/>
            <a:ahLst/>
            <a:cxnLst/>
            <a:rect l="l" t="t" r="r" b="b"/>
            <a:pathLst>
              <a:path w="348335" h="348246">
                <a:moveTo>
                  <a:pt x="69659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1"/>
                </a:lnTo>
                <a:lnTo>
                  <a:pt x="318716" y="12577"/>
                </a:lnTo>
                <a:lnTo>
                  <a:pt x="329150" y="21552"/>
                </a:lnTo>
                <a:lnTo>
                  <a:pt x="337623" y="32415"/>
                </a:lnTo>
                <a:lnTo>
                  <a:pt x="343831" y="44863"/>
                </a:lnTo>
                <a:lnTo>
                  <a:pt x="347472" y="58594"/>
                </a:lnTo>
                <a:lnTo>
                  <a:pt x="348335" y="69634"/>
                </a:lnTo>
                <a:lnTo>
                  <a:pt x="348335" y="278612"/>
                </a:lnTo>
                <a:lnTo>
                  <a:pt x="346836" y="293107"/>
                </a:lnTo>
                <a:lnTo>
                  <a:pt x="342539" y="306550"/>
                </a:lnTo>
                <a:lnTo>
                  <a:pt x="335749" y="318638"/>
                </a:lnTo>
                <a:lnTo>
                  <a:pt x="326769" y="329069"/>
                </a:lnTo>
                <a:lnTo>
                  <a:pt x="315901" y="337538"/>
                </a:lnTo>
                <a:lnTo>
                  <a:pt x="303449" y="343744"/>
                </a:lnTo>
                <a:lnTo>
                  <a:pt x="289716" y="347384"/>
                </a:lnTo>
                <a:lnTo>
                  <a:pt x="278676" y="348246"/>
                </a:lnTo>
                <a:lnTo>
                  <a:pt x="69659" y="348246"/>
                </a:lnTo>
                <a:lnTo>
                  <a:pt x="55159" y="346747"/>
                </a:lnTo>
                <a:lnTo>
                  <a:pt x="41712" y="342453"/>
                </a:lnTo>
                <a:lnTo>
                  <a:pt x="29619" y="335665"/>
                </a:lnTo>
                <a:lnTo>
                  <a:pt x="19185" y="326688"/>
                </a:lnTo>
                <a:lnTo>
                  <a:pt x="10712" y="315825"/>
                </a:lnTo>
                <a:lnTo>
                  <a:pt x="4503" y="303377"/>
                </a:lnTo>
                <a:lnTo>
                  <a:pt x="863" y="289649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5"/>
                </a:lnTo>
                <a:lnTo>
                  <a:pt x="5795" y="41690"/>
                </a:lnTo>
                <a:lnTo>
                  <a:pt x="12585" y="29602"/>
                </a:lnTo>
                <a:lnTo>
                  <a:pt x="21566" y="19172"/>
                </a:lnTo>
                <a:lnTo>
                  <a:pt x="32434" y="10704"/>
                </a:lnTo>
                <a:lnTo>
                  <a:pt x="44885" y="4500"/>
                </a:lnTo>
                <a:lnTo>
                  <a:pt x="58618" y="862"/>
                </a:lnTo>
                <a:lnTo>
                  <a:pt x="69659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235"/>
          <p:cNvSpPr/>
          <p:nvPr/>
        </p:nvSpPr>
        <p:spPr>
          <a:xfrm>
            <a:off x="8329854" y="3831374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236"/>
          <p:cNvSpPr/>
          <p:nvPr/>
        </p:nvSpPr>
        <p:spPr>
          <a:xfrm>
            <a:off x="8557197" y="3831374"/>
            <a:ext cx="28079" cy="25844"/>
          </a:xfrm>
          <a:custGeom>
            <a:avLst/>
            <a:gdLst/>
            <a:ahLst/>
            <a:cxnLst/>
            <a:rect l="l" t="t" r="r" b="b"/>
            <a:pathLst>
              <a:path w="28079" h="25844">
                <a:moveTo>
                  <a:pt x="28079" y="12903"/>
                </a:moveTo>
                <a:lnTo>
                  <a:pt x="28079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65"/>
                </a:lnTo>
                <a:lnTo>
                  <a:pt x="6286" y="25844"/>
                </a:lnTo>
                <a:lnTo>
                  <a:pt x="21793" y="25844"/>
                </a:lnTo>
                <a:lnTo>
                  <a:pt x="28079" y="20065"/>
                </a:lnTo>
                <a:lnTo>
                  <a:pt x="28079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237"/>
          <p:cNvSpPr/>
          <p:nvPr/>
        </p:nvSpPr>
        <p:spPr>
          <a:xfrm>
            <a:off x="8429320" y="3831374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238"/>
          <p:cNvSpPr/>
          <p:nvPr/>
        </p:nvSpPr>
        <p:spPr>
          <a:xfrm>
            <a:off x="6284946" y="3841991"/>
            <a:ext cx="1451068" cy="1143990"/>
          </a:xfrm>
          <a:custGeom>
            <a:avLst/>
            <a:gdLst/>
            <a:ahLst/>
            <a:cxnLst/>
            <a:rect l="l" t="t" r="r" b="b"/>
            <a:pathLst>
              <a:path w="1451068" h="1143990">
                <a:moveTo>
                  <a:pt x="26522" y="0"/>
                </a:moveTo>
                <a:lnTo>
                  <a:pt x="7210" y="135269"/>
                </a:lnTo>
                <a:lnTo>
                  <a:pt x="0" y="259942"/>
                </a:lnTo>
                <a:lnTo>
                  <a:pt x="4055" y="374416"/>
                </a:lnTo>
                <a:lnTo>
                  <a:pt x="18539" y="479086"/>
                </a:lnTo>
                <a:lnTo>
                  <a:pt x="42617" y="574349"/>
                </a:lnTo>
                <a:lnTo>
                  <a:pt x="75452" y="660602"/>
                </a:lnTo>
                <a:lnTo>
                  <a:pt x="116207" y="738240"/>
                </a:lnTo>
                <a:lnTo>
                  <a:pt x="164048" y="807661"/>
                </a:lnTo>
                <a:lnTo>
                  <a:pt x="218138" y="869260"/>
                </a:lnTo>
                <a:lnTo>
                  <a:pt x="277640" y="923434"/>
                </a:lnTo>
                <a:lnTo>
                  <a:pt x="341719" y="970579"/>
                </a:lnTo>
                <a:lnTo>
                  <a:pt x="409539" y="1011092"/>
                </a:lnTo>
                <a:lnTo>
                  <a:pt x="480263" y="1045368"/>
                </a:lnTo>
                <a:lnTo>
                  <a:pt x="553056" y="1073805"/>
                </a:lnTo>
                <a:lnTo>
                  <a:pt x="627081" y="1096799"/>
                </a:lnTo>
                <a:lnTo>
                  <a:pt x="701502" y="1114746"/>
                </a:lnTo>
                <a:lnTo>
                  <a:pt x="775483" y="1128042"/>
                </a:lnTo>
                <a:lnTo>
                  <a:pt x="848188" y="1137084"/>
                </a:lnTo>
                <a:lnTo>
                  <a:pt x="918781" y="1142268"/>
                </a:lnTo>
                <a:lnTo>
                  <a:pt x="986426" y="1143990"/>
                </a:lnTo>
                <a:lnTo>
                  <a:pt x="1034142" y="1142506"/>
                </a:lnTo>
                <a:lnTo>
                  <a:pt x="1078899" y="1137991"/>
                </a:lnTo>
                <a:lnTo>
                  <a:pt x="1120761" y="1130649"/>
                </a:lnTo>
                <a:lnTo>
                  <a:pt x="1159790" y="1120685"/>
                </a:lnTo>
                <a:lnTo>
                  <a:pt x="1196050" y="1108304"/>
                </a:lnTo>
                <a:lnTo>
                  <a:pt x="1260521" y="1077106"/>
                </a:lnTo>
                <a:lnTo>
                  <a:pt x="1314683" y="1038690"/>
                </a:lnTo>
                <a:lnTo>
                  <a:pt x="1359045" y="994689"/>
                </a:lnTo>
                <a:lnTo>
                  <a:pt x="1394117" y="946740"/>
                </a:lnTo>
                <a:lnTo>
                  <a:pt x="1420409" y="896477"/>
                </a:lnTo>
                <a:lnTo>
                  <a:pt x="1438429" y="845534"/>
                </a:lnTo>
                <a:lnTo>
                  <a:pt x="1448689" y="795547"/>
                </a:lnTo>
                <a:lnTo>
                  <a:pt x="1451068" y="771423"/>
                </a:lnTo>
              </a:path>
            </a:pathLst>
          </a:custGeom>
          <a:ln w="1136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239"/>
          <p:cNvSpPr/>
          <p:nvPr/>
        </p:nvSpPr>
        <p:spPr>
          <a:xfrm>
            <a:off x="7678014" y="4598352"/>
            <a:ext cx="100304" cy="139522"/>
          </a:xfrm>
          <a:custGeom>
            <a:avLst/>
            <a:gdLst/>
            <a:ahLst/>
            <a:cxnLst/>
            <a:rect l="l" t="t" r="r" b="b"/>
            <a:pathLst>
              <a:path w="100304" h="139522">
                <a:moveTo>
                  <a:pt x="58737" y="0"/>
                </a:moveTo>
                <a:lnTo>
                  <a:pt x="0" y="133197"/>
                </a:lnTo>
                <a:lnTo>
                  <a:pt x="7615" y="128940"/>
                </a:lnTo>
                <a:lnTo>
                  <a:pt x="19218" y="124197"/>
                </a:lnTo>
                <a:lnTo>
                  <a:pt x="31204" y="121204"/>
                </a:lnTo>
                <a:lnTo>
                  <a:pt x="43379" y="119954"/>
                </a:lnTo>
                <a:lnTo>
                  <a:pt x="55549" y="120436"/>
                </a:lnTo>
                <a:lnTo>
                  <a:pt x="67520" y="122642"/>
                </a:lnTo>
                <a:lnTo>
                  <a:pt x="79099" y="126565"/>
                </a:lnTo>
                <a:lnTo>
                  <a:pt x="90092" y="132194"/>
                </a:lnTo>
                <a:lnTo>
                  <a:pt x="100304" y="139522"/>
                </a:lnTo>
                <a:lnTo>
                  <a:pt x="587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240"/>
          <p:cNvSpPr/>
          <p:nvPr/>
        </p:nvSpPr>
        <p:spPr>
          <a:xfrm>
            <a:off x="7678001" y="4598365"/>
            <a:ext cx="100317" cy="139509"/>
          </a:xfrm>
          <a:custGeom>
            <a:avLst/>
            <a:gdLst/>
            <a:ahLst/>
            <a:cxnLst/>
            <a:rect l="l" t="t" r="r" b="b"/>
            <a:pathLst>
              <a:path w="100317" h="139509">
                <a:moveTo>
                  <a:pt x="0" y="133197"/>
                </a:moveTo>
                <a:lnTo>
                  <a:pt x="58750" y="0"/>
                </a:lnTo>
                <a:lnTo>
                  <a:pt x="100317" y="139509"/>
                </a:lnTo>
                <a:lnTo>
                  <a:pt x="90106" y="132182"/>
                </a:lnTo>
                <a:lnTo>
                  <a:pt x="79115" y="126554"/>
                </a:lnTo>
                <a:lnTo>
                  <a:pt x="67538" y="122632"/>
                </a:lnTo>
                <a:lnTo>
                  <a:pt x="55568" y="120425"/>
                </a:lnTo>
                <a:lnTo>
                  <a:pt x="43398" y="119943"/>
                </a:lnTo>
                <a:lnTo>
                  <a:pt x="31223" y="121194"/>
                </a:lnTo>
                <a:lnTo>
                  <a:pt x="19236" y="124187"/>
                </a:lnTo>
                <a:lnTo>
                  <a:pt x="7631" y="128931"/>
                </a:lnTo>
                <a:lnTo>
                  <a:pt x="0" y="133197"/>
                </a:lnTo>
                <a:close/>
              </a:path>
            </a:pathLst>
          </a:custGeom>
          <a:ln w="78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241"/>
          <p:cNvSpPr/>
          <p:nvPr/>
        </p:nvSpPr>
        <p:spPr>
          <a:xfrm>
            <a:off x="7012602" y="3841991"/>
            <a:ext cx="727781" cy="948977"/>
          </a:xfrm>
          <a:custGeom>
            <a:avLst/>
            <a:gdLst/>
            <a:ahLst/>
            <a:cxnLst/>
            <a:rect l="l" t="t" r="r" b="b"/>
            <a:pathLst>
              <a:path w="727781" h="948977">
                <a:moveTo>
                  <a:pt x="4554" y="0"/>
                </a:moveTo>
                <a:lnTo>
                  <a:pt x="2711" y="82103"/>
                </a:lnTo>
                <a:lnTo>
                  <a:pt x="1230" y="157732"/>
                </a:lnTo>
                <a:lnTo>
                  <a:pt x="273" y="227284"/>
                </a:lnTo>
                <a:lnTo>
                  <a:pt x="0" y="291155"/>
                </a:lnTo>
                <a:lnTo>
                  <a:pt x="570" y="349740"/>
                </a:lnTo>
                <a:lnTo>
                  <a:pt x="2144" y="403436"/>
                </a:lnTo>
                <a:lnTo>
                  <a:pt x="4882" y="452638"/>
                </a:lnTo>
                <a:lnTo>
                  <a:pt x="8945" y="497742"/>
                </a:lnTo>
                <a:lnTo>
                  <a:pt x="14493" y="539144"/>
                </a:lnTo>
                <a:lnTo>
                  <a:pt x="21685" y="577240"/>
                </a:lnTo>
                <a:lnTo>
                  <a:pt x="30682" y="612426"/>
                </a:lnTo>
                <a:lnTo>
                  <a:pt x="41645" y="645098"/>
                </a:lnTo>
                <a:lnTo>
                  <a:pt x="54733" y="675651"/>
                </a:lnTo>
                <a:lnTo>
                  <a:pt x="70107" y="704483"/>
                </a:lnTo>
                <a:lnTo>
                  <a:pt x="87927" y="731987"/>
                </a:lnTo>
                <a:lnTo>
                  <a:pt x="108353" y="758562"/>
                </a:lnTo>
                <a:lnTo>
                  <a:pt x="131546" y="784602"/>
                </a:lnTo>
                <a:lnTo>
                  <a:pt x="157665" y="810503"/>
                </a:lnTo>
                <a:lnTo>
                  <a:pt x="186871" y="836661"/>
                </a:lnTo>
                <a:lnTo>
                  <a:pt x="219324" y="863472"/>
                </a:lnTo>
                <a:lnTo>
                  <a:pt x="252628" y="887642"/>
                </a:lnTo>
                <a:lnTo>
                  <a:pt x="286289" y="907467"/>
                </a:lnTo>
                <a:lnTo>
                  <a:pt x="320110" y="923164"/>
                </a:lnTo>
                <a:lnTo>
                  <a:pt x="353892" y="934949"/>
                </a:lnTo>
                <a:lnTo>
                  <a:pt x="387438" y="943035"/>
                </a:lnTo>
                <a:lnTo>
                  <a:pt x="420551" y="947639"/>
                </a:lnTo>
                <a:lnTo>
                  <a:pt x="453031" y="948977"/>
                </a:lnTo>
                <a:lnTo>
                  <a:pt x="484682" y="947262"/>
                </a:lnTo>
                <a:lnTo>
                  <a:pt x="544704" y="935540"/>
                </a:lnTo>
                <a:lnTo>
                  <a:pt x="599034" y="914196"/>
                </a:lnTo>
                <a:lnTo>
                  <a:pt x="646089" y="884953"/>
                </a:lnTo>
                <a:lnTo>
                  <a:pt x="684287" y="849533"/>
                </a:lnTo>
                <a:lnTo>
                  <a:pt x="712045" y="809659"/>
                </a:lnTo>
                <a:lnTo>
                  <a:pt x="721515" y="788590"/>
                </a:lnTo>
                <a:lnTo>
                  <a:pt x="727781" y="767054"/>
                </a:lnTo>
              </a:path>
            </a:pathLst>
          </a:custGeom>
          <a:ln w="1136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242"/>
          <p:cNvSpPr/>
          <p:nvPr/>
        </p:nvSpPr>
        <p:spPr>
          <a:xfrm>
            <a:off x="7665834" y="4594238"/>
            <a:ext cx="98285" cy="144094"/>
          </a:xfrm>
          <a:custGeom>
            <a:avLst/>
            <a:gdLst/>
            <a:ahLst/>
            <a:cxnLst/>
            <a:rect l="l" t="t" r="r" b="b"/>
            <a:pathLst>
              <a:path w="98285" h="144094">
                <a:moveTo>
                  <a:pt x="77508" y="0"/>
                </a:moveTo>
                <a:lnTo>
                  <a:pt x="0" y="123240"/>
                </a:lnTo>
                <a:lnTo>
                  <a:pt x="8441" y="120041"/>
                </a:lnTo>
                <a:lnTo>
                  <a:pt x="20569" y="117087"/>
                </a:lnTo>
                <a:lnTo>
                  <a:pt x="32820" y="115910"/>
                </a:lnTo>
                <a:lnTo>
                  <a:pt x="45003" y="116473"/>
                </a:lnTo>
                <a:lnTo>
                  <a:pt x="56930" y="118739"/>
                </a:lnTo>
                <a:lnTo>
                  <a:pt x="68411" y="122671"/>
                </a:lnTo>
                <a:lnTo>
                  <a:pt x="79256" y="128232"/>
                </a:lnTo>
                <a:lnTo>
                  <a:pt x="89277" y="135385"/>
                </a:lnTo>
                <a:lnTo>
                  <a:pt x="98285" y="144094"/>
                </a:lnTo>
                <a:lnTo>
                  <a:pt x="7750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243"/>
          <p:cNvSpPr/>
          <p:nvPr/>
        </p:nvSpPr>
        <p:spPr>
          <a:xfrm>
            <a:off x="7665834" y="4594225"/>
            <a:ext cx="98285" cy="144094"/>
          </a:xfrm>
          <a:custGeom>
            <a:avLst/>
            <a:gdLst/>
            <a:ahLst/>
            <a:cxnLst/>
            <a:rect l="l" t="t" r="r" b="b"/>
            <a:pathLst>
              <a:path w="98285" h="144094">
                <a:moveTo>
                  <a:pt x="0" y="123240"/>
                </a:moveTo>
                <a:lnTo>
                  <a:pt x="77508" y="0"/>
                </a:lnTo>
                <a:lnTo>
                  <a:pt x="98285" y="144094"/>
                </a:lnTo>
                <a:lnTo>
                  <a:pt x="89276" y="135385"/>
                </a:lnTo>
                <a:lnTo>
                  <a:pt x="79254" y="128232"/>
                </a:lnTo>
                <a:lnTo>
                  <a:pt x="68407" y="122672"/>
                </a:lnTo>
                <a:lnTo>
                  <a:pt x="56925" y="118742"/>
                </a:lnTo>
                <a:lnTo>
                  <a:pt x="44997" y="116478"/>
                </a:lnTo>
                <a:lnTo>
                  <a:pt x="32812" y="115916"/>
                </a:lnTo>
                <a:lnTo>
                  <a:pt x="20560" y="117094"/>
                </a:lnTo>
                <a:lnTo>
                  <a:pt x="8431" y="120047"/>
                </a:lnTo>
                <a:lnTo>
                  <a:pt x="0" y="123240"/>
                </a:lnTo>
                <a:close/>
              </a:path>
            </a:pathLst>
          </a:custGeom>
          <a:ln w="781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244"/>
          <p:cNvSpPr/>
          <p:nvPr/>
        </p:nvSpPr>
        <p:spPr>
          <a:xfrm>
            <a:off x="7219383" y="3478174"/>
            <a:ext cx="507855" cy="1263252"/>
          </a:xfrm>
          <a:custGeom>
            <a:avLst/>
            <a:gdLst/>
            <a:ahLst/>
            <a:cxnLst/>
            <a:rect l="l" t="t" r="r" b="b"/>
            <a:pathLst>
              <a:path w="507855" h="1263252">
                <a:moveTo>
                  <a:pt x="152814" y="0"/>
                </a:moveTo>
                <a:lnTo>
                  <a:pt x="132167" y="68756"/>
                </a:lnTo>
                <a:lnTo>
                  <a:pt x="112414" y="138071"/>
                </a:lnTo>
                <a:lnTo>
                  <a:pt x="93720" y="207652"/>
                </a:lnTo>
                <a:lnTo>
                  <a:pt x="76247" y="277208"/>
                </a:lnTo>
                <a:lnTo>
                  <a:pt x="60159" y="346447"/>
                </a:lnTo>
                <a:lnTo>
                  <a:pt x="45618" y="415076"/>
                </a:lnTo>
                <a:lnTo>
                  <a:pt x="32787" y="482804"/>
                </a:lnTo>
                <a:lnTo>
                  <a:pt x="21830" y="549338"/>
                </a:lnTo>
                <a:lnTo>
                  <a:pt x="12910" y="614387"/>
                </a:lnTo>
                <a:lnTo>
                  <a:pt x="6189" y="677659"/>
                </a:lnTo>
                <a:lnTo>
                  <a:pt x="1832" y="738861"/>
                </a:lnTo>
                <a:lnTo>
                  <a:pt x="0" y="797703"/>
                </a:lnTo>
                <a:lnTo>
                  <a:pt x="856" y="853891"/>
                </a:lnTo>
                <a:lnTo>
                  <a:pt x="4565" y="907134"/>
                </a:lnTo>
                <a:lnTo>
                  <a:pt x="11289" y="957141"/>
                </a:lnTo>
                <a:lnTo>
                  <a:pt x="21191" y="1003618"/>
                </a:lnTo>
                <a:lnTo>
                  <a:pt x="34434" y="1046274"/>
                </a:lnTo>
                <a:lnTo>
                  <a:pt x="51182" y="1084817"/>
                </a:lnTo>
                <a:lnTo>
                  <a:pt x="71597" y="1118955"/>
                </a:lnTo>
                <a:lnTo>
                  <a:pt x="95842" y="1148397"/>
                </a:lnTo>
                <a:lnTo>
                  <a:pt x="123774" y="1175317"/>
                </a:lnTo>
                <a:lnTo>
                  <a:pt x="178487" y="1217571"/>
                </a:lnTo>
                <a:lnTo>
                  <a:pt x="231210" y="1245453"/>
                </a:lnTo>
                <a:lnTo>
                  <a:pt x="281394" y="1260250"/>
                </a:lnTo>
                <a:lnTo>
                  <a:pt x="328492" y="1263252"/>
                </a:lnTo>
                <a:lnTo>
                  <a:pt x="350712" y="1260732"/>
                </a:lnTo>
                <a:lnTo>
                  <a:pt x="392151" y="1248456"/>
                </a:lnTo>
                <a:lnTo>
                  <a:pt x="429134" y="1227607"/>
                </a:lnTo>
                <a:lnTo>
                  <a:pt x="461110" y="1199472"/>
                </a:lnTo>
                <a:lnTo>
                  <a:pt x="487534" y="1165341"/>
                </a:lnTo>
                <a:lnTo>
                  <a:pt x="498491" y="1146430"/>
                </a:lnTo>
                <a:lnTo>
                  <a:pt x="507855" y="1126502"/>
                </a:lnTo>
              </a:path>
            </a:pathLst>
          </a:custGeom>
          <a:ln w="1136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245"/>
          <p:cNvSpPr/>
          <p:nvPr/>
        </p:nvSpPr>
        <p:spPr>
          <a:xfrm>
            <a:off x="7633741" y="4590656"/>
            <a:ext cx="99161" cy="145453"/>
          </a:xfrm>
          <a:custGeom>
            <a:avLst/>
            <a:gdLst/>
            <a:ahLst/>
            <a:cxnLst/>
            <a:rect l="l" t="t" r="r" b="b"/>
            <a:pathLst>
              <a:path w="99161" h="145453">
                <a:moveTo>
                  <a:pt x="99161" y="0"/>
                </a:moveTo>
                <a:lnTo>
                  <a:pt x="0" y="106591"/>
                </a:lnTo>
                <a:lnTo>
                  <a:pt x="6485" y="105355"/>
                </a:lnTo>
                <a:lnTo>
                  <a:pt x="19268" y="104371"/>
                </a:lnTo>
                <a:lnTo>
                  <a:pt x="31861" y="105253"/>
                </a:lnTo>
                <a:lnTo>
                  <a:pt x="44072" y="107926"/>
                </a:lnTo>
                <a:lnTo>
                  <a:pt x="55709" y="112312"/>
                </a:lnTo>
                <a:lnTo>
                  <a:pt x="66580" y="118335"/>
                </a:lnTo>
                <a:lnTo>
                  <a:pt x="76492" y="125917"/>
                </a:lnTo>
                <a:lnTo>
                  <a:pt x="85253" y="134982"/>
                </a:lnTo>
                <a:lnTo>
                  <a:pt x="92671" y="145453"/>
                </a:lnTo>
                <a:lnTo>
                  <a:pt x="9916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246"/>
          <p:cNvSpPr/>
          <p:nvPr/>
        </p:nvSpPr>
        <p:spPr>
          <a:xfrm>
            <a:off x="7633729" y="4590656"/>
            <a:ext cx="99174" cy="145453"/>
          </a:xfrm>
          <a:custGeom>
            <a:avLst/>
            <a:gdLst/>
            <a:ahLst/>
            <a:cxnLst/>
            <a:rect l="l" t="t" r="r" b="b"/>
            <a:pathLst>
              <a:path w="99174" h="145453">
                <a:moveTo>
                  <a:pt x="0" y="106591"/>
                </a:moveTo>
                <a:lnTo>
                  <a:pt x="99174" y="0"/>
                </a:lnTo>
                <a:lnTo>
                  <a:pt x="92684" y="145453"/>
                </a:lnTo>
                <a:lnTo>
                  <a:pt x="85267" y="134983"/>
                </a:lnTo>
                <a:lnTo>
                  <a:pt x="76506" y="125919"/>
                </a:lnTo>
                <a:lnTo>
                  <a:pt x="66595" y="118337"/>
                </a:lnTo>
                <a:lnTo>
                  <a:pt x="55725" y="112314"/>
                </a:lnTo>
                <a:lnTo>
                  <a:pt x="44088" y="107928"/>
                </a:lnTo>
                <a:lnTo>
                  <a:pt x="31876" y="105254"/>
                </a:lnTo>
                <a:lnTo>
                  <a:pt x="19282" y="104371"/>
                </a:lnTo>
                <a:lnTo>
                  <a:pt x="6497" y="105354"/>
                </a:lnTo>
                <a:lnTo>
                  <a:pt x="0" y="106591"/>
                </a:lnTo>
                <a:close/>
              </a:path>
            </a:pathLst>
          </a:custGeom>
          <a:ln w="781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247"/>
          <p:cNvSpPr/>
          <p:nvPr/>
        </p:nvSpPr>
        <p:spPr>
          <a:xfrm>
            <a:off x="6666522" y="4560824"/>
            <a:ext cx="1056360" cy="388699"/>
          </a:xfrm>
          <a:custGeom>
            <a:avLst/>
            <a:gdLst/>
            <a:ahLst/>
            <a:cxnLst/>
            <a:rect l="l" t="t" r="r" b="b"/>
            <a:pathLst>
              <a:path w="1056360" h="388699">
                <a:moveTo>
                  <a:pt x="0" y="0"/>
                </a:moveTo>
                <a:lnTo>
                  <a:pt x="14030" y="41159"/>
                </a:lnTo>
                <a:lnTo>
                  <a:pt x="28595" y="79245"/>
                </a:lnTo>
                <a:lnTo>
                  <a:pt x="43819" y="114386"/>
                </a:lnTo>
                <a:lnTo>
                  <a:pt x="59831" y="146711"/>
                </a:lnTo>
                <a:lnTo>
                  <a:pt x="94718" y="203425"/>
                </a:lnTo>
                <a:lnTo>
                  <a:pt x="134265" y="250416"/>
                </a:lnTo>
                <a:lnTo>
                  <a:pt x="179482" y="288710"/>
                </a:lnTo>
                <a:lnTo>
                  <a:pt x="231379" y="319336"/>
                </a:lnTo>
                <a:lnTo>
                  <a:pt x="290966" y="343322"/>
                </a:lnTo>
                <a:lnTo>
                  <a:pt x="359251" y="361694"/>
                </a:lnTo>
                <a:lnTo>
                  <a:pt x="396971" y="369097"/>
                </a:lnTo>
                <a:lnTo>
                  <a:pt x="437245" y="375482"/>
                </a:lnTo>
                <a:lnTo>
                  <a:pt x="480198" y="380977"/>
                </a:lnTo>
                <a:lnTo>
                  <a:pt x="525957" y="385711"/>
                </a:lnTo>
                <a:lnTo>
                  <a:pt x="575002" y="388699"/>
                </a:lnTo>
                <a:lnTo>
                  <a:pt x="621195" y="388394"/>
                </a:lnTo>
                <a:lnTo>
                  <a:pt x="664615" y="385008"/>
                </a:lnTo>
                <a:lnTo>
                  <a:pt x="705343" y="378752"/>
                </a:lnTo>
                <a:lnTo>
                  <a:pt x="743460" y="369839"/>
                </a:lnTo>
                <a:lnTo>
                  <a:pt x="779046" y="358480"/>
                </a:lnTo>
                <a:lnTo>
                  <a:pt x="812180" y="344888"/>
                </a:lnTo>
                <a:lnTo>
                  <a:pt x="871415" y="311851"/>
                </a:lnTo>
                <a:lnTo>
                  <a:pt x="921808" y="272423"/>
                </a:lnTo>
                <a:lnTo>
                  <a:pt x="964001" y="228300"/>
                </a:lnTo>
                <a:lnTo>
                  <a:pt x="998634" y="181178"/>
                </a:lnTo>
                <a:lnTo>
                  <a:pt x="1026351" y="132753"/>
                </a:lnTo>
                <a:lnTo>
                  <a:pt x="1047792" y="84719"/>
                </a:lnTo>
                <a:lnTo>
                  <a:pt x="1056360" y="61379"/>
                </a:lnTo>
              </a:path>
            </a:pathLst>
          </a:custGeom>
          <a:ln w="1136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248"/>
          <p:cNvSpPr/>
          <p:nvPr/>
        </p:nvSpPr>
        <p:spPr>
          <a:xfrm>
            <a:off x="7635710" y="4607839"/>
            <a:ext cx="95072" cy="145541"/>
          </a:xfrm>
          <a:custGeom>
            <a:avLst/>
            <a:gdLst/>
            <a:ahLst/>
            <a:cxnLst/>
            <a:rect l="l" t="t" r="r" b="b"/>
            <a:pathLst>
              <a:path w="95072" h="145541">
                <a:moveTo>
                  <a:pt x="91846" y="0"/>
                </a:moveTo>
                <a:lnTo>
                  <a:pt x="0" y="112966"/>
                </a:lnTo>
                <a:lnTo>
                  <a:pt x="7613" y="111044"/>
                </a:lnTo>
                <a:lnTo>
                  <a:pt x="20164" y="109403"/>
                </a:lnTo>
                <a:lnTo>
                  <a:pt x="32632" y="109586"/>
                </a:lnTo>
                <a:lnTo>
                  <a:pt x="44826" y="111532"/>
                </a:lnTo>
                <a:lnTo>
                  <a:pt x="56558" y="115178"/>
                </a:lnTo>
                <a:lnTo>
                  <a:pt x="67637" y="120464"/>
                </a:lnTo>
                <a:lnTo>
                  <a:pt x="77876" y="127328"/>
                </a:lnTo>
                <a:lnTo>
                  <a:pt x="87084" y="135707"/>
                </a:lnTo>
                <a:lnTo>
                  <a:pt x="95072" y="145541"/>
                </a:lnTo>
                <a:lnTo>
                  <a:pt x="9184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249"/>
          <p:cNvSpPr/>
          <p:nvPr/>
        </p:nvSpPr>
        <p:spPr>
          <a:xfrm>
            <a:off x="7635723" y="4607839"/>
            <a:ext cx="95046" cy="145541"/>
          </a:xfrm>
          <a:custGeom>
            <a:avLst/>
            <a:gdLst/>
            <a:ahLst/>
            <a:cxnLst/>
            <a:rect l="l" t="t" r="r" b="b"/>
            <a:pathLst>
              <a:path w="95046" h="145541">
                <a:moveTo>
                  <a:pt x="0" y="112966"/>
                </a:moveTo>
                <a:lnTo>
                  <a:pt x="91833" y="0"/>
                </a:lnTo>
                <a:lnTo>
                  <a:pt x="95046" y="145541"/>
                </a:lnTo>
                <a:lnTo>
                  <a:pt x="87061" y="135706"/>
                </a:lnTo>
                <a:lnTo>
                  <a:pt x="77854" y="127325"/>
                </a:lnTo>
                <a:lnTo>
                  <a:pt x="67615" y="120460"/>
                </a:lnTo>
                <a:lnTo>
                  <a:pt x="56535" y="115175"/>
                </a:lnTo>
                <a:lnTo>
                  <a:pt x="44803" y="111529"/>
                </a:lnTo>
                <a:lnTo>
                  <a:pt x="32608" y="109585"/>
                </a:lnTo>
                <a:lnTo>
                  <a:pt x="20141" y="109404"/>
                </a:lnTo>
                <a:lnTo>
                  <a:pt x="7590" y="111048"/>
                </a:lnTo>
                <a:lnTo>
                  <a:pt x="0" y="112966"/>
                </a:lnTo>
                <a:close/>
              </a:path>
            </a:pathLst>
          </a:custGeom>
          <a:ln w="781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250"/>
          <p:cNvSpPr/>
          <p:nvPr/>
        </p:nvSpPr>
        <p:spPr>
          <a:xfrm>
            <a:off x="7784211" y="3841991"/>
            <a:ext cx="1055392" cy="1204978"/>
          </a:xfrm>
          <a:custGeom>
            <a:avLst/>
            <a:gdLst/>
            <a:ahLst/>
            <a:cxnLst/>
            <a:rect l="l" t="t" r="r" b="b"/>
            <a:pathLst>
              <a:path w="1055392" h="1204978">
                <a:moveTo>
                  <a:pt x="1012532" y="0"/>
                </a:moveTo>
                <a:lnTo>
                  <a:pt x="1032802" y="122765"/>
                </a:lnTo>
                <a:lnTo>
                  <a:pt x="1046487" y="237440"/>
                </a:lnTo>
                <a:lnTo>
                  <a:pt x="1053909" y="344272"/>
                </a:lnTo>
                <a:lnTo>
                  <a:pt x="1055392" y="443510"/>
                </a:lnTo>
                <a:lnTo>
                  <a:pt x="1051259" y="535401"/>
                </a:lnTo>
                <a:lnTo>
                  <a:pt x="1041832" y="620194"/>
                </a:lnTo>
                <a:lnTo>
                  <a:pt x="1027434" y="698138"/>
                </a:lnTo>
                <a:lnTo>
                  <a:pt x="1008387" y="769479"/>
                </a:lnTo>
                <a:lnTo>
                  <a:pt x="985016" y="834468"/>
                </a:lnTo>
                <a:lnTo>
                  <a:pt x="957641" y="893351"/>
                </a:lnTo>
                <a:lnTo>
                  <a:pt x="926587" y="946377"/>
                </a:lnTo>
                <a:lnTo>
                  <a:pt x="892176" y="993794"/>
                </a:lnTo>
                <a:lnTo>
                  <a:pt x="854731" y="1035851"/>
                </a:lnTo>
                <a:lnTo>
                  <a:pt x="814574" y="1072795"/>
                </a:lnTo>
                <a:lnTo>
                  <a:pt x="772029" y="1104875"/>
                </a:lnTo>
                <a:lnTo>
                  <a:pt x="727418" y="1132339"/>
                </a:lnTo>
                <a:lnTo>
                  <a:pt x="681064" y="1155436"/>
                </a:lnTo>
                <a:lnTo>
                  <a:pt x="633289" y="1174412"/>
                </a:lnTo>
                <a:lnTo>
                  <a:pt x="584418" y="1189518"/>
                </a:lnTo>
                <a:lnTo>
                  <a:pt x="534771" y="1201000"/>
                </a:lnTo>
                <a:lnTo>
                  <a:pt x="473409" y="1204978"/>
                </a:lnTo>
                <a:lnTo>
                  <a:pt x="442453" y="1201340"/>
                </a:lnTo>
                <a:lnTo>
                  <a:pt x="380540" y="1183797"/>
                </a:lnTo>
                <a:lnTo>
                  <a:pt x="319356" y="1153883"/>
                </a:lnTo>
                <a:lnTo>
                  <a:pt x="259779" y="1113179"/>
                </a:lnTo>
                <a:lnTo>
                  <a:pt x="202684" y="1063264"/>
                </a:lnTo>
                <a:lnTo>
                  <a:pt x="175342" y="1035347"/>
                </a:lnTo>
                <a:lnTo>
                  <a:pt x="148950" y="1005720"/>
                </a:lnTo>
                <a:lnTo>
                  <a:pt x="123617" y="974581"/>
                </a:lnTo>
                <a:lnTo>
                  <a:pt x="99452" y="942127"/>
                </a:lnTo>
                <a:lnTo>
                  <a:pt x="76566" y="908556"/>
                </a:lnTo>
                <a:lnTo>
                  <a:pt x="55069" y="874066"/>
                </a:lnTo>
                <a:lnTo>
                  <a:pt x="35068" y="838854"/>
                </a:lnTo>
                <a:lnTo>
                  <a:pt x="16676" y="803117"/>
                </a:lnTo>
                <a:lnTo>
                  <a:pt x="0" y="767054"/>
                </a:lnTo>
              </a:path>
            </a:pathLst>
          </a:custGeom>
          <a:ln w="9948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251"/>
          <p:cNvSpPr/>
          <p:nvPr/>
        </p:nvSpPr>
        <p:spPr>
          <a:xfrm>
            <a:off x="7778801" y="4597006"/>
            <a:ext cx="88099" cy="127165"/>
          </a:xfrm>
          <a:custGeom>
            <a:avLst/>
            <a:gdLst/>
            <a:ahLst/>
            <a:cxnLst/>
            <a:rect l="l" t="t" r="r" b="b"/>
            <a:pathLst>
              <a:path w="88099" h="127165">
                <a:moveTo>
                  <a:pt x="0" y="0"/>
                </a:moveTo>
                <a:lnTo>
                  <a:pt x="7492" y="127165"/>
                </a:lnTo>
                <a:lnTo>
                  <a:pt x="10639" y="122300"/>
                </a:lnTo>
                <a:lnTo>
                  <a:pt x="18852" y="112471"/>
                </a:lnTo>
                <a:lnTo>
                  <a:pt x="28426" y="104289"/>
                </a:lnTo>
                <a:lnTo>
                  <a:pt x="39117" y="97865"/>
                </a:lnTo>
                <a:lnTo>
                  <a:pt x="50676" y="93311"/>
                </a:lnTo>
                <a:lnTo>
                  <a:pt x="62858" y="90738"/>
                </a:lnTo>
                <a:lnTo>
                  <a:pt x="75414" y="90259"/>
                </a:lnTo>
                <a:lnTo>
                  <a:pt x="88099" y="91986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252"/>
          <p:cNvSpPr/>
          <p:nvPr/>
        </p:nvSpPr>
        <p:spPr>
          <a:xfrm>
            <a:off x="7778801" y="4597019"/>
            <a:ext cx="88099" cy="127152"/>
          </a:xfrm>
          <a:custGeom>
            <a:avLst/>
            <a:gdLst/>
            <a:ahLst/>
            <a:cxnLst/>
            <a:rect l="l" t="t" r="r" b="b"/>
            <a:pathLst>
              <a:path w="88099" h="127152">
                <a:moveTo>
                  <a:pt x="7492" y="127152"/>
                </a:moveTo>
                <a:lnTo>
                  <a:pt x="0" y="0"/>
                </a:lnTo>
                <a:lnTo>
                  <a:pt x="88099" y="91960"/>
                </a:lnTo>
                <a:lnTo>
                  <a:pt x="75410" y="90238"/>
                </a:lnTo>
                <a:lnTo>
                  <a:pt x="62852" y="90721"/>
                </a:lnTo>
                <a:lnTo>
                  <a:pt x="50672" y="93296"/>
                </a:lnTo>
                <a:lnTo>
                  <a:pt x="39114" y="97852"/>
                </a:lnTo>
                <a:lnTo>
                  <a:pt x="28426" y="104278"/>
                </a:lnTo>
                <a:lnTo>
                  <a:pt x="18851" y="112462"/>
                </a:lnTo>
                <a:lnTo>
                  <a:pt x="10637" y="122292"/>
                </a:lnTo>
                <a:lnTo>
                  <a:pt x="7492" y="127152"/>
                </a:lnTo>
                <a:close/>
              </a:path>
            </a:pathLst>
          </a:custGeom>
          <a:ln w="683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253"/>
          <p:cNvSpPr/>
          <p:nvPr/>
        </p:nvSpPr>
        <p:spPr>
          <a:xfrm>
            <a:off x="7797356" y="3837584"/>
            <a:ext cx="778170" cy="1118023"/>
          </a:xfrm>
          <a:custGeom>
            <a:avLst/>
            <a:gdLst/>
            <a:ahLst/>
            <a:cxnLst/>
            <a:rect l="l" t="t" r="r" b="b"/>
            <a:pathLst>
              <a:path w="778170" h="1118023">
                <a:moveTo>
                  <a:pt x="639978" y="0"/>
                </a:moveTo>
                <a:lnTo>
                  <a:pt x="671352" y="72140"/>
                </a:lnTo>
                <a:lnTo>
                  <a:pt x="698480" y="143751"/>
                </a:lnTo>
                <a:lnTo>
                  <a:pt x="721465" y="214594"/>
                </a:lnTo>
                <a:lnTo>
                  <a:pt x="740411" y="284429"/>
                </a:lnTo>
                <a:lnTo>
                  <a:pt x="755421" y="353017"/>
                </a:lnTo>
                <a:lnTo>
                  <a:pt x="766598" y="420119"/>
                </a:lnTo>
                <a:lnTo>
                  <a:pt x="774047" y="485495"/>
                </a:lnTo>
                <a:lnTo>
                  <a:pt x="777869" y="548907"/>
                </a:lnTo>
                <a:lnTo>
                  <a:pt x="778170" y="610114"/>
                </a:lnTo>
                <a:lnTo>
                  <a:pt x="775052" y="668878"/>
                </a:lnTo>
                <a:lnTo>
                  <a:pt x="768619" y="724960"/>
                </a:lnTo>
                <a:lnTo>
                  <a:pt x="758973" y="778120"/>
                </a:lnTo>
                <a:lnTo>
                  <a:pt x="746220" y="828119"/>
                </a:lnTo>
                <a:lnTo>
                  <a:pt x="730461" y="874718"/>
                </a:lnTo>
                <a:lnTo>
                  <a:pt x="711801" y="917677"/>
                </a:lnTo>
                <a:lnTo>
                  <a:pt x="690343" y="956757"/>
                </a:lnTo>
                <a:lnTo>
                  <a:pt x="666190" y="991719"/>
                </a:lnTo>
                <a:lnTo>
                  <a:pt x="639446" y="1022324"/>
                </a:lnTo>
                <a:lnTo>
                  <a:pt x="610215" y="1048332"/>
                </a:lnTo>
                <a:lnTo>
                  <a:pt x="578599" y="1069505"/>
                </a:lnTo>
                <a:lnTo>
                  <a:pt x="526965" y="1095397"/>
                </a:lnTo>
                <a:lnTo>
                  <a:pt x="477395" y="1111894"/>
                </a:lnTo>
                <a:lnTo>
                  <a:pt x="428595" y="1118023"/>
                </a:lnTo>
                <a:lnTo>
                  <a:pt x="404080" y="1116896"/>
                </a:lnTo>
                <a:lnTo>
                  <a:pt x="354013" y="1105651"/>
                </a:lnTo>
                <a:lnTo>
                  <a:pt x="301485" y="1081609"/>
                </a:lnTo>
                <a:lnTo>
                  <a:pt x="245204" y="1043797"/>
                </a:lnTo>
                <a:lnTo>
                  <a:pt x="215251" y="1019423"/>
                </a:lnTo>
                <a:lnTo>
                  <a:pt x="183876" y="991243"/>
                </a:lnTo>
                <a:lnTo>
                  <a:pt x="150916" y="959134"/>
                </a:lnTo>
                <a:lnTo>
                  <a:pt x="116210" y="922976"/>
                </a:lnTo>
                <a:lnTo>
                  <a:pt x="79597" y="882646"/>
                </a:lnTo>
                <a:lnTo>
                  <a:pt x="40914" y="838024"/>
                </a:lnTo>
                <a:lnTo>
                  <a:pt x="0" y="788987"/>
                </a:lnTo>
              </a:path>
            </a:pathLst>
          </a:custGeom>
          <a:ln w="9948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254"/>
          <p:cNvSpPr/>
          <p:nvPr/>
        </p:nvSpPr>
        <p:spPr>
          <a:xfrm>
            <a:off x="7788859" y="4616475"/>
            <a:ext cx="109816" cy="120319"/>
          </a:xfrm>
          <a:custGeom>
            <a:avLst/>
            <a:gdLst/>
            <a:ahLst/>
            <a:cxnLst/>
            <a:rect l="l" t="t" r="r" b="b"/>
            <a:pathLst>
              <a:path w="109816" h="120319">
                <a:moveTo>
                  <a:pt x="0" y="0"/>
                </a:moveTo>
                <a:lnTo>
                  <a:pt x="41846" y="120319"/>
                </a:lnTo>
                <a:lnTo>
                  <a:pt x="46201" y="108221"/>
                </a:lnTo>
                <a:lnTo>
                  <a:pt x="52961" y="96394"/>
                </a:lnTo>
                <a:lnTo>
                  <a:pt x="61600" y="86094"/>
                </a:lnTo>
                <a:lnTo>
                  <a:pt x="71861" y="77539"/>
                </a:lnTo>
                <a:lnTo>
                  <a:pt x="83488" y="70948"/>
                </a:lnTo>
                <a:lnTo>
                  <a:pt x="96225" y="66538"/>
                </a:lnTo>
                <a:lnTo>
                  <a:pt x="109816" y="6452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255"/>
          <p:cNvSpPr/>
          <p:nvPr/>
        </p:nvSpPr>
        <p:spPr>
          <a:xfrm>
            <a:off x="7788872" y="4616475"/>
            <a:ext cx="109804" cy="120319"/>
          </a:xfrm>
          <a:custGeom>
            <a:avLst/>
            <a:gdLst/>
            <a:ahLst/>
            <a:cxnLst/>
            <a:rect l="l" t="t" r="r" b="b"/>
            <a:pathLst>
              <a:path w="109804" h="120319">
                <a:moveTo>
                  <a:pt x="41833" y="120319"/>
                </a:moveTo>
                <a:lnTo>
                  <a:pt x="0" y="0"/>
                </a:lnTo>
                <a:lnTo>
                  <a:pt x="109804" y="64528"/>
                </a:lnTo>
                <a:lnTo>
                  <a:pt x="96213" y="66538"/>
                </a:lnTo>
                <a:lnTo>
                  <a:pt x="83476" y="70948"/>
                </a:lnTo>
                <a:lnTo>
                  <a:pt x="71848" y="77539"/>
                </a:lnTo>
                <a:lnTo>
                  <a:pt x="61587" y="86094"/>
                </a:lnTo>
                <a:lnTo>
                  <a:pt x="52948" y="96394"/>
                </a:lnTo>
                <a:lnTo>
                  <a:pt x="46188" y="108221"/>
                </a:lnTo>
                <a:lnTo>
                  <a:pt x="41833" y="120319"/>
                </a:lnTo>
                <a:close/>
              </a:path>
            </a:pathLst>
          </a:custGeom>
          <a:ln w="683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256"/>
          <p:cNvSpPr/>
          <p:nvPr/>
        </p:nvSpPr>
        <p:spPr>
          <a:xfrm>
            <a:off x="7814920" y="3495700"/>
            <a:ext cx="551731" cy="1333031"/>
          </a:xfrm>
          <a:custGeom>
            <a:avLst/>
            <a:gdLst/>
            <a:ahLst/>
            <a:cxnLst/>
            <a:rect l="l" t="t" r="r" b="b"/>
            <a:pathLst>
              <a:path w="551731" h="1333031">
                <a:moveTo>
                  <a:pt x="276148" y="0"/>
                </a:moveTo>
                <a:lnTo>
                  <a:pt x="303308" y="108651"/>
                </a:lnTo>
                <a:lnTo>
                  <a:pt x="330659" y="211206"/>
                </a:lnTo>
                <a:lnTo>
                  <a:pt x="357866" y="307876"/>
                </a:lnTo>
                <a:lnTo>
                  <a:pt x="384594" y="398875"/>
                </a:lnTo>
                <a:lnTo>
                  <a:pt x="410507" y="484417"/>
                </a:lnTo>
                <a:lnTo>
                  <a:pt x="435271" y="564717"/>
                </a:lnTo>
                <a:lnTo>
                  <a:pt x="458549" y="639986"/>
                </a:lnTo>
                <a:lnTo>
                  <a:pt x="480006" y="710440"/>
                </a:lnTo>
                <a:lnTo>
                  <a:pt x="499307" y="776291"/>
                </a:lnTo>
                <a:lnTo>
                  <a:pt x="516116" y="837753"/>
                </a:lnTo>
                <a:lnTo>
                  <a:pt x="530099" y="895041"/>
                </a:lnTo>
                <a:lnTo>
                  <a:pt x="540919" y="948367"/>
                </a:lnTo>
                <a:lnTo>
                  <a:pt x="548242" y="997945"/>
                </a:lnTo>
                <a:lnTo>
                  <a:pt x="551731" y="1043989"/>
                </a:lnTo>
                <a:lnTo>
                  <a:pt x="551052" y="1086712"/>
                </a:lnTo>
                <a:lnTo>
                  <a:pt x="545869" y="1126329"/>
                </a:lnTo>
                <a:lnTo>
                  <a:pt x="535847" y="1163052"/>
                </a:lnTo>
                <a:lnTo>
                  <a:pt x="520651" y="1197095"/>
                </a:lnTo>
                <a:lnTo>
                  <a:pt x="499944" y="1228673"/>
                </a:lnTo>
                <a:lnTo>
                  <a:pt x="473392" y="1257998"/>
                </a:lnTo>
                <a:lnTo>
                  <a:pt x="443617" y="1283292"/>
                </a:lnTo>
                <a:lnTo>
                  <a:pt x="413473" y="1302980"/>
                </a:lnTo>
                <a:lnTo>
                  <a:pt x="383131" y="1317431"/>
                </a:lnTo>
                <a:lnTo>
                  <a:pt x="352757" y="1327011"/>
                </a:lnTo>
                <a:lnTo>
                  <a:pt x="322520" y="1332089"/>
                </a:lnTo>
                <a:lnTo>
                  <a:pt x="292589" y="1333031"/>
                </a:lnTo>
                <a:lnTo>
                  <a:pt x="263133" y="1330204"/>
                </a:lnTo>
                <a:lnTo>
                  <a:pt x="234319" y="1323977"/>
                </a:lnTo>
                <a:lnTo>
                  <a:pt x="206316" y="1314716"/>
                </a:lnTo>
                <a:lnTo>
                  <a:pt x="179293" y="1302789"/>
                </a:lnTo>
                <a:lnTo>
                  <a:pt x="153418" y="1288564"/>
                </a:lnTo>
                <a:lnTo>
                  <a:pt x="128860" y="1272407"/>
                </a:lnTo>
                <a:lnTo>
                  <a:pt x="105786" y="1254686"/>
                </a:lnTo>
                <a:lnTo>
                  <a:pt x="84366" y="1235769"/>
                </a:lnTo>
                <a:lnTo>
                  <a:pt x="64768" y="1216023"/>
                </a:lnTo>
                <a:lnTo>
                  <a:pt x="47160" y="1195815"/>
                </a:lnTo>
                <a:lnTo>
                  <a:pt x="31710" y="1175513"/>
                </a:lnTo>
                <a:lnTo>
                  <a:pt x="18588" y="1155484"/>
                </a:lnTo>
                <a:lnTo>
                  <a:pt x="7962" y="1136095"/>
                </a:lnTo>
                <a:lnTo>
                  <a:pt x="0" y="1117714"/>
                </a:lnTo>
              </a:path>
            </a:pathLst>
          </a:custGeom>
          <a:ln w="9948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257"/>
          <p:cNvSpPr/>
          <p:nvPr/>
        </p:nvSpPr>
        <p:spPr>
          <a:xfrm>
            <a:off x="7810170" y="4601108"/>
            <a:ext cx="82740" cy="127368"/>
          </a:xfrm>
          <a:custGeom>
            <a:avLst/>
            <a:gdLst/>
            <a:ahLst/>
            <a:cxnLst/>
            <a:rect l="l" t="t" r="r" b="b"/>
            <a:pathLst>
              <a:path w="82740" h="127368">
                <a:moveTo>
                  <a:pt x="0" y="0"/>
                </a:moveTo>
                <a:lnTo>
                  <a:pt x="266" y="127368"/>
                </a:lnTo>
                <a:lnTo>
                  <a:pt x="4299" y="121926"/>
                </a:lnTo>
                <a:lnTo>
                  <a:pt x="13061" y="112801"/>
                </a:lnTo>
                <a:lnTo>
                  <a:pt x="23044" y="105364"/>
                </a:lnTo>
                <a:lnTo>
                  <a:pt x="34005" y="99711"/>
                </a:lnTo>
                <a:lnTo>
                  <a:pt x="45699" y="95936"/>
                </a:lnTo>
                <a:lnTo>
                  <a:pt x="57883" y="94133"/>
                </a:lnTo>
                <a:lnTo>
                  <a:pt x="70311" y="94398"/>
                </a:lnTo>
                <a:lnTo>
                  <a:pt x="82740" y="96824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258"/>
          <p:cNvSpPr/>
          <p:nvPr/>
        </p:nvSpPr>
        <p:spPr>
          <a:xfrm>
            <a:off x="7810170" y="4601096"/>
            <a:ext cx="82753" cy="127381"/>
          </a:xfrm>
          <a:custGeom>
            <a:avLst/>
            <a:gdLst/>
            <a:ahLst/>
            <a:cxnLst/>
            <a:rect l="l" t="t" r="r" b="b"/>
            <a:pathLst>
              <a:path w="82753" h="127381">
                <a:moveTo>
                  <a:pt x="279" y="127381"/>
                </a:moveTo>
                <a:lnTo>
                  <a:pt x="0" y="0"/>
                </a:lnTo>
                <a:lnTo>
                  <a:pt x="82753" y="96837"/>
                </a:lnTo>
                <a:lnTo>
                  <a:pt x="70318" y="94414"/>
                </a:lnTo>
                <a:lnTo>
                  <a:pt x="57885" y="94152"/>
                </a:lnTo>
                <a:lnTo>
                  <a:pt x="45698" y="95955"/>
                </a:lnTo>
                <a:lnTo>
                  <a:pt x="34002" y="99731"/>
                </a:lnTo>
                <a:lnTo>
                  <a:pt x="23041" y="105384"/>
                </a:lnTo>
                <a:lnTo>
                  <a:pt x="13060" y="112821"/>
                </a:lnTo>
                <a:lnTo>
                  <a:pt x="4302" y="121948"/>
                </a:lnTo>
                <a:lnTo>
                  <a:pt x="279" y="127381"/>
                </a:lnTo>
                <a:close/>
              </a:path>
            </a:pathLst>
          </a:custGeom>
          <a:ln w="683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70"/>
          <p:cNvSpPr txBox="1"/>
          <p:nvPr/>
        </p:nvSpPr>
        <p:spPr>
          <a:xfrm>
            <a:off x="6148438" y="1765935"/>
            <a:ext cx="351751" cy="35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3" name="object 69"/>
          <p:cNvSpPr txBox="1"/>
          <p:nvPr/>
        </p:nvSpPr>
        <p:spPr>
          <a:xfrm>
            <a:off x="6500190" y="1765935"/>
            <a:ext cx="355282" cy="35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4" name="object 68"/>
          <p:cNvSpPr txBox="1"/>
          <p:nvPr/>
        </p:nvSpPr>
        <p:spPr>
          <a:xfrm>
            <a:off x="6855473" y="1765935"/>
            <a:ext cx="355282" cy="35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5" name="object 67"/>
          <p:cNvSpPr txBox="1"/>
          <p:nvPr/>
        </p:nvSpPr>
        <p:spPr>
          <a:xfrm>
            <a:off x="7210755" y="1765935"/>
            <a:ext cx="355282" cy="35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6" name="object 66"/>
          <p:cNvSpPr txBox="1"/>
          <p:nvPr/>
        </p:nvSpPr>
        <p:spPr>
          <a:xfrm>
            <a:off x="7566038" y="1765935"/>
            <a:ext cx="355295" cy="35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20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7" name="object 65"/>
          <p:cNvSpPr txBox="1"/>
          <p:nvPr/>
        </p:nvSpPr>
        <p:spPr>
          <a:xfrm>
            <a:off x="7921333" y="1765935"/>
            <a:ext cx="355282" cy="35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8" name="object 64"/>
          <p:cNvSpPr txBox="1"/>
          <p:nvPr/>
        </p:nvSpPr>
        <p:spPr>
          <a:xfrm>
            <a:off x="8276615" y="1765935"/>
            <a:ext cx="355295" cy="35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9" name="object 63"/>
          <p:cNvSpPr txBox="1"/>
          <p:nvPr/>
        </p:nvSpPr>
        <p:spPr>
          <a:xfrm>
            <a:off x="8631911" y="1765935"/>
            <a:ext cx="351739" cy="351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0" name="object 62"/>
          <p:cNvSpPr txBox="1"/>
          <p:nvPr/>
        </p:nvSpPr>
        <p:spPr>
          <a:xfrm>
            <a:off x="6148438" y="2117674"/>
            <a:ext cx="351751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1" name="object 61"/>
          <p:cNvSpPr txBox="1"/>
          <p:nvPr/>
        </p:nvSpPr>
        <p:spPr>
          <a:xfrm>
            <a:off x="6500190" y="2117674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2" name="object 60"/>
          <p:cNvSpPr txBox="1"/>
          <p:nvPr/>
        </p:nvSpPr>
        <p:spPr>
          <a:xfrm>
            <a:off x="6855473" y="2117674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3" name="object 59"/>
          <p:cNvSpPr txBox="1"/>
          <p:nvPr/>
        </p:nvSpPr>
        <p:spPr>
          <a:xfrm>
            <a:off x="7210755" y="2117674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4" name="object 58"/>
          <p:cNvSpPr txBox="1"/>
          <p:nvPr/>
        </p:nvSpPr>
        <p:spPr>
          <a:xfrm>
            <a:off x="7566038" y="2117674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205" name="object 57"/>
          <p:cNvSpPr txBox="1"/>
          <p:nvPr/>
        </p:nvSpPr>
        <p:spPr>
          <a:xfrm>
            <a:off x="7921333" y="2117674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6" name="object 56"/>
          <p:cNvSpPr txBox="1"/>
          <p:nvPr/>
        </p:nvSpPr>
        <p:spPr>
          <a:xfrm>
            <a:off x="8276615" y="2117674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7" name="object 55"/>
          <p:cNvSpPr txBox="1"/>
          <p:nvPr/>
        </p:nvSpPr>
        <p:spPr>
          <a:xfrm>
            <a:off x="8631911" y="2117674"/>
            <a:ext cx="351739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8" name="object 54"/>
          <p:cNvSpPr txBox="1"/>
          <p:nvPr/>
        </p:nvSpPr>
        <p:spPr>
          <a:xfrm>
            <a:off x="6148438" y="2472957"/>
            <a:ext cx="351751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9" name="object 53"/>
          <p:cNvSpPr txBox="1"/>
          <p:nvPr/>
        </p:nvSpPr>
        <p:spPr>
          <a:xfrm>
            <a:off x="6500190" y="2472957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0" name="object 52"/>
          <p:cNvSpPr txBox="1"/>
          <p:nvPr/>
        </p:nvSpPr>
        <p:spPr>
          <a:xfrm>
            <a:off x="6855473" y="2472957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1" name="object 51"/>
          <p:cNvSpPr txBox="1"/>
          <p:nvPr/>
        </p:nvSpPr>
        <p:spPr>
          <a:xfrm>
            <a:off x="7210755" y="2472957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2" name="object 50"/>
          <p:cNvSpPr txBox="1"/>
          <p:nvPr/>
        </p:nvSpPr>
        <p:spPr>
          <a:xfrm>
            <a:off x="7566038" y="2472957"/>
            <a:ext cx="355295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3" name="object 49"/>
          <p:cNvSpPr txBox="1"/>
          <p:nvPr/>
        </p:nvSpPr>
        <p:spPr>
          <a:xfrm>
            <a:off x="7921333" y="2472957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4" name="object 48"/>
          <p:cNvSpPr txBox="1"/>
          <p:nvPr/>
        </p:nvSpPr>
        <p:spPr>
          <a:xfrm>
            <a:off x="8276615" y="2472957"/>
            <a:ext cx="355295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5" name="object 47"/>
          <p:cNvSpPr txBox="1"/>
          <p:nvPr/>
        </p:nvSpPr>
        <p:spPr>
          <a:xfrm>
            <a:off x="8631911" y="2472957"/>
            <a:ext cx="351739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6" name="object 46"/>
          <p:cNvSpPr txBox="1"/>
          <p:nvPr/>
        </p:nvSpPr>
        <p:spPr>
          <a:xfrm>
            <a:off x="6148438" y="2828252"/>
            <a:ext cx="351751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7" name="object 45"/>
          <p:cNvSpPr txBox="1"/>
          <p:nvPr/>
        </p:nvSpPr>
        <p:spPr>
          <a:xfrm>
            <a:off x="6500190" y="2828252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8" name="object 44"/>
          <p:cNvSpPr txBox="1"/>
          <p:nvPr/>
        </p:nvSpPr>
        <p:spPr>
          <a:xfrm>
            <a:off x="6855473" y="2828252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9" name="object 43"/>
          <p:cNvSpPr txBox="1"/>
          <p:nvPr/>
        </p:nvSpPr>
        <p:spPr>
          <a:xfrm>
            <a:off x="7210755" y="2828252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0" name="object 42"/>
          <p:cNvSpPr txBox="1"/>
          <p:nvPr/>
        </p:nvSpPr>
        <p:spPr>
          <a:xfrm>
            <a:off x="7566038" y="2828252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221" name="object 41"/>
          <p:cNvSpPr txBox="1"/>
          <p:nvPr/>
        </p:nvSpPr>
        <p:spPr>
          <a:xfrm>
            <a:off x="7921333" y="2828252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2" name="object 40"/>
          <p:cNvSpPr txBox="1"/>
          <p:nvPr/>
        </p:nvSpPr>
        <p:spPr>
          <a:xfrm>
            <a:off x="8276615" y="2828252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3" name="object 39"/>
          <p:cNvSpPr txBox="1"/>
          <p:nvPr/>
        </p:nvSpPr>
        <p:spPr>
          <a:xfrm>
            <a:off x="8631911" y="2828252"/>
            <a:ext cx="351739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4" name="object 38"/>
          <p:cNvSpPr txBox="1"/>
          <p:nvPr/>
        </p:nvSpPr>
        <p:spPr>
          <a:xfrm>
            <a:off x="6148438" y="3183534"/>
            <a:ext cx="351751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5" name="object 37"/>
          <p:cNvSpPr txBox="1"/>
          <p:nvPr/>
        </p:nvSpPr>
        <p:spPr>
          <a:xfrm>
            <a:off x="6500190" y="3183534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6" name="object 36"/>
          <p:cNvSpPr txBox="1"/>
          <p:nvPr/>
        </p:nvSpPr>
        <p:spPr>
          <a:xfrm>
            <a:off x="6855473" y="3183534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7" name="object 35"/>
          <p:cNvSpPr txBox="1"/>
          <p:nvPr/>
        </p:nvSpPr>
        <p:spPr>
          <a:xfrm>
            <a:off x="7210755" y="3183534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8" name="object 34"/>
          <p:cNvSpPr txBox="1"/>
          <p:nvPr/>
        </p:nvSpPr>
        <p:spPr>
          <a:xfrm>
            <a:off x="7566038" y="3183534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9" name="object 33"/>
          <p:cNvSpPr txBox="1"/>
          <p:nvPr/>
        </p:nvSpPr>
        <p:spPr>
          <a:xfrm>
            <a:off x="7921333" y="3183534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0" name="object 32"/>
          <p:cNvSpPr txBox="1"/>
          <p:nvPr/>
        </p:nvSpPr>
        <p:spPr>
          <a:xfrm>
            <a:off x="8276615" y="3183534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1" name="object 31"/>
          <p:cNvSpPr txBox="1"/>
          <p:nvPr/>
        </p:nvSpPr>
        <p:spPr>
          <a:xfrm>
            <a:off x="8631911" y="3183534"/>
            <a:ext cx="351739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2" name="object 30"/>
          <p:cNvSpPr txBox="1"/>
          <p:nvPr/>
        </p:nvSpPr>
        <p:spPr>
          <a:xfrm>
            <a:off x="6148438" y="3538817"/>
            <a:ext cx="351751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3987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3" name="object 29"/>
          <p:cNvSpPr txBox="1"/>
          <p:nvPr/>
        </p:nvSpPr>
        <p:spPr>
          <a:xfrm>
            <a:off x="6500190" y="3538817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4" name="object 28"/>
          <p:cNvSpPr txBox="1"/>
          <p:nvPr/>
        </p:nvSpPr>
        <p:spPr>
          <a:xfrm>
            <a:off x="6855473" y="3538817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18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5" name="object 27"/>
          <p:cNvSpPr txBox="1"/>
          <p:nvPr/>
        </p:nvSpPr>
        <p:spPr>
          <a:xfrm>
            <a:off x="7210755" y="3538817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6" name="object 26"/>
          <p:cNvSpPr txBox="1"/>
          <p:nvPr/>
        </p:nvSpPr>
        <p:spPr>
          <a:xfrm>
            <a:off x="7566038" y="3538817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7" name="object 25"/>
          <p:cNvSpPr txBox="1"/>
          <p:nvPr/>
        </p:nvSpPr>
        <p:spPr>
          <a:xfrm>
            <a:off x="7921333" y="3538817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8" name="object 24"/>
          <p:cNvSpPr txBox="1"/>
          <p:nvPr/>
        </p:nvSpPr>
        <p:spPr>
          <a:xfrm>
            <a:off x="8276615" y="3538817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9" name="object 23"/>
          <p:cNvSpPr txBox="1"/>
          <p:nvPr/>
        </p:nvSpPr>
        <p:spPr>
          <a:xfrm>
            <a:off x="8631911" y="3538817"/>
            <a:ext cx="351739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18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0" name="object 22"/>
          <p:cNvSpPr txBox="1"/>
          <p:nvPr/>
        </p:nvSpPr>
        <p:spPr>
          <a:xfrm>
            <a:off x="6148438" y="3894099"/>
            <a:ext cx="351751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1" name="object 21"/>
          <p:cNvSpPr txBox="1"/>
          <p:nvPr/>
        </p:nvSpPr>
        <p:spPr>
          <a:xfrm>
            <a:off x="6500190" y="3894099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2" name="object 20"/>
          <p:cNvSpPr txBox="1"/>
          <p:nvPr/>
        </p:nvSpPr>
        <p:spPr>
          <a:xfrm>
            <a:off x="6855473" y="3894099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3" name="object 19"/>
          <p:cNvSpPr txBox="1"/>
          <p:nvPr/>
        </p:nvSpPr>
        <p:spPr>
          <a:xfrm>
            <a:off x="7210755" y="3894099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4" name="object 18"/>
          <p:cNvSpPr txBox="1"/>
          <p:nvPr/>
        </p:nvSpPr>
        <p:spPr>
          <a:xfrm>
            <a:off x="7566038" y="3894099"/>
            <a:ext cx="355295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5" name="object 17"/>
          <p:cNvSpPr txBox="1"/>
          <p:nvPr/>
        </p:nvSpPr>
        <p:spPr>
          <a:xfrm>
            <a:off x="7921333" y="3894099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6" name="object 16"/>
          <p:cNvSpPr txBox="1"/>
          <p:nvPr/>
        </p:nvSpPr>
        <p:spPr>
          <a:xfrm>
            <a:off x="8276615" y="3894099"/>
            <a:ext cx="355295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7" name="object 15"/>
          <p:cNvSpPr txBox="1"/>
          <p:nvPr/>
        </p:nvSpPr>
        <p:spPr>
          <a:xfrm>
            <a:off x="8631911" y="3894099"/>
            <a:ext cx="351739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8" name="object 14"/>
          <p:cNvSpPr txBox="1"/>
          <p:nvPr/>
        </p:nvSpPr>
        <p:spPr>
          <a:xfrm>
            <a:off x="6148438" y="4249395"/>
            <a:ext cx="351751" cy="3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9" name="object 13"/>
          <p:cNvSpPr txBox="1"/>
          <p:nvPr/>
        </p:nvSpPr>
        <p:spPr>
          <a:xfrm>
            <a:off x="6500190" y="4249395"/>
            <a:ext cx="355282" cy="3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18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0" name="object 12"/>
          <p:cNvSpPr txBox="1"/>
          <p:nvPr/>
        </p:nvSpPr>
        <p:spPr>
          <a:xfrm>
            <a:off x="6855473" y="4249395"/>
            <a:ext cx="355282" cy="3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1" name="object 11"/>
          <p:cNvSpPr txBox="1"/>
          <p:nvPr/>
        </p:nvSpPr>
        <p:spPr>
          <a:xfrm>
            <a:off x="7210755" y="4249395"/>
            <a:ext cx="355282" cy="3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2" name="object 10"/>
          <p:cNvSpPr txBox="1"/>
          <p:nvPr/>
        </p:nvSpPr>
        <p:spPr>
          <a:xfrm>
            <a:off x="7566038" y="4249395"/>
            <a:ext cx="355295" cy="3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3" name="object 9"/>
          <p:cNvSpPr txBox="1"/>
          <p:nvPr/>
        </p:nvSpPr>
        <p:spPr>
          <a:xfrm>
            <a:off x="7921333" y="4249395"/>
            <a:ext cx="355282" cy="3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4" name="object 8"/>
          <p:cNvSpPr txBox="1"/>
          <p:nvPr/>
        </p:nvSpPr>
        <p:spPr>
          <a:xfrm>
            <a:off x="8276615" y="4249395"/>
            <a:ext cx="355295" cy="3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5" name="object 7"/>
          <p:cNvSpPr txBox="1"/>
          <p:nvPr/>
        </p:nvSpPr>
        <p:spPr>
          <a:xfrm>
            <a:off x="8631911" y="4249395"/>
            <a:ext cx="351739" cy="3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Content Placeholder 256"/>
              <p:cNvSpPr>
                <a:spLocks noGrp="1"/>
              </p:cNvSpPr>
              <p:nvPr>
                <p:ph idx="1"/>
              </p:nvPr>
            </p:nvSpPr>
            <p:spPr>
              <a:xfrm>
                <a:off x="633955" y="1612750"/>
                <a:ext cx="4014245" cy="4526280"/>
              </a:xfrm>
            </p:spPr>
            <p:txBody>
              <a:bodyPr/>
              <a:lstStyle/>
              <a:p>
                <a:r>
                  <a:rPr lang="lv-LV" sz="3600" dirty="0" smtClean="0"/>
                  <a:t>Let </a:t>
                </a:r>
                <a:r>
                  <a:rPr lang="lv-LV" sz="3600" dirty="0" smtClean="0">
                    <a:solidFill>
                      <a:srgbClr val="00B050"/>
                    </a:solidFill>
                  </a:rPr>
                  <a:t>n=2m</a:t>
                </a:r>
                <a:r>
                  <a:rPr lang="lv-LV" sz="3600" dirty="0" smtClean="0"/>
                  <a:t>;</a:t>
                </a:r>
              </a:p>
              <a:p>
                <a:r>
                  <a:rPr lang="lv-LV" sz="3600" u="sng" dirty="0" smtClean="0"/>
                  <a:t>Theorem</a:t>
                </a:r>
                <a:endParaRPr lang="lv-LV" sz="3600" u="sng" dirty="0" smtClean="0"/>
              </a:p>
              <a:p>
                <a:pPr lvl="1"/>
                <a:r>
                  <a:rPr lang="lv-LV" sz="3200" dirty="0" smtClean="0">
                    <a:solidFill>
                      <a:schemeClr val="accent6"/>
                    </a:solidFill>
                  </a:rPr>
                  <a:t>D = O(nm).</a:t>
                </a:r>
              </a:p>
              <a:p>
                <a:pPr lvl="1"/>
                <a:r>
                  <a:rPr lang="lv-LV" sz="3200" dirty="0" smtClean="0">
                    <a:solidFill>
                      <a:schemeClr val="accent6"/>
                    </a:solidFill>
                  </a:rPr>
                  <a:t>R</a:t>
                </a:r>
                <a:r>
                  <a:rPr lang="lv-LV" sz="3200" baseline="-25000" dirty="0" smtClean="0">
                    <a:solidFill>
                      <a:schemeClr val="accent6"/>
                    </a:solidFill>
                  </a:rPr>
                  <a:t>0</a:t>
                </a:r>
                <a:r>
                  <a:rPr lang="lv-LV" sz="3200" dirty="0" smtClean="0">
                    <a:solidFill>
                      <a:schemeClr val="accent6"/>
                    </a:solidFill>
                  </a:rPr>
                  <a:t> = O(m);</a:t>
                </a:r>
              </a:p>
              <a:p>
                <a:pPr lvl="1"/>
                <a:r>
                  <a:rPr lang="lv-LV" sz="3200" dirty="0" smtClean="0">
                    <a:solidFill>
                      <a:schemeClr val="accent6"/>
                    </a:solidFill>
                  </a:rPr>
                  <a:t>Q</a:t>
                </a:r>
                <a:r>
                  <a:rPr lang="lv-LV" sz="3200" baseline="-25000" dirty="0" smtClean="0">
                    <a:solidFill>
                      <a:schemeClr val="accent6"/>
                    </a:solidFill>
                  </a:rPr>
                  <a:t>2</a:t>
                </a:r>
                <a:r>
                  <a:rPr lang="lv-LV" sz="3200" dirty="0" smtClean="0">
                    <a:solidFill>
                      <a:schemeClr val="accent6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lv-LV" sz="3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lv-LV" sz="3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lv-LV" sz="32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e>
                    </m:d>
                  </m:oMath>
                </a14:m>
                <a:r>
                  <a:rPr lang="lv-LV" sz="3200" dirty="0" smtClean="0"/>
                  <a:t>.</a:t>
                </a:r>
                <a:endParaRPr lang="en-US" sz="3200" dirty="0"/>
              </a:p>
            </p:txBody>
          </p:sp>
        </mc:Choice>
        <mc:Fallback>
          <p:sp>
            <p:nvSpPr>
              <p:cNvPr id="257" name="Content Placeholder 25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955" y="1612750"/>
                <a:ext cx="4014245" cy="4526280"/>
              </a:xfrm>
              <a:blipFill rotWithShape="0">
                <a:blip r:embed="rId2"/>
                <a:stretch>
                  <a:fillRect l="-424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04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object 402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27"/>
          <p:cNvSpPr txBox="1"/>
          <p:nvPr/>
        </p:nvSpPr>
        <p:spPr>
          <a:xfrm>
            <a:off x="6163752" y="401063"/>
            <a:ext cx="3231870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lang="lv-LV"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Query algorithms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442" y="1714500"/>
            <a:ext cx="8298180" cy="4526280"/>
          </a:xfrm>
        </p:spPr>
        <p:txBody>
          <a:bodyPr/>
          <a:lstStyle/>
          <a:p>
            <a:r>
              <a:rPr lang="lv-LV" sz="3600" dirty="0" smtClean="0"/>
              <a:t>Task: compute </a:t>
            </a:r>
            <a:r>
              <a:rPr lang="lv-LV" sz="3600" dirty="0" smtClean="0">
                <a:solidFill>
                  <a:srgbClr val="00B050"/>
                </a:solidFill>
              </a:rPr>
              <a:t>f(x</a:t>
            </a:r>
            <a:r>
              <a:rPr lang="lv-LV" sz="3600" baseline="-25000" dirty="0" smtClean="0">
                <a:solidFill>
                  <a:srgbClr val="00B050"/>
                </a:solidFill>
              </a:rPr>
              <a:t>1</a:t>
            </a:r>
            <a:r>
              <a:rPr lang="lv-LV" sz="3600" dirty="0" smtClean="0">
                <a:solidFill>
                  <a:srgbClr val="00B050"/>
                </a:solidFill>
              </a:rPr>
              <a:t>, ..., x</a:t>
            </a:r>
            <a:r>
              <a:rPr lang="lv-LV" sz="3600" baseline="-25000" dirty="0" smtClean="0">
                <a:solidFill>
                  <a:srgbClr val="00B050"/>
                </a:solidFill>
              </a:rPr>
              <a:t>N</a:t>
            </a:r>
            <a:r>
              <a:rPr lang="lv-LV" sz="3600" dirty="0" smtClean="0">
                <a:solidFill>
                  <a:srgbClr val="00B050"/>
                </a:solidFill>
              </a:rPr>
              <a:t>)</a:t>
            </a:r>
            <a:r>
              <a:rPr lang="lv-LV" sz="3600" dirty="0" smtClean="0"/>
              <a:t>.</a:t>
            </a:r>
          </a:p>
          <a:p>
            <a:r>
              <a:rPr lang="lv-LV" sz="3600" dirty="0" smtClean="0"/>
              <a:t>Input variables </a:t>
            </a:r>
            <a:r>
              <a:rPr lang="lv-LV" sz="3600" dirty="0" smtClean="0">
                <a:solidFill>
                  <a:srgbClr val="00B050"/>
                </a:solidFill>
              </a:rPr>
              <a:t>x</a:t>
            </a:r>
            <a:r>
              <a:rPr lang="lv-LV" sz="3600" baseline="-25000" dirty="0" smtClean="0">
                <a:solidFill>
                  <a:srgbClr val="00B050"/>
                </a:solidFill>
              </a:rPr>
              <a:t>i</a:t>
            </a:r>
            <a:r>
              <a:rPr lang="lv-LV" sz="3600" dirty="0" smtClean="0"/>
              <a:t> accessed via queries.</a:t>
            </a:r>
          </a:p>
          <a:p>
            <a:r>
              <a:rPr lang="lv-LV" sz="3600" dirty="0" smtClean="0">
                <a:solidFill>
                  <a:srgbClr val="0070C0"/>
                </a:solidFill>
              </a:rPr>
              <a:t>Complexity = number of queries.</a:t>
            </a:r>
          </a:p>
          <a:p>
            <a:r>
              <a:rPr lang="lv-LV" sz="3600" dirty="0" smtClean="0"/>
              <a:t>Provable lower bounds.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658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161"/>
          <p:cNvSpPr/>
          <p:nvPr/>
        </p:nvSpPr>
        <p:spPr>
          <a:xfrm>
            <a:off x="7771507" y="2935343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1" y="0"/>
                </a:moveTo>
                <a:lnTo>
                  <a:pt x="69402" y="255"/>
                </a:lnTo>
                <a:lnTo>
                  <a:pt x="55237" y="2774"/>
                </a:lnTo>
                <a:lnTo>
                  <a:pt x="42126" y="7778"/>
                </a:lnTo>
                <a:lnTo>
                  <a:pt x="30326" y="15011"/>
                </a:lnTo>
                <a:lnTo>
                  <a:pt x="20095" y="24217"/>
                </a:lnTo>
                <a:lnTo>
                  <a:pt x="11689" y="35139"/>
                </a:lnTo>
                <a:lnTo>
                  <a:pt x="5366" y="47521"/>
                </a:lnTo>
                <a:lnTo>
                  <a:pt x="1384" y="61107"/>
                </a:lnTo>
                <a:lnTo>
                  <a:pt x="0" y="75641"/>
                </a:lnTo>
                <a:lnTo>
                  <a:pt x="0" y="302653"/>
                </a:lnTo>
                <a:lnTo>
                  <a:pt x="2780" y="323113"/>
                </a:lnTo>
                <a:lnTo>
                  <a:pt x="7791" y="336217"/>
                </a:lnTo>
                <a:lnTo>
                  <a:pt x="15033" y="348009"/>
                </a:lnTo>
                <a:lnTo>
                  <a:pt x="24247" y="358233"/>
                </a:lnTo>
                <a:lnTo>
                  <a:pt x="35178" y="366630"/>
                </a:lnTo>
                <a:lnTo>
                  <a:pt x="47567" y="372946"/>
                </a:lnTo>
                <a:lnTo>
                  <a:pt x="61157" y="376924"/>
                </a:lnTo>
                <a:lnTo>
                  <a:pt x="75691" y="378307"/>
                </a:lnTo>
                <a:lnTo>
                  <a:pt x="302742" y="378307"/>
                </a:lnTo>
                <a:lnTo>
                  <a:pt x="323195" y="375532"/>
                </a:lnTo>
                <a:lnTo>
                  <a:pt x="336305" y="370526"/>
                </a:lnTo>
                <a:lnTo>
                  <a:pt x="348103" y="363291"/>
                </a:lnTo>
                <a:lnTo>
                  <a:pt x="358332" y="354083"/>
                </a:lnTo>
                <a:lnTo>
                  <a:pt x="366736" y="343159"/>
                </a:lnTo>
                <a:lnTo>
                  <a:pt x="373056" y="330775"/>
                </a:lnTo>
                <a:lnTo>
                  <a:pt x="377037" y="317187"/>
                </a:lnTo>
                <a:lnTo>
                  <a:pt x="378421" y="302653"/>
                </a:lnTo>
                <a:lnTo>
                  <a:pt x="378421" y="75641"/>
                </a:lnTo>
                <a:lnTo>
                  <a:pt x="375647" y="55198"/>
                </a:lnTo>
                <a:lnTo>
                  <a:pt x="370639" y="42092"/>
                </a:lnTo>
                <a:lnTo>
                  <a:pt x="363400" y="30298"/>
                </a:lnTo>
                <a:lnTo>
                  <a:pt x="354187" y="20074"/>
                </a:lnTo>
                <a:lnTo>
                  <a:pt x="343258" y="11676"/>
                </a:lnTo>
                <a:lnTo>
                  <a:pt x="330869" y="5360"/>
                </a:lnTo>
                <a:lnTo>
                  <a:pt x="317278" y="1382"/>
                </a:lnTo>
                <a:lnTo>
                  <a:pt x="302742" y="0"/>
                </a:lnTo>
                <a:lnTo>
                  <a:pt x="75691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754715" y="3319583"/>
            <a:ext cx="378409" cy="378307"/>
          </a:xfrm>
          <a:custGeom>
            <a:avLst/>
            <a:gdLst/>
            <a:ahLst/>
            <a:cxnLst/>
            <a:rect l="l" t="t" r="r" b="b"/>
            <a:pathLst>
              <a:path w="378409" h="378307">
                <a:moveTo>
                  <a:pt x="75679" y="0"/>
                </a:moveTo>
                <a:lnTo>
                  <a:pt x="69390" y="255"/>
                </a:lnTo>
                <a:lnTo>
                  <a:pt x="55226" y="2774"/>
                </a:lnTo>
                <a:lnTo>
                  <a:pt x="42116" y="7778"/>
                </a:lnTo>
                <a:lnTo>
                  <a:pt x="30318" y="15012"/>
                </a:lnTo>
                <a:lnTo>
                  <a:pt x="20089" y="24219"/>
                </a:lnTo>
                <a:lnTo>
                  <a:pt x="11685" y="35142"/>
                </a:lnTo>
                <a:lnTo>
                  <a:pt x="5365" y="47527"/>
                </a:lnTo>
                <a:lnTo>
                  <a:pt x="1384" y="61116"/>
                </a:lnTo>
                <a:lnTo>
                  <a:pt x="0" y="75653"/>
                </a:lnTo>
                <a:lnTo>
                  <a:pt x="0" y="302653"/>
                </a:lnTo>
                <a:lnTo>
                  <a:pt x="2777" y="323109"/>
                </a:lnTo>
                <a:lnTo>
                  <a:pt x="7785" y="336216"/>
                </a:lnTo>
                <a:lnTo>
                  <a:pt x="15025" y="348010"/>
                </a:lnTo>
                <a:lnTo>
                  <a:pt x="24237" y="358234"/>
                </a:lnTo>
                <a:lnTo>
                  <a:pt x="35166" y="366632"/>
                </a:lnTo>
                <a:lnTo>
                  <a:pt x="47554" y="372947"/>
                </a:lnTo>
                <a:lnTo>
                  <a:pt x="61144" y="376924"/>
                </a:lnTo>
                <a:lnTo>
                  <a:pt x="75679" y="378307"/>
                </a:lnTo>
                <a:lnTo>
                  <a:pt x="302729" y="378307"/>
                </a:lnTo>
                <a:lnTo>
                  <a:pt x="323183" y="375533"/>
                </a:lnTo>
                <a:lnTo>
                  <a:pt x="336292" y="370529"/>
                </a:lnTo>
                <a:lnTo>
                  <a:pt x="348090" y="363295"/>
                </a:lnTo>
                <a:lnTo>
                  <a:pt x="358319" y="354088"/>
                </a:lnTo>
                <a:lnTo>
                  <a:pt x="366723" y="343164"/>
                </a:lnTo>
                <a:lnTo>
                  <a:pt x="373044" y="330780"/>
                </a:lnTo>
                <a:lnTo>
                  <a:pt x="377025" y="317191"/>
                </a:lnTo>
                <a:lnTo>
                  <a:pt x="378409" y="302653"/>
                </a:lnTo>
                <a:lnTo>
                  <a:pt x="378409" y="75653"/>
                </a:lnTo>
                <a:lnTo>
                  <a:pt x="375632" y="55198"/>
                </a:lnTo>
                <a:lnTo>
                  <a:pt x="370623" y="42090"/>
                </a:lnTo>
                <a:lnTo>
                  <a:pt x="363384" y="30297"/>
                </a:lnTo>
                <a:lnTo>
                  <a:pt x="354171" y="20073"/>
                </a:lnTo>
                <a:lnTo>
                  <a:pt x="343242" y="11675"/>
                </a:lnTo>
                <a:lnTo>
                  <a:pt x="330854" y="5359"/>
                </a:lnTo>
                <a:lnTo>
                  <a:pt x="317264" y="1382"/>
                </a:lnTo>
                <a:lnTo>
                  <a:pt x="302729" y="0"/>
                </a:lnTo>
                <a:lnTo>
                  <a:pt x="75679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166"/>
          <p:cNvSpPr/>
          <p:nvPr/>
        </p:nvSpPr>
        <p:spPr>
          <a:xfrm>
            <a:off x="7771507" y="4070068"/>
            <a:ext cx="378409" cy="378307"/>
          </a:xfrm>
          <a:custGeom>
            <a:avLst/>
            <a:gdLst/>
            <a:ahLst/>
            <a:cxnLst/>
            <a:rect l="l" t="t" r="r" b="b"/>
            <a:pathLst>
              <a:path w="378409" h="378307">
                <a:moveTo>
                  <a:pt x="75679" y="0"/>
                </a:moveTo>
                <a:lnTo>
                  <a:pt x="69390" y="255"/>
                </a:lnTo>
                <a:lnTo>
                  <a:pt x="55226" y="2774"/>
                </a:lnTo>
                <a:lnTo>
                  <a:pt x="42116" y="7778"/>
                </a:lnTo>
                <a:lnTo>
                  <a:pt x="30318" y="15012"/>
                </a:lnTo>
                <a:lnTo>
                  <a:pt x="20089" y="24219"/>
                </a:lnTo>
                <a:lnTo>
                  <a:pt x="11685" y="35142"/>
                </a:lnTo>
                <a:lnTo>
                  <a:pt x="5365" y="47527"/>
                </a:lnTo>
                <a:lnTo>
                  <a:pt x="1384" y="61116"/>
                </a:lnTo>
                <a:lnTo>
                  <a:pt x="0" y="75653"/>
                </a:lnTo>
                <a:lnTo>
                  <a:pt x="0" y="302653"/>
                </a:lnTo>
                <a:lnTo>
                  <a:pt x="2777" y="323109"/>
                </a:lnTo>
                <a:lnTo>
                  <a:pt x="7785" y="336216"/>
                </a:lnTo>
                <a:lnTo>
                  <a:pt x="15025" y="348010"/>
                </a:lnTo>
                <a:lnTo>
                  <a:pt x="24237" y="358234"/>
                </a:lnTo>
                <a:lnTo>
                  <a:pt x="35166" y="366632"/>
                </a:lnTo>
                <a:lnTo>
                  <a:pt x="47554" y="372947"/>
                </a:lnTo>
                <a:lnTo>
                  <a:pt x="61144" y="376924"/>
                </a:lnTo>
                <a:lnTo>
                  <a:pt x="75679" y="378307"/>
                </a:lnTo>
                <a:lnTo>
                  <a:pt x="302729" y="378307"/>
                </a:lnTo>
                <a:lnTo>
                  <a:pt x="323183" y="375533"/>
                </a:lnTo>
                <a:lnTo>
                  <a:pt x="336292" y="370529"/>
                </a:lnTo>
                <a:lnTo>
                  <a:pt x="348090" y="363295"/>
                </a:lnTo>
                <a:lnTo>
                  <a:pt x="358319" y="354088"/>
                </a:lnTo>
                <a:lnTo>
                  <a:pt x="366723" y="343164"/>
                </a:lnTo>
                <a:lnTo>
                  <a:pt x="373044" y="330780"/>
                </a:lnTo>
                <a:lnTo>
                  <a:pt x="377025" y="317191"/>
                </a:lnTo>
                <a:lnTo>
                  <a:pt x="378409" y="302653"/>
                </a:lnTo>
                <a:lnTo>
                  <a:pt x="378409" y="75653"/>
                </a:lnTo>
                <a:lnTo>
                  <a:pt x="375632" y="55198"/>
                </a:lnTo>
                <a:lnTo>
                  <a:pt x="370623" y="42090"/>
                </a:lnTo>
                <a:lnTo>
                  <a:pt x="363384" y="30297"/>
                </a:lnTo>
                <a:lnTo>
                  <a:pt x="354171" y="20073"/>
                </a:lnTo>
                <a:lnTo>
                  <a:pt x="343242" y="11675"/>
                </a:lnTo>
                <a:lnTo>
                  <a:pt x="330854" y="5359"/>
                </a:lnTo>
                <a:lnTo>
                  <a:pt x="317264" y="1382"/>
                </a:lnTo>
                <a:lnTo>
                  <a:pt x="302729" y="0"/>
                </a:lnTo>
                <a:lnTo>
                  <a:pt x="75679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1115245" y="16028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121696" y="4009486"/>
            <a:ext cx="274523" cy="274472"/>
          </a:xfrm>
          <a:custGeom>
            <a:avLst/>
            <a:gdLst/>
            <a:ahLst/>
            <a:cxnLst/>
            <a:rect l="l" t="t" r="r" b="b"/>
            <a:pathLst>
              <a:path w="274523" h="274472">
                <a:moveTo>
                  <a:pt x="54914" y="0"/>
                </a:moveTo>
                <a:lnTo>
                  <a:pt x="53235" y="24"/>
                </a:lnTo>
                <a:lnTo>
                  <a:pt x="39002" y="2321"/>
                </a:lnTo>
                <a:lnTo>
                  <a:pt x="26262" y="8005"/>
                </a:lnTo>
                <a:lnTo>
                  <a:pt x="15504" y="16590"/>
                </a:lnTo>
                <a:lnTo>
                  <a:pt x="7216" y="27588"/>
                </a:lnTo>
                <a:lnTo>
                  <a:pt x="1885" y="40512"/>
                </a:lnTo>
                <a:lnTo>
                  <a:pt x="0" y="54876"/>
                </a:lnTo>
                <a:lnTo>
                  <a:pt x="0" y="219557"/>
                </a:lnTo>
                <a:lnTo>
                  <a:pt x="2331" y="235502"/>
                </a:lnTo>
                <a:lnTo>
                  <a:pt x="8023" y="248237"/>
                </a:lnTo>
                <a:lnTo>
                  <a:pt x="16615" y="258986"/>
                </a:lnTo>
                <a:lnTo>
                  <a:pt x="27619" y="267266"/>
                </a:lnTo>
                <a:lnTo>
                  <a:pt x="40548" y="272589"/>
                </a:lnTo>
                <a:lnTo>
                  <a:pt x="54914" y="274472"/>
                </a:lnTo>
                <a:lnTo>
                  <a:pt x="219646" y="274472"/>
                </a:lnTo>
                <a:lnTo>
                  <a:pt x="235551" y="272150"/>
                </a:lnTo>
                <a:lnTo>
                  <a:pt x="248282" y="266464"/>
                </a:lnTo>
                <a:lnTo>
                  <a:pt x="259032" y="257876"/>
                </a:lnTo>
                <a:lnTo>
                  <a:pt x="267313" y="246872"/>
                </a:lnTo>
                <a:lnTo>
                  <a:pt x="272639" y="233937"/>
                </a:lnTo>
                <a:lnTo>
                  <a:pt x="274523" y="219557"/>
                </a:lnTo>
                <a:lnTo>
                  <a:pt x="274523" y="54876"/>
                </a:lnTo>
                <a:lnTo>
                  <a:pt x="272208" y="38995"/>
                </a:lnTo>
                <a:lnTo>
                  <a:pt x="266527" y="26257"/>
                </a:lnTo>
                <a:lnTo>
                  <a:pt x="257942" y="15501"/>
                </a:lnTo>
                <a:lnTo>
                  <a:pt x="246942" y="7214"/>
                </a:lnTo>
                <a:lnTo>
                  <a:pt x="234014" y="1884"/>
                </a:lnTo>
                <a:lnTo>
                  <a:pt x="219646" y="0"/>
                </a:lnTo>
                <a:lnTo>
                  <a:pt x="54914" y="0"/>
                </a:lnTo>
                <a:close/>
              </a:path>
            </a:pathLst>
          </a:custGeom>
          <a:solidFill>
            <a:srgbClr val="98FF5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121696" y="4009486"/>
            <a:ext cx="274523" cy="274472"/>
          </a:xfrm>
          <a:custGeom>
            <a:avLst/>
            <a:gdLst/>
            <a:ahLst/>
            <a:cxnLst/>
            <a:rect l="l" t="t" r="r" b="b"/>
            <a:pathLst>
              <a:path w="274523" h="274472">
                <a:moveTo>
                  <a:pt x="54914" y="0"/>
                </a:moveTo>
                <a:lnTo>
                  <a:pt x="219646" y="0"/>
                </a:lnTo>
                <a:lnTo>
                  <a:pt x="234013" y="1884"/>
                </a:lnTo>
                <a:lnTo>
                  <a:pt x="246940" y="7213"/>
                </a:lnTo>
                <a:lnTo>
                  <a:pt x="257939" y="15499"/>
                </a:lnTo>
                <a:lnTo>
                  <a:pt x="266523" y="26255"/>
                </a:lnTo>
                <a:lnTo>
                  <a:pt x="272206" y="38994"/>
                </a:lnTo>
                <a:lnTo>
                  <a:pt x="274498" y="53230"/>
                </a:lnTo>
                <a:lnTo>
                  <a:pt x="274523" y="54889"/>
                </a:lnTo>
                <a:lnTo>
                  <a:pt x="274523" y="219557"/>
                </a:lnTo>
                <a:lnTo>
                  <a:pt x="272639" y="233937"/>
                </a:lnTo>
                <a:lnTo>
                  <a:pt x="267313" y="246872"/>
                </a:lnTo>
                <a:lnTo>
                  <a:pt x="259032" y="257876"/>
                </a:lnTo>
                <a:lnTo>
                  <a:pt x="248282" y="266464"/>
                </a:lnTo>
                <a:lnTo>
                  <a:pt x="235551" y="272150"/>
                </a:lnTo>
                <a:lnTo>
                  <a:pt x="221325" y="274447"/>
                </a:lnTo>
                <a:lnTo>
                  <a:pt x="219646" y="274472"/>
                </a:lnTo>
                <a:lnTo>
                  <a:pt x="54914" y="274472"/>
                </a:lnTo>
                <a:lnTo>
                  <a:pt x="40548" y="272589"/>
                </a:lnTo>
                <a:lnTo>
                  <a:pt x="27619" y="267266"/>
                </a:lnTo>
                <a:lnTo>
                  <a:pt x="16615" y="258986"/>
                </a:lnTo>
                <a:lnTo>
                  <a:pt x="8023" y="248237"/>
                </a:lnTo>
                <a:lnTo>
                  <a:pt x="2331" y="235502"/>
                </a:lnTo>
                <a:lnTo>
                  <a:pt x="25" y="221269"/>
                </a:lnTo>
                <a:lnTo>
                  <a:pt x="0" y="219557"/>
                </a:lnTo>
                <a:lnTo>
                  <a:pt x="0" y="54889"/>
                </a:lnTo>
                <a:lnTo>
                  <a:pt x="1885" y="40521"/>
                </a:lnTo>
                <a:lnTo>
                  <a:pt x="7214" y="27595"/>
                </a:lnTo>
                <a:lnTo>
                  <a:pt x="15501" y="16595"/>
                </a:lnTo>
                <a:lnTo>
                  <a:pt x="26257" y="8009"/>
                </a:lnTo>
                <a:lnTo>
                  <a:pt x="38994" y="2324"/>
                </a:lnTo>
                <a:lnTo>
                  <a:pt x="53224" y="25"/>
                </a:lnTo>
                <a:lnTo>
                  <a:pt x="54914" y="0"/>
                </a:lnTo>
                <a:close/>
              </a:path>
            </a:pathLst>
          </a:custGeom>
          <a:ln w="5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160914" y="4237273"/>
            <a:ext cx="22098" cy="20370"/>
          </a:xfrm>
          <a:custGeom>
            <a:avLst/>
            <a:gdLst/>
            <a:ahLst/>
            <a:cxnLst/>
            <a:rect l="l" t="t" r="r" b="b"/>
            <a:pathLst>
              <a:path w="22098" h="20370">
                <a:moveTo>
                  <a:pt x="22098" y="10172"/>
                </a:moveTo>
                <a:lnTo>
                  <a:pt x="22098" y="4546"/>
                </a:lnTo>
                <a:lnTo>
                  <a:pt x="17145" y="0"/>
                </a:lnTo>
                <a:lnTo>
                  <a:pt x="4914" y="0"/>
                </a:lnTo>
                <a:lnTo>
                  <a:pt x="0" y="4546"/>
                </a:lnTo>
                <a:lnTo>
                  <a:pt x="0" y="15811"/>
                </a:lnTo>
                <a:lnTo>
                  <a:pt x="4914" y="20370"/>
                </a:lnTo>
                <a:lnTo>
                  <a:pt x="17145" y="20370"/>
                </a:lnTo>
                <a:lnTo>
                  <a:pt x="22098" y="15811"/>
                </a:lnTo>
                <a:lnTo>
                  <a:pt x="22098" y="10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328922" y="4237273"/>
            <a:ext cx="22098" cy="20370"/>
          </a:xfrm>
          <a:custGeom>
            <a:avLst/>
            <a:gdLst/>
            <a:ahLst/>
            <a:cxnLst/>
            <a:rect l="l" t="t" r="r" b="b"/>
            <a:pathLst>
              <a:path w="22098" h="20370">
                <a:moveTo>
                  <a:pt x="22098" y="10172"/>
                </a:moveTo>
                <a:lnTo>
                  <a:pt x="22098" y="4546"/>
                </a:lnTo>
                <a:lnTo>
                  <a:pt x="17144" y="0"/>
                </a:lnTo>
                <a:lnTo>
                  <a:pt x="4927" y="0"/>
                </a:lnTo>
                <a:lnTo>
                  <a:pt x="0" y="4546"/>
                </a:lnTo>
                <a:lnTo>
                  <a:pt x="0" y="15811"/>
                </a:lnTo>
                <a:lnTo>
                  <a:pt x="4927" y="20370"/>
                </a:lnTo>
                <a:lnTo>
                  <a:pt x="17144" y="20370"/>
                </a:lnTo>
                <a:lnTo>
                  <a:pt x="22098" y="15811"/>
                </a:lnTo>
                <a:lnTo>
                  <a:pt x="22098" y="10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239311" y="4237273"/>
            <a:ext cx="22098" cy="20370"/>
          </a:xfrm>
          <a:custGeom>
            <a:avLst/>
            <a:gdLst/>
            <a:ahLst/>
            <a:cxnLst/>
            <a:rect l="l" t="t" r="r" b="b"/>
            <a:pathLst>
              <a:path w="22098" h="20370">
                <a:moveTo>
                  <a:pt x="22098" y="10172"/>
                </a:moveTo>
                <a:lnTo>
                  <a:pt x="22098" y="4546"/>
                </a:lnTo>
                <a:lnTo>
                  <a:pt x="17145" y="0"/>
                </a:lnTo>
                <a:lnTo>
                  <a:pt x="4953" y="0"/>
                </a:lnTo>
                <a:lnTo>
                  <a:pt x="0" y="4546"/>
                </a:lnTo>
                <a:lnTo>
                  <a:pt x="0" y="15811"/>
                </a:lnTo>
                <a:lnTo>
                  <a:pt x="4953" y="20370"/>
                </a:lnTo>
                <a:lnTo>
                  <a:pt x="17145" y="20370"/>
                </a:lnTo>
                <a:lnTo>
                  <a:pt x="22098" y="15811"/>
                </a:lnTo>
                <a:lnTo>
                  <a:pt x="22098" y="10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925729" y="4561851"/>
            <a:ext cx="274523" cy="274472"/>
          </a:xfrm>
          <a:custGeom>
            <a:avLst/>
            <a:gdLst/>
            <a:ahLst/>
            <a:cxnLst/>
            <a:rect l="l" t="t" r="r" b="b"/>
            <a:pathLst>
              <a:path w="274523" h="274472">
                <a:moveTo>
                  <a:pt x="54902" y="0"/>
                </a:moveTo>
                <a:lnTo>
                  <a:pt x="53201" y="25"/>
                </a:lnTo>
                <a:lnTo>
                  <a:pt x="38970" y="2329"/>
                </a:lnTo>
                <a:lnTo>
                  <a:pt x="26237" y="8023"/>
                </a:lnTo>
                <a:lnTo>
                  <a:pt x="15487" y="16616"/>
                </a:lnTo>
                <a:lnTo>
                  <a:pt x="7207" y="27622"/>
                </a:lnTo>
                <a:lnTo>
                  <a:pt x="1882" y="40551"/>
                </a:lnTo>
                <a:lnTo>
                  <a:pt x="0" y="54914"/>
                </a:lnTo>
                <a:lnTo>
                  <a:pt x="0" y="219595"/>
                </a:lnTo>
                <a:lnTo>
                  <a:pt x="2319" y="235492"/>
                </a:lnTo>
                <a:lnTo>
                  <a:pt x="8003" y="248225"/>
                </a:lnTo>
                <a:lnTo>
                  <a:pt x="16590" y="258977"/>
                </a:lnTo>
                <a:lnTo>
                  <a:pt x="27593" y="267261"/>
                </a:lnTo>
                <a:lnTo>
                  <a:pt x="40526" y="272588"/>
                </a:lnTo>
                <a:lnTo>
                  <a:pt x="54902" y="274472"/>
                </a:lnTo>
                <a:lnTo>
                  <a:pt x="219646" y="274472"/>
                </a:lnTo>
                <a:lnTo>
                  <a:pt x="235527" y="272157"/>
                </a:lnTo>
                <a:lnTo>
                  <a:pt x="248265" y="266476"/>
                </a:lnTo>
                <a:lnTo>
                  <a:pt x="259022" y="257892"/>
                </a:lnTo>
                <a:lnTo>
                  <a:pt x="267308" y="246892"/>
                </a:lnTo>
                <a:lnTo>
                  <a:pt x="272638" y="233964"/>
                </a:lnTo>
                <a:lnTo>
                  <a:pt x="274523" y="219595"/>
                </a:lnTo>
                <a:lnTo>
                  <a:pt x="274523" y="54914"/>
                </a:lnTo>
                <a:lnTo>
                  <a:pt x="272201" y="39006"/>
                </a:lnTo>
                <a:lnTo>
                  <a:pt x="266517" y="26268"/>
                </a:lnTo>
                <a:lnTo>
                  <a:pt x="257932" y="15509"/>
                </a:lnTo>
                <a:lnTo>
                  <a:pt x="246934" y="7219"/>
                </a:lnTo>
                <a:lnTo>
                  <a:pt x="234010" y="1886"/>
                </a:lnTo>
                <a:lnTo>
                  <a:pt x="219646" y="0"/>
                </a:lnTo>
                <a:lnTo>
                  <a:pt x="5490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925729" y="4561851"/>
            <a:ext cx="274523" cy="274472"/>
          </a:xfrm>
          <a:custGeom>
            <a:avLst/>
            <a:gdLst/>
            <a:ahLst/>
            <a:cxnLst/>
            <a:rect l="l" t="t" r="r" b="b"/>
            <a:pathLst>
              <a:path w="274523" h="274472">
                <a:moveTo>
                  <a:pt x="54902" y="0"/>
                </a:moveTo>
                <a:lnTo>
                  <a:pt x="219646" y="0"/>
                </a:lnTo>
                <a:lnTo>
                  <a:pt x="234010" y="1886"/>
                </a:lnTo>
                <a:lnTo>
                  <a:pt x="246934" y="7219"/>
                </a:lnTo>
                <a:lnTo>
                  <a:pt x="257932" y="15509"/>
                </a:lnTo>
                <a:lnTo>
                  <a:pt x="266517" y="26268"/>
                </a:lnTo>
                <a:lnTo>
                  <a:pt x="272201" y="39006"/>
                </a:lnTo>
                <a:lnTo>
                  <a:pt x="274498" y="53235"/>
                </a:lnTo>
                <a:lnTo>
                  <a:pt x="274523" y="54914"/>
                </a:lnTo>
                <a:lnTo>
                  <a:pt x="274523" y="219595"/>
                </a:lnTo>
                <a:lnTo>
                  <a:pt x="272638" y="233964"/>
                </a:lnTo>
                <a:lnTo>
                  <a:pt x="267308" y="246892"/>
                </a:lnTo>
                <a:lnTo>
                  <a:pt x="259022" y="257892"/>
                </a:lnTo>
                <a:lnTo>
                  <a:pt x="248265" y="266476"/>
                </a:lnTo>
                <a:lnTo>
                  <a:pt x="235527" y="272157"/>
                </a:lnTo>
                <a:lnTo>
                  <a:pt x="221294" y="274448"/>
                </a:lnTo>
                <a:lnTo>
                  <a:pt x="219646" y="274472"/>
                </a:lnTo>
                <a:lnTo>
                  <a:pt x="54902" y="274472"/>
                </a:lnTo>
                <a:lnTo>
                  <a:pt x="40526" y="272588"/>
                </a:lnTo>
                <a:lnTo>
                  <a:pt x="27593" y="267261"/>
                </a:lnTo>
                <a:lnTo>
                  <a:pt x="16590" y="258977"/>
                </a:lnTo>
                <a:lnTo>
                  <a:pt x="8003" y="248225"/>
                </a:lnTo>
                <a:lnTo>
                  <a:pt x="2319" y="235492"/>
                </a:lnTo>
                <a:lnTo>
                  <a:pt x="24" y="221264"/>
                </a:lnTo>
                <a:lnTo>
                  <a:pt x="0" y="219595"/>
                </a:lnTo>
                <a:lnTo>
                  <a:pt x="0" y="54914"/>
                </a:lnTo>
                <a:lnTo>
                  <a:pt x="1882" y="40551"/>
                </a:lnTo>
                <a:lnTo>
                  <a:pt x="7207" y="27622"/>
                </a:lnTo>
                <a:lnTo>
                  <a:pt x="15487" y="16616"/>
                </a:lnTo>
                <a:lnTo>
                  <a:pt x="26237" y="8023"/>
                </a:lnTo>
                <a:lnTo>
                  <a:pt x="38970" y="2329"/>
                </a:lnTo>
                <a:lnTo>
                  <a:pt x="53201" y="25"/>
                </a:lnTo>
                <a:lnTo>
                  <a:pt x="54902" y="0"/>
                </a:lnTo>
                <a:close/>
              </a:path>
            </a:pathLst>
          </a:custGeom>
          <a:ln w="5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964921" y="4789651"/>
            <a:ext cx="22110" cy="20370"/>
          </a:xfrm>
          <a:custGeom>
            <a:avLst/>
            <a:gdLst/>
            <a:ahLst/>
            <a:cxnLst/>
            <a:rect l="l" t="t" r="r" b="b"/>
            <a:pathLst>
              <a:path w="22110" h="20370">
                <a:moveTo>
                  <a:pt x="22110" y="10198"/>
                </a:moveTo>
                <a:lnTo>
                  <a:pt x="22110" y="4559"/>
                </a:lnTo>
                <a:lnTo>
                  <a:pt x="17170" y="0"/>
                </a:lnTo>
                <a:lnTo>
                  <a:pt x="4940" y="0"/>
                </a:lnTo>
                <a:lnTo>
                  <a:pt x="0" y="4559"/>
                </a:lnTo>
                <a:lnTo>
                  <a:pt x="0" y="15836"/>
                </a:lnTo>
                <a:lnTo>
                  <a:pt x="4940" y="20370"/>
                </a:lnTo>
                <a:lnTo>
                  <a:pt x="17170" y="20370"/>
                </a:lnTo>
                <a:lnTo>
                  <a:pt x="22110" y="15836"/>
                </a:lnTo>
                <a:lnTo>
                  <a:pt x="22110" y="10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144144" y="4789651"/>
            <a:ext cx="22097" cy="20370"/>
          </a:xfrm>
          <a:custGeom>
            <a:avLst/>
            <a:gdLst/>
            <a:ahLst/>
            <a:cxnLst/>
            <a:rect l="l" t="t" r="r" b="b"/>
            <a:pathLst>
              <a:path w="22097" h="20370">
                <a:moveTo>
                  <a:pt x="22097" y="10198"/>
                </a:moveTo>
                <a:lnTo>
                  <a:pt x="22097" y="4559"/>
                </a:lnTo>
                <a:lnTo>
                  <a:pt x="17145" y="0"/>
                </a:lnTo>
                <a:lnTo>
                  <a:pt x="4952" y="0"/>
                </a:lnTo>
                <a:lnTo>
                  <a:pt x="0" y="4559"/>
                </a:lnTo>
                <a:lnTo>
                  <a:pt x="0" y="15836"/>
                </a:lnTo>
                <a:lnTo>
                  <a:pt x="4952" y="20370"/>
                </a:lnTo>
                <a:lnTo>
                  <a:pt x="17145" y="20370"/>
                </a:lnTo>
                <a:lnTo>
                  <a:pt x="22097" y="15836"/>
                </a:lnTo>
                <a:lnTo>
                  <a:pt x="22097" y="10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043344" y="4789651"/>
            <a:ext cx="22098" cy="20370"/>
          </a:xfrm>
          <a:custGeom>
            <a:avLst/>
            <a:gdLst/>
            <a:ahLst/>
            <a:cxnLst/>
            <a:rect l="l" t="t" r="r" b="b"/>
            <a:pathLst>
              <a:path w="22098" h="20370">
                <a:moveTo>
                  <a:pt x="22098" y="10198"/>
                </a:moveTo>
                <a:lnTo>
                  <a:pt x="22098" y="4559"/>
                </a:lnTo>
                <a:lnTo>
                  <a:pt x="17145" y="0"/>
                </a:lnTo>
                <a:lnTo>
                  <a:pt x="4940" y="0"/>
                </a:lnTo>
                <a:lnTo>
                  <a:pt x="0" y="4559"/>
                </a:lnTo>
                <a:lnTo>
                  <a:pt x="0" y="15836"/>
                </a:lnTo>
                <a:lnTo>
                  <a:pt x="4940" y="20370"/>
                </a:lnTo>
                <a:lnTo>
                  <a:pt x="17145" y="20370"/>
                </a:lnTo>
                <a:lnTo>
                  <a:pt x="22098" y="15836"/>
                </a:lnTo>
                <a:lnTo>
                  <a:pt x="22098" y="10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48347" y="3694093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6"/>
                </a:lnTo>
                <a:lnTo>
                  <a:pt x="42114" y="7781"/>
                </a:lnTo>
                <a:lnTo>
                  <a:pt x="30316" y="15015"/>
                </a:lnTo>
                <a:lnTo>
                  <a:pt x="20087" y="24222"/>
                </a:lnTo>
                <a:lnTo>
                  <a:pt x="11684" y="35145"/>
                </a:lnTo>
                <a:lnTo>
                  <a:pt x="5364" y="47529"/>
                </a:lnTo>
                <a:lnTo>
                  <a:pt x="1383" y="61117"/>
                </a:lnTo>
                <a:lnTo>
                  <a:pt x="0" y="75653"/>
                </a:lnTo>
                <a:lnTo>
                  <a:pt x="0" y="302653"/>
                </a:lnTo>
                <a:lnTo>
                  <a:pt x="2779" y="323117"/>
                </a:lnTo>
                <a:lnTo>
                  <a:pt x="7789" y="336223"/>
                </a:lnTo>
                <a:lnTo>
                  <a:pt x="15029" y="348015"/>
                </a:lnTo>
                <a:lnTo>
                  <a:pt x="24242" y="358237"/>
                </a:lnTo>
                <a:lnTo>
                  <a:pt x="35172" y="366634"/>
                </a:lnTo>
                <a:lnTo>
                  <a:pt x="47562" y="372948"/>
                </a:lnTo>
                <a:lnTo>
                  <a:pt x="61154" y="376925"/>
                </a:lnTo>
                <a:lnTo>
                  <a:pt x="75692" y="378307"/>
                </a:lnTo>
                <a:lnTo>
                  <a:pt x="302729" y="378307"/>
                </a:lnTo>
                <a:lnTo>
                  <a:pt x="323196" y="375531"/>
                </a:lnTo>
                <a:lnTo>
                  <a:pt x="336307" y="370525"/>
                </a:lnTo>
                <a:lnTo>
                  <a:pt x="348105" y="363291"/>
                </a:lnTo>
                <a:lnTo>
                  <a:pt x="358334" y="354085"/>
                </a:lnTo>
                <a:lnTo>
                  <a:pt x="366737" y="343161"/>
                </a:lnTo>
                <a:lnTo>
                  <a:pt x="373057" y="330778"/>
                </a:lnTo>
                <a:lnTo>
                  <a:pt x="377037" y="317190"/>
                </a:lnTo>
                <a:lnTo>
                  <a:pt x="378421" y="302653"/>
                </a:lnTo>
                <a:lnTo>
                  <a:pt x="378421" y="75653"/>
                </a:lnTo>
                <a:lnTo>
                  <a:pt x="375642" y="55190"/>
                </a:lnTo>
                <a:lnTo>
                  <a:pt x="370632" y="42084"/>
                </a:lnTo>
                <a:lnTo>
                  <a:pt x="363392" y="30292"/>
                </a:lnTo>
                <a:lnTo>
                  <a:pt x="354179" y="20070"/>
                </a:lnTo>
                <a:lnTo>
                  <a:pt x="343249" y="11673"/>
                </a:lnTo>
                <a:lnTo>
                  <a:pt x="330859" y="5358"/>
                </a:lnTo>
                <a:lnTo>
                  <a:pt x="317267" y="1382"/>
                </a:lnTo>
                <a:lnTo>
                  <a:pt x="302729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760215" y="4076889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302742" y="0"/>
                </a:lnTo>
                <a:lnTo>
                  <a:pt x="317280" y="1383"/>
                </a:lnTo>
                <a:lnTo>
                  <a:pt x="330872" y="5361"/>
                </a:lnTo>
                <a:lnTo>
                  <a:pt x="343261" y="11677"/>
                </a:lnTo>
                <a:lnTo>
                  <a:pt x="354191" y="20076"/>
                </a:lnTo>
                <a:lnTo>
                  <a:pt x="363403" y="30300"/>
                </a:lnTo>
                <a:lnTo>
                  <a:pt x="370642" y="42094"/>
                </a:lnTo>
                <a:lnTo>
                  <a:pt x="375649" y="55199"/>
                </a:lnTo>
                <a:lnTo>
                  <a:pt x="378167" y="69360"/>
                </a:lnTo>
                <a:lnTo>
                  <a:pt x="378421" y="75628"/>
                </a:lnTo>
                <a:lnTo>
                  <a:pt x="378421" y="302653"/>
                </a:lnTo>
                <a:lnTo>
                  <a:pt x="377037" y="317188"/>
                </a:lnTo>
                <a:lnTo>
                  <a:pt x="373055" y="330775"/>
                </a:lnTo>
                <a:lnTo>
                  <a:pt x="366734" y="343158"/>
                </a:lnTo>
                <a:lnTo>
                  <a:pt x="358329" y="354081"/>
                </a:lnTo>
                <a:lnTo>
                  <a:pt x="348098" y="363286"/>
                </a:lnTo>
                <a:lnTo>
                  <a:pt x="336299" y="370519"/>
                </a:lnTo>
                <a:lnTo>
                  <a:pt x="323187" y="375523"/>
                </a:lnTo>
                <a:lnTo>
                  <a:pt x="309022" y="378040"/>
                </a:lnTo>
                <a:lnTo>
                  <a:pt x="302742" y="378294"/>
                </a:lnTo>
                <a:lnTo>
                  <a:pt x="75692" y="378294"/>
                </a:lnTo>
                <a:lnTo>
                  <a:pt x="61152" y="376912"/>
                </a:lnTo>
                <a:lnTo>
                  <a:pt x="47559" y="372935"/>
                </a:lnTo>
                <a:lnTo>
                  <a:pt x="35169" y="366620"/>
                </a:lnTo>
                <a:lnTo>
                  <a:pt x="24239" y="358223"/>
                </a:lnTo>
                <a:lnTo>
                  <a:pt x="15026" y="348000"/>
                </a:lnTo>
                <a:lnTo>
                  <a:pt x="7786" y="336208"/>
                </a:lnTo>
                <a:lnTo>
                  <a:pt x="2777" y="323104"/>
                </a:lnTo>
                <a:lnTo>
                  <a:pt x="255" y="308942"/>
                </a:lnTo>
                <a:lnTo>
                  <a:pt x="0" y="302653"/>
                </a:lnTo>
                <a:lnTo>
                  <a:pt x="0" y="75628"/>
                </a:lnTo>
                <a:lnTo>
                  <a:pt x="1384" y="61097"/>
                </a:lnTo>
                <a:lnTo>
                  <a:pt x="5366" y="47513"/>
                </a:lnTo>
                <a:lnTo>
                  <a:pt x="11688" y="35133"/>
                </a:lnTo>
                <a:lnTo>
                  <a:pt x="20093" y="24211"/>
                </a:lnTo>
                <a:lnTo>
                  <a:pt x="30325" y="15007"/>
                </a:lnTo>
                <a:lnTo>
                  <a:pt x="42127" y="7774"/>
                </a:lnTo>
                <a:lnTo>
                  <a:pt x="55241" y="2771"/>
                </a:lnTo>
                <a:lnTo>
                  <a:pt x="69410" y="254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814266" y="439084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34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93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45851" y="4390845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93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22331" y="439084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93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760215" y="3690936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302742" y="0"/>
                </a:lnTo>
                <a:lnTo>
                  <a:pt x="317280" y="1383"/>
                </a:lnTo>
                <a:lnTo>
                  <a:pt x="330872" y="5361"/>
                </a:lnTo>
                <a:lnTo>
                  <a:pt x="343261" y="11677"/>
                </a:lnTo>
                <a:lnTo>
                  <a:pt x="354191" y="20076"/>
                </a:lnTo>
                <a:lnTo>
                  <a:pt x="363403" y="30300"/>
                </a:lnTo>
                <a:lnTo>
                  <a:pt x="370642" y="42094"/>
                </a:lnTo>
                <a:lnTo>
                  <a:pt x="375649" y="55199"/>
                </a:lnTo>
                <a:lnTo>
                  <a:pt x="378167" y="69360"/>
                </a:lnTo>
                <a:lnTo>
                  <a:pt x="378421" y="75628"/>
                </a:lnTo>
                <a:lnTo>
                  <a:pt x="378421" y="302653"/>
                </a:lnTo>
                <a:lnTo>
                  <a:pt x="377037" y="317188"/>
                </a:lnTo>
                <a:lnTo>
                  <a:pt x="373055" y="330775"/>
                </a:lnTo>
                <a:lnTo>
                  <a:pt x="366734" y="343158"/>
                </a:lnTo>
                <a:lnTo>
                  <a:pt x="358329" y="354081"/>
                </a:lnTo>
                <a:lnTo>
                  <a:pt x="348098" y="363286"/>
                </a:lnTo>
                <a:lnTo>
                  <a:pt x="336299" y="370519"/>
                </a:lnTo>
                <a:lnTo>
                  <a:pt x="323187" y="375523"/>
                </a:lnTo>
                <a:lnTo>
                  <a:pt x="309022" y="378040"/>
                </a:lnTo>
                <a:lnTo>
                  <a:pt x="302742" y="378294"/>
                </a:lnTo>
                <a:lnTo>
                  <a:pt x="75692" y="378294"/>
                </a:lnTo>
                <a:lnTo>
                  <a:pt x="61152" y="376912"/>
                </a:lnTo>
                <a:lnTo>
                  <a:pt x="47559" y="372935"/>
                </a:lnTo>
                <a:lnTo>
                  <a:pt x="35169" y="366620"/>
                </a:lnTo>
                <a:lnTo>
                  <a:pt x="24239" y="358223"/>
                </a:lnTo>
                <a:lnTo>
                  <a:pt x="15026" y="348000"/>
                </a:lnTo>
                <a:lnTo>
                  <a:pt x="7786" y="336208"/>
                </a:lnTo>
                <a:lnTo>
                  <a:pt x="2777" y="323104"/>
                </a:lnTo>
                <a:lnTo>
                  <a:pt x="255" y="308942"/>
                </a:lnTo>
                <a:lnTo>
                  <a:pt x="0" y="302653"/>
                </a:lnTo>
                <a:lnTo>
                  <a:pt x="0" y="75628"/>
                </a:lnTo>
                <a:lnTo>
                  <a:pt x="1384" y="61097"/>
                </a:lnTo>
                <a:lnTo>
                  <a:pt x="5366" y="47513"/>
                </a:lnTo>
                <a:lnTo>
                  <a:pt x="11688" y="35133"/>
                </a:lnTo>
                <a:lnTo>
                  <a:pt x="20093" y="24211"/>
                </a:lnTo>
                <a:lnTo>
                  <a:pt x="30325" y="15007"/>
                </a:lnTo>
                <a:lnTo>
                  <a:pt x="42127" y="7774"/>
                </a:lnTo>
                <a:lnTo>
                  <a:pt x="55241" y="2771"/>
                </a:lnTo>
                <a:lnTo>
                  <a:pt x="69410" y="254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814266" y="4004892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045851" y="4004892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22331" y="4004892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60215" y="1761145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6"/>
                </a:lnTo>
                <a:lnTo>
                  <a:pt x="42114" y="7781"/>
                </a:lnTo>
                <a:lnTo>
                  <a:pt x="30316" y="15015"/>
                </a:lnTo>
                <a:lnTo>
                  <a:pt x="20087" y="24222"/>
                </a:lnTo>
                <a:lnTo>
                  <a:pt x="11684" y="35145"/>
                </a:lnTo>
                <a:lnTo>
                  <a:pt x="5364" y="47529"/>
                </a:lnTo>
                <a:lnTo>
                  <a:pt x="1383" y="61117"/>
                </a:lnTo>
                <a:lnTo>
                  <a:pt x="0" y="75653"/>
                </a:lnTo>
                <a:lnTo>
                  <a:pt x="0" y="302653"/>
                </a:lnTo>
                <a:lnTo>
                  <a:pt x="2779" y="323117"/>
                </a:lnTo>
                <a:lnTo>
                  <a:pt x="7789" y="336223"/>
                </a:lnTo>
                <a:lnTo>
                  <a:pt x="15029" y="348015"/>
                </a:lnTo>
                <a:lnTo>
                  <a:pt x="24242" y="358237"/>
                </a:lnTo>
                <a:lnTo>
                  <a:pt x="35172" y="366634"/>
                </a:lnTo>
                <a:lnTo>
                  <a:pt x="47562" y="372948"/>
                </a:lnTo>
                <a:lnTo>
                  <a:pt x="61154" y="376925"/>
                </a:lnTo>
                <a:lnTo>
                  <a:pt x="75692" y="378307"/>
                </a:lnTo>
                <a:lnTo>
                  <a:pt x="302742" y="378307"/>
                </a:lnTo>
                <a:lnTo>
                  <a:pt x="323195" y="375533"/>
                </a:lnTo>
                <a:lnTo>
                  <a:pt x="336305" y="370529"/>
                </a:lnTo>
                <a:lnTo>
                  <a:pt x="348103" y="363295"/>
                </a:lnTo>
                <a:lnTo>
                  <a:pt x="358332" y="354088"/>
                </a:lnTo>
                <a:lnTo>
                  <a:pt x="366736" y="343164"/>
                </a:lnTo>
                <a:lnTo>
                  <a:pt x="373056" y="330780"/>
                </a:lnTo>
                <a:lnTo>
                  <a:pt x="377037" y="317191"/>
                </a:lnTo>
                <a:lnTo>
                  <a:pt x="378421" y="302653"/>
                </a:lnTo>
                <a:lnTo>
                  <a:pt x="378421" y="75653"/>
                </a:lnTo>
                <a:lnTo>
                  <a:pt x="375644" y="55198"/>
                </a:lnTo>
                <a:lnTo>
                  <a:pt x="370635" y="42090"/>
                </a:lnTo>
                <a:lnTo>
                  <a:pt x="363396" y="30297"/>
                </a:lnTo>
                <a:lnTo>
                  <a:pt x="354184" y="20073"/>
                </a:lnTo>
                <a:lnTo>
                  <a:pt x="343255" y="11675"/>
                </a:lnTo>
                <a:lnTo>
                  <a:pt x="330867" y="5359"/>
                </a:lnTo>
                <a:lnTo>
                  <a:pt x="317277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760215" y="1761145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66"/>
                </a:lnTo>
                <a:lnTo>
                  <a:pt x="377037" y="317197"/>
                </a:lnTo>
                <a:lnTo>
                  <a:pt x="373055" y="330782"/>
                </a:lnTo>
                <a:lnTo>
                  <a:pt x="366734" y="343165"/>
                </a:lnTo>
                <a:lnTo>
                  <a:pt x="358329" y="354088"/>
                </a:lnTo>
                <a:lnTo>
                  <a:pt x="348098" y="363295"/>
                </a:lnTo>
                <a:lnTo>
                  <a:pt x="336299" y="370530"/>
                </a:lnTo>
                <a:lnTo>
                  <a:pt x="323187" y="375534"/>
                </a:lnTo>
                <a:lnTo>
                  <a:pt x="309022" y="378053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2" y="376924"/>
                </a:lnTo>
                <a:lnTo>
                  <a:pt x="47559" y="372946"/>
                </a:lnTo>
                <a:lnTo>
                  <a:pt x="35169" y="366629"/>
                </a:lnTo>
                <a:lnTo>
                  <a:pt x="24239" y="358231"/>
                </a:lnTo>
                <a:lnTo>
                  <a:pt x="15026" y="348007"/>
                </a:lnTo>
                <a:lnTo>
                  <a:pt x="7786" y="336215"/>
                </a:lnTo>
                <a:lnTo>
                  <a:pt x="2777" y="323112"/>
                </a:lnTo>
                <a:lnTo>
                  <a:pt x="255" y="308953"/>
                </a:lnTo>
                <a:lnTo>
                  <a:pt x="0" y="302666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814266" y="207511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45851" y="2075115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22331" y="207511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760215" y="1375191"/>
            <a:ext cx="378421" cy="378308"/>
          </a:xfrm>
          <a:custGeom>
            <a:avLst/>
            <a:gdLst/>
            <a:ahLst/>
            <a:cxnLst/>
            <a:rect l="l" t="t" r="r" b="b"/>
            <a:pathLst>
              <a:path w="378421" h="378308">
                <a:moveTo>
                  <a:pt x="75692" y="0"/>
                </a:moveTo>
                <a:lnTo>
                  <a:pt x="69390" y="256"/>
                </a:lnTo>
                <a:lnTo>
                  <a:pt x="55224" y="2776"/>
                </a:lnTo>
                <a:lnTo>
                  <a:pt x="42114" y="7782"/>
                </a:lnTo>
                <a:lnTo>
                  <a:pt x="30316" y="15016"/>
                </a:lnTo>
                <a:lnTo>
                  <a:pt x="20087" y="24223"/>
                </a:lnTo>
                <a:lnTo>
                  <a:pt x="11684" y="35146"/>
                </a:lnTo>
                <a:lnTo>
                  <a:pt x="5364" y="47530"/>
                </a:lnTo>
                <a:lnTo>
                  <a:pt x="1383" y="61118"/>
                </a:lnTo>
                <a:lnTo>
                  <a:pt x="0" y="75655"/>
                </a:lnTo>
                <a:lnTo>
                  <a:pt x="0" y="302654"/>
                </a:lnTo>
                <a:lnTo>
                  <a:pt x="2779" y="323118"/>
                </a:lnTo>
                <a:lnTo>
                  <a:pt x="7789" y="336224"/>
                </a:lnTo>
                <a:lnTo>
                  <a:pt x="15029" y="348016"/>
                </a:lnTo>
                <a:lnTo>
                  <a:pt x="24242" y="358238"/>
                </a:lnTo>
                <a:lnTo>
                  <a:pt x="35172" y="366635"/>
                </a:lnTo>
                <a:lnTo>
                  <a:pt x="47562" y="372949"/>
                </a:lnTo>
                <a:lnTo>
                  <a:pt x="61154" y="376926"/>
                </a:lnTo>
                <a:lnTo>
                  <a:pt x="75692" y="378308"/>
                </a:lnTo>
                <a:lnTo>
                  <a:pt x="302742" y="378308"/>
                </a:lnTo>
                <a:lnTo>
                  <a:pt x="323195" y="375534"/>
                </a:lnTo>
                <a:lnTo>
                  <a:pt x="336305" y="370530"/>
                </a:lnTo>
                <a:lnTo>
                  <a:pt x="348103" y="363296"/>
                </a:lnTo>
                <a:lnTo>
                  <a:pt x="358332" y="354089"/>
                </a:lnTo>
                <a:lnTo>
                  <a:pt x="366736" y="343166"/>
                </a:lnTo>
                <a:lnTo>
                  <a:pt x="373056" y="330781"/>
                </a:lnTo>
                <a:lnTo>
                  <a:pt x="377037" y="317192"/>
                </a:lnTo>
                <a:lnTo>
                  <a:pt x="378421" y="302654"/>
                </a:lnTo>
                <a:lnTo>
                  <a:pt x="378421" y="75655"/>
                </a:lnTo>
                <a:lnTo>
                  <a:pt x="375644" y="55198"/>
                </a:lnTo>
                <a:lnTo>
                  <a:pt x="370635" y="42091"/>
                </a:lnTo>
                <a:lnTo>
                  <a:pt x="363396" y="30297"/>
                </a:lnTo>
                <a:lnTo>
                  <a:pt x="354183" y="20073"/>
                </a:lnTo>
                <a:lnTo>
                  <a:pt x="343255" y="11675"/>
                </a:lnTo>
                <a:lnTo>
                  <a:pt x="330867" y="5359"/>
                </a:lnTo>
                <a:lnTo>
                  <a:pt x="317277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760215" y="1375191"/>
            <a:ext cx="378421" cy="378308"/>
          </a:xfrm>
          <a:custGeom>
            <a:avLst/>
            <a:gdLst/>
            <a:ahLst/>
            <a:cxnLst/>
            <a:rect l="l" t="t" r="r" b="b"/>
            <a:pathLst>
              <a:path w="378421" h="378308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5"/>
                </a:lnTo>
                <a:lnTo>
                  <a:pt x="363399" y="30299"/>
                </a:lnTo>
                <a:lnTo>
                  <a:pt x="370638" y="42092"/>
                </a:lnTo>
                <a:lnTo>
                  <a:pt x="375646" y="55199"/>
                </a:lnTo>
                <a:lnTo>
                  <a:pt x="378167" y="69362"/>
                </a:lnTo>
                <a:lnTo>
                  <a:pt x="378421" y="75642"/>
                </a:lnTo>
                <a:lnTo>
                  <a:pt x="378421" y="302654"/>
                </a:lnTo>
                <a:lnTo>
                  <a:pt x="377037" y="317189"/>
                </a:lnTo>
                <a:lnTo>
                  <a:pt x="373056" y="330776"/>
                </a:lnTo>
                <a:lnTo>
                  <a:pt x="366736" y="343160"/>
                </a:lnTo>
                <a:lnTo>
                  <a:pt x="358332" y="354084"/>
                </a:lnTo>
                <a:lnTo>
                  <a:pt x="348103" y="363292"/>
                </a:lnTo>
                <a:lnTo>
                  <a:pt x="336305" y="370528"/>
                </a:lnTo>
                <a:lnTo>
                  <a:pt x="323195" y="375533"/>
                </a:lnTo>
                <a:lnTo>
                  <a:pt x="309031" y="378053"/>
                </a:lnTo>
                <a:lnTo>
                  <a:pt x="302742" y="378308"/>
                </a:lnTo>
                <a:lnTo>
                  <a:pt x="75692" y="378308"/>
                </a:lnTo>
                <a:lnTo>
                  <a:pt x="61154" y="376925"/>
                </a:lnTo>
                <a:lnTo>
                  <a:pt x="47562" y="372948"/>
                </a:lnTo>
                <a:lnTo>
                  <a:pt x="35172" y="366632"/>
                </a:lnTo>
                <a:lnTo>
                  <a:pt x="24242" y="358234"/>
                </a:lnTo>
                <a:lnTo>
                  <a:pt x="15029" y="348011"/>
                </a:lnTo>
                <a:lnTo>
                  <a:pt x="7789" y="336218"/>
                </a:lnTo>
                <a:lnTo>
                  <a:pt x="2779" y="323114"/>
                </a:lnTo>
                <a:lnTo>
                  <a:pt x="256" y="308953"/>
                </a:lnTo>
                <a:lnTo>
                  <a:pt x="0" y="302654"/>
                </a:lnTo>
                <a:lnTo>
                  <a:pt x="0" y="75642"/>
                </a:lnTo>
                <a:lnTo>
                  <a:pt x="1384" y="61108"/>
                </a:lnTo>
                <a:lnTo>
                  <a:pt x="5365" y="47522"/>
                </a:lnTo>
                <a:lnTo>
                  <a:pt x="11686" y="35140"/>
                </a:lnTo>
                <a:lnTo>
                  <a:pt x="20090" y="24218"/>
                </a:lnTo>
                <a:lnTo>
                  <a:pt x="30320" y="15012"/>
                </a:lnTo>
                <a:lnTo>
                  <a:pt x="42120" y="7778"/>
                </a:lnTo>
                <a:lnTo>
                  <a:pt x="55232" y="2774"/>
                </a:lnTo>
                <a:lnTo>
                  <a:pt x="69399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814266" y="1689162"/>
            <a:ext cx="30454" cy="28067"/>
          </a:xfrm>
          <a:custGeom>
            <a:avLst/>
            <a:gdLst/>
            <a:ahLst/>
            <a:cxnLst/>
            <a:rect l="l" t="t" r="r" b="b"/>
            <a:pathLst>
              <a:path w="30454" h="28067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67"/>
                </a:lnTo>
                <a:lnTo>
                  <a:pt x="23634" y="28067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45851" y="1689162"/>
            <a:ext cx="30441" cy="28067"/>
          </a:xfrm>
          <a:custGeom>
            <a:avLst/>
            <a:gdLst/>
            <a:ahLst/>
            <a:cxnLst/>
            <a:rect l="l" t="t" r="r" b="b"/>
            <a:pathLst>
              <a:path w="30441" h="28067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67"/>
                </a:lnTo>
                <a:lnTo>
                  <a:pt x="23621" y="28067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922331" y="1689162"/>
            <a:ext cx="30454" cy="28067"/>
          </a:xfrm>
          <a:custGeom>
            <a:avLst/>
            <a:gdLst/>
            <a:ahLst/>
            <a:cxnLst/>
            <a:rect l="l" t="t" r="r" b="b"/>
            <a:pathLst>
              <a:path w="30454" h="28067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67"/>
                </a:lnTo>
                <a:lnTo>
                  <a:pt x="23621" y="28067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60136" y="1373076"/>
            <a:ext cx="1157871" cy="3087653"/>
          </a:xfrm>
          <a:custGeom>
            <a:avLst/>
            <a:gdLst/>
            <a:ahLst/>
            <a:cxnLst/>
            <a:rect l="l" t="t" r="r" b="b"/>
            <a:pathLst>
              <a:path w="1157871" h="3087653">
                <a:moveTo>
                  <a:pt x="0" y="3087653"/>
                </a:moveTo>
                <a:lnTo>
                  <a:pt x="0" y="0"/>
                </a:lnTo>
                <a:lnTo>
                  <a:pt x="385952" y="0"/>
                </a:lnTo>
                <a:lnTo>
                  <a:pt x="385952" y="3087653"/>
                </a:lnTo>
                <a:lnTo>
                  <a:pt x="771918" y="3087653"/>
                </a:lnTo>
                <a:lnTo>
                  <a:pt x="771918" y="0"/>
                </a:lnTo>
                <a:lnTo>
                  <a:pt x="1157871" y="0"/>
                </a:lnTo>
                <a:lnTo>
                  <a:pt x="1157871" y="3087653"/>
                </a:lnTo>
              </a:path>
            </a:pathLst>
          </a:custGeom>
          <a:ln w="771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761422" y="1757297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61422" y="2143250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61422" y="2529203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761422" y="2915169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761422" y="3301122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61422" y="3687075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761422" y="4073028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768950" y="1386063"/>
            <a:ext cx="1549057" cy="3091154"/>
          </a:xfrm>
          <a:custGeom>
            <a:avLst/>
            <a:gdLst/>
            <a:ahLst/>
            <a:cxnLst/>
            <a:rect l="l" t="t" r="r" b="b"/>
            <a:pathLst>
              <a:path w="1549057" h="3091154">
                <a:moveTo>
                  <a:pt x="0" y="0"/>
                </a:moveTo>
                <a:lnTo>
                  <a:pt x="0" y="3091154"/>
                </a:lnTo>
                <a:lnTo>
                  <a:pt x="1549057" y="3091154"/>
                </a:lnTo>
                <a:lnTo>
                  <a:pt x="1549057" y="0"/>
                </a:lnTo>
                <a:lnTo>
                  <a:pt x="0" y="0"/>
                </a:lnTo>
                <a:close/>
              </a:path>
            </a:pathLst>
          </a:custGeom>
          <a:ln w="274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760215" y="2533064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69400" y="255"/>
                </a:lnTo>
                <a:lnTo>
                  <a:pt x="55233" y="2774"/>
                </a:lnTo>
                <a:lnTo>
                  <a:pt x="42121" y="7778"/>
                </a:lnTo>
                <a:lnTo>
                  <a:pt x="30321" y="15011"/>
                </a:lnTo>
                <a:lnTo>
                  <a:pt x="20090" y="24217"/>
                </a:lnTo>
                <a:lnTo>
                  <a:pt x="11686" y="35139"/>
                </a:lnTo>
                <a:lnTo>
                  <a:pt x="5365" y="47521"/>
                </a:lnTo>
                <a:lnTo>
                  <a:pt x="1384" y="61107"/>
                </a:lnTo>
                <a:lnTo>
                  <a:pt x="0" y="75641"/>
                </a:lnTo>
                <a:lnTo>
                  <a:pt x="0" y="302653"/>
                </a:lnTo>
                <a:lnTo>
                  <a:pt x="2777" y="323104"/>
                </a:lnTo>
                <a:lnTo>
                  <a:pt x="7786" y="336208"/>
                </a:lnTo>
                <a:lnTo>
                  <a:pt x="15026" y="348000"/>
                </a:lnTo>
                <a:lnTo>
                  <a:pt x="24239" y="358223"/>
                </a:lnTo>
                <a:lnTo>
                  <a:pt x="35169" y="366620"/>
                </a:lnTo>
                <a:lnTo>
                  <a:pt x="47559" y="372935"/>
                </a:lnTo>
                <a:lnTo>
                  <a:pt x="61152" y="376912"/>
                </a:lnTo>
                <a:lnTo>
                  <a:pt x="75692" y="378294"/>
                </a:lnTo>
                <a:lnTo>
                  <a:pt x="302742" y="378294"/>
                </a:lnTo>
                <a:lnTo>
                  <a:pt x="323187" y="375523"/>
                </a:lnTo>
                <a:lnTo>
                  <a:pt x="336299" y="370519"/>
                </a:lnTo>
                <a:lnTo>
                  <a:pt x="348098" y="363286"/>
                </a:lnTo>
                <a:lnTo>
                  <a:pt x="358329" y="354081"/>
                </a:lnTo>
                <a:lnTo>
                  <a:pt x="366734" y="343158"/>
                </a:lnTo>
                <a:lnTo>
                  <a:pt x="373055" y="330775"/>
                </a:lnTo>
                <a:lnTo>
                  <a:pt x="377037" y="317188"/>
                </a:lnTo>
                <a:lnTo>
                  <a:pt x="378421" y="302653"/>
                </a:lnTo>
                <a:lnTo>
                  <a:pt x="378421" y="75641"/>
                </a:lnTo>
                <a:lnTo>
                  <a:pt x="375647" y="55198"/>
                </a:lnTo>
                <a:lnTo>
                  <a:pt x="370639" y="42092"/>
                </a:lnTo>
                <a:lnTo>
                  <a:pt x="363400" y="30298"/>
                </a:lnTo>
                <a:lnTo>
                  <a:pt x="354187" y="20074"/>
                </a:lnTo>
                <a:lnTo>
                  <a:pt x="343258" y="11676"/>
                </a:lnTo>
                <a:lnTo>
                  <a:pt x="330869" y="5360"/>
                </a:lnTo>
                <a:lnTo>
                  <a:pt x="317278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760215" y="2533064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302742" y="0"/>
                </a:lnTo>
                <a:lnTo>
                  <a:pt x="317280" y="1383"/>
                </a:lnTo>
                <a:lnTo>
                  <a:pt x="330872" y="5361"/>
                </a:lnTo>
                <a:lnTo>
                  <a:pt x="343261" y="11677"/>
                </a:lnTo>
                <a:lnTo>
                  <a:pt x="354191" y="20076"/>
                </a:lnTo>
                <a:lnTo>
                  <a:pt x="363403" y="30300"/>
                </a:lnTo>
                <a:lnTo>
                  <a:pt x="370642" y="42094"/>
                </a:lnTo>
                <a:lnTo>
                  <a:pt x="375649" y="55199"/>
                </a:lnTo>
                <a:lnTo>
                  <a:pt x="378167" y="69360"/>
                </a:lnTo>
                <a:lnTo>
                  <a:pt x="378421" y="75628"/>
                </a:lnTo>
                <a:lnTo>
                  <a:pt x="378421" y="302653"/>
                </a:lnTo>
                <a:lnTo>
                  <a:pt x="377037" y="317188"/>
                </a:lnTo>
                <a:lnTo>
                  <a:pt x="373055" y="330775"/>
                </a:lnTo>
                <a:lnTo>
                  <a:pt x="366734" y="343158"/>
                </a:lnTo>
                <a:lnTo>
                  <a:pt x="358329" y="354081"/>
                </a:lnTo>
                <a:lnTo>
                  <a:pt x="348098" y="363286"/>
                </a:lnTo>
                <a:lnTo>
                  <a:pt x="336299" y="370519"/>
                </a:lnTo>
                <a:lnTo>
                  <a:pt x="323187" y="375523"/>
                </a:lnTo>
                <a:lnTo>
                  <a:pt x="309022" y="378040"/>
                </a:lnTo>
                <a:lnTo>
                  <a:pt x="302742" y="378294"/>
                </a:lnTo>
                <a:lnTo>
                  <a:pt x="75692" y="378294"/>
                </a:lnTo>
                <a:lnTo>
                  <a:pt x="61152" y="376912"/>
                </a:lnTo>
                <a:lnTo>
                  <a:pt x="47559" y="372935"/>
                </a:lnTo>
                <a:lnTo>
                  <a:pt x="35169" y="366620"/>
                </a:lnTo>
                <a:lnTo>
                  <a:pt x="24239" y="358223"/>
                </a:lnTo>
                <a:lnTo>
                  <a:pt x="15026" y="348000"/>
                </a:lnTo>
                <a:lnTo>
                  <a:pt x="7786" y="336208"/>
                </a:lnTo>
                <a:lnTo>
                  <a:pt x="2777" y="323104"/>
                </a:lnTo>
                <a:lnTo>
                  <a:pt x="255" y="308942"/>
                </a:lnTo>
                <a:lnTo>
                  <a:pt x="0" y="302653"/>
                </a:lnTo>
                <a:lnTo>
                  <a:pt x="0" y="75628"/>
                </a:lnTo>
                <a:lnTo>
                  <a:pt x="1384" y="61097"/>
                </a:lnTo>
                <a:lnTo>
                  <a:pt x="5366" y="47513"/>
                </a:lnTo>
                <a:lnTo>
                  <a:pt x="11688" y="35133"/>
                </a:lnTo>
                <a:lnTo>
                  <a:pt x="20093" y="24211"/>
                </a:lnTo>
                <a:lnTo>
                  <a:pt x="30325" y="15007"/>
                </a:lnTo>
                <a:lnTo>
                  <a:pt x="42127" y="7774"/>
                </a:lnTo>
                <a:lnTo>
                  <a:pt x="55241" y="2771"/>
                </a:lnTo>
                <a:lnTo>
                  <a:pt x="69410" y="254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814266" y="2847021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34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93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045851" y="2847021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93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922331" y="2847021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93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60215" y="2147098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7"/>
                </a:lnTo>
                <a:lnTo>
                  <a:pt x="42114" y="7783"/>
                </a:lnTo>
                <a:lnTo>
                  <a:pt x="30316" y="15019"/>
                </a:lnTo>
                <a:lnTo>
                  <a:pt x="20087" y="24227"/>
                </a:lnTo>
                <a:lnTo>
                  <a:pt x="11684" y="35151"/>
                </a:lnTo>
                <a:lnTo>
                  <a:pt x="5364" y="47534"/>
                </a:lnTo>
                <a:lnTo>
                  <a:pt x="1383" y="61121"/>
                </a:lnTo>
                <a:lnTo>
                  <a:pt x="0" y="75653"/>
                </a:lnTo>
                <a:lnTo>
                  <a:pt x="0" y="302666"/>
                </a:lnTo>
                <a:lnTo>
                  <a:pt x="2777" y="323116"/>
                </a:lnTo>
                <a:lnTo>
                  <a:pt x="7786" y="336221"/>
                </a:lnTo>
                <a:lnTo>
                  <a:pt x="15026" y="348013"/>
                </a:lnTo>
                <a:lnTo>
                  <a:pt x="24239" y="358235"/>
                </a:lnTo>
                <a:lnTo>
                  <a:pt x="35169" y="366632"/>
                </a:lnTo>
                <a:lnTo>
                  <a:pt x="47559" y="372947"/>
                </a:lnTo>
                <a:lnTo>
                  <a:pt x="61152" y="376924"/>
                </a:lnTo>
                <a:lnTo>
                  <a:pt x="75692" y="378307"/>
                </a:lnTo>
                <a:lnTo>
                  <a:pt x="302742" y="378307"/>
                </a:lnTo>
                <a:lnTo>
                  <a:pt x="323187" y="375535"/>
                </a:lnTo>
                <a:lnTo>
                  <a:pt x="336299" y="370532"/>
                </a:lnTo>
                <a:lnTo>
                  <a:pt x="348098" y="363299"/>
                </a:lnTo>
                <a:lnTo>
                  <a:pt x="358329" y="354093"/>
                </a:lnTo>
                <a:lnTo>
                  <a:pt x="366734" y="343171"/>
                </a:lnTo>
                <a:lnTo>
                  <a:pt x="373055" y="330788"/>
                </a:lnTo>
                <a:lnTo>
                  <a:pt x="377037" y="317201"/>
                </a:lnTo>
                <a:lnTo>
                  <a:pt x="378421" y="302666"/>
                </a:lnTo>
                <a:lnTo>
                  <a:pt x="378421" y="75653"/>
                </a:lnTo>
                <a:lnTo>
                  <a:pt x="375644" y="55202"/>
                </a:lnTo>
                <a:lnTo>
                  <a:pt x="370635" y="42096"/>
                </a:lnTo>
                <a:lnTo>
                  <a:pt x="363396" y="30302"/>
                </a:lnTo>
                <a:lnTo>
                  <a:pt x="354184" y="20077"/>
                </a:lnTo>
                <a:lnTo>
                  <a:pt x="343255" y="11678"/>
                </a:lnTo>
                <a:lnTo>
                  <a:pt x="330867" y="5361"/>
                </a:lnTo>
                <a:lnTo>
                  <a:pt x="317277" y="1383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760215" y="2147111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302742" y="0"/>
                </a:lnTo>
                <a:lnTo>
                  <a:pt x="317280" y="1383"/>
                </a:lnTo>
                <a:lnTo>
                  <a:pt x="330872" y="5361"/>
                </a:lnTo>
                <a:lnTo>
                  <a:pt x="343261" y="11677"/>
                </a:lnTo>
                <a:lnTo>
                  <a:pt x="354191" y="20076"/>
                </a:lnTo>
                <a:lnTo>
                  <a:pt x="363403" y="30300"/>
                </a:lnTo>
                <a:lnTo>
                  <a:pt x="370642" y="42094"/>
                </a:lnTo>
                <a:lnTo>
                  <a:pt x="375649" y="55199"/>
                </a:lnTo>
                <a:lnTo>
                  <a:pt x="378167" y="69360"/>
                </a:lnTo>
                <a:lnTo>
                  <a:pt x="378421" y="75628"/>
                </a:lnTo>
                <a:lnTo>
                  <a:pt x="378421" y="302653"/>
                </a:lnTo>
                <a:lnTo>
                  <a:pt x="377037" y="317188"/>
                </a:lnTo>
                <a:lnTo>
                  <a:pt x="373055" y="330775"/>
                </a:lnTo>
                <a:lnTo>
                  <a:pt x="366734" y="343158"/>
                </a:lnTo>
                <a:lnTo>
                  <a:pt x="358329" y="354081"/>
                </a:lnTo>
                <a:lnTo>
                  <a:pt x="348098" y="363286"/>
                </a:lnTo>
                <a:lnTo>
                  <a:pt x="336299" y="370519"/>
                </a:lnTo>
                <a:lnTo>
                  <a:pt x="323187" y="375523"/>
                </a:lnTo>
                <a:lnTo>
                  <a:pt x="309022" y="378040"/>
                </a:lnTo>
                <a:lnTo>
                  <a:pt x="302742" y="378294"/>
                </a:lnTo>
                <a:lnTo>
                  <a:pt x="75692" y="378294"/>
                </a:lnTo>
                <a:lnTo>
                  <a:pt x="61152" y="376912"/>
                </a:lnTo>
                <a:lnTo>
                  <a:pt x="47559" y="372935"/>
                </a:lnTo>
                <a:lnTo>
                  <a:pt x="35169" y="366620"/>
                </a:lnTo>
                <a:lnTo>
                  <a:pt x="24239" y="358223"/>
                </a:lnTo>
                <a:lnTo>
                  <a:pt x="15026" y="348000"/>
                </a:lnTo>
                <a:lnTo>
                  <a:pt x="7786" y="336208"/>
                </a:lnTo>
                <a:lnTo>
                  <a:pt x="2777" y="323104"/>
                </a:lnTo>
                <a:lnTo>
                  <a:pt x="255" y="308942"/>
                </a:lnTo>
                <a:lnTo>
                  <a:pt x="0" y="302653"/>
                </a:lnTo>
                <a:lnTo>
                  <a:pt x="0" y="75628"/>
                </a:lnTo>
                <a:lnTo>
                  <a:pt x="1384" y="61097"/>
                </a:lnTo>
                <a:lnTo>
                  <a:pt x="5366" y="47513"/>
                </a:lnTo>
                <a:lnTo>
                  <a:pt x="11688" y="35133"/>
                </a:lnTo>
                <a:lnTo>
                  <a:pt x="20093" y="24211"/>
                </a:lnTo>
                <a:lnTo>
                  <a:pt x="30325" y="15007"/>
                </a:lnTo>
                <a:lnTo>
                  <a:pt x="42127" y="7774"/>
                </a:lnTo>
                <a:lnTo>
                  <a:pt x="55241" y="2771"/>
                </a:lnTo>
                <a:lnTo>
                  <a:pt x="69410" y="254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814266" y="2461068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34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045851" y="2461068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922331" y="2461068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760215" y="3304970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66"/>
                </a:lnTo>
                <a:lnTo>
                  <a:pt x="377037" y="317197"/>
                </a:lnTo>
                <a:lnTo>
                  <a:pt x="373055" y="330782"/>
                </a:lnTo>
                <a:lnTo>
                  <a:pt x="366734" y="343165"/>
                </a:lnTo>
                <a:lnTo>
                  <a:pt x="358329" y="354088"/>
                </a:lnTo>
                <a:lnTo>
                  <a:pt x="348098" y="363295"/>
                </a:lnTo>
                <a:lnTo>
                  <a:pt x="336299" y="370530"/>
                </a:lnTo>
                <a:lnTo>
                  <a:pt x="323187" y="375534"/>
                </a:lnTo>
                <a:lnTo>
                  <a:pt x="309022" y="378053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2" y="376924"/>
                </a:lnTo>
                <a:lnTo>
                  <a:pt x="47559" y="372946"/>
                </a:lnTo>
                <a:lnTo>
                  <a:pt x="35169" y="366629"/>
                </a:lnTo>
                <a:lnTo>
                  <a:pt x="24239" y="358231"/>
                </a:lnTo>
                <a:lnTo>
                  <a:pt x="15026" y="348007"/>
                </a:lnTo>
                <a:lnTo>
                  <a:pt x="7786" y="336215"/>
                </a:lnTo>
                <a:lnTo>
                  <a:pt x="2777" y="323112"/>
                </a:lnTo>
                <a:lnTo>
                  <a:pt x="255" y="308953"/>
                </a:lnTo>
                <a:lnTo>
                  <a:pt x="0" y="302666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14266" y="3618939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045851" y="3618939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922331" y="3618939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60215" y="2919017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53"/>
                </a:lnTo>
                <a:lnTo>
                  <a:pt x="377037" y="317187"/>
                </a:lnTo>
                <a:lnTo>
                  <a:pt x="373056" y="330775"/>
                </a:lnTo>
                <a:lnTo>
                  <a:pt x="366736" y="343159"/>
                </a:lnTo>
                <a:lnTo>
                  <a:pt x="358332" y="354083"/>
                </a:lnTo>
                <a:lnTo>
                  <a:pt x="348103" y="363291"/>
                </a:lnTo>
                <a:lnTo>
                  <a:pt x="336305" y="370526"/>
                </a:lnTo>
                <a:lnTo>
                  <a:pt x="323195" y="375532"/>
                </a:lnTo>
                <a:lnTo>
                  <a:pt x="309031" y="378052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4" y="376924"/>
                </a:lnTo>
                <a:lnTo>
                  <a:pt x="47562" y="372946"/>
                </a:lnTo>
                <a:lnTo>
                  <a:pt x="35172" y="366630"/>
                </a:lnTo>
                <a:lnTo>
                  <a:pt x="24242" y="358233"/>
                </a:lnTo>
                <a:lnTo>
                  <a:pt x="15029" y="348009"/>
                </a:lnTo>
                <a:lnTo>
                  <a:pt x="7789" y="336217"/>
                </a:lnTo>
                <a:lnTo>
                  <a:pt x="2779" y="323113"/>
                </a:lnTo>
                <a:lnTo>
                  <a:pt x="256" y="308952"/>
                </a:lnTo>
                <a:lnTo>
                  <a:pt x="0" y="302653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814266" y="3232986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045851" y="3232986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922331" y="3232986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78810" y="6049732"/>
            <a:ext cx="274523" cy="274459"/>
          </a:xfrm>
          <a:custGeom>
            <a:avLst/>
            <a:gdLst/>
            <a:ahLst/>
            <a:cxnLst/>
            <a:rect l="l" t="t" r="r" b="b"/>
            <a:pathLst>
              <a:path w="274523" h="274459">
                <a:moveTo>
                  <a:pt x="54902" y="0"/>
                </a:moveTo>
                <a:lnTo>
                  <a:pt x="53233" y="24"/>
                </a:lnTo>
                <a:lnTo>
                  <a:pt x="39003" y="2319"/>
                </a:lnTo>
                <a:lnTo>
                  <a:pt x="26264" y="8002"/>
                </a:lnTo>
                <a:lnTo>
                  <a:pt x="15506" y="16587"/>
                </a:lnTo>
                <a:lnTo>
                  <a:pt x="7217" y="27585"/>
                </a:lnTo>
                <a:lnTo>
                  <a:pt x="1885" y="40511"/>
                </a:lnTo>
                <a:lnTo>
                  <a:pt x="0" y="54876"/>
                </a:lnTo>
                <a:lnTo>
                  <a:pt x="0" y="219544"/>
                </a:lnTo>
                <a:lnTo>
                  <a:pt x="2328" y="235482"/>
                </a:lnTo>
                <a:lnTo>
                  <a:pt x="8019" y="248219"/>
                </a:lnTo>
                <a:lnTo>
                  <a:pt x="16610" y="258970"/>
                </a:lnTo>
                <a:lnTo>
                  <a:pt x="27613" y="267251"/>
                </a:lnTo>
                <a:lnTo>
                  <a:pt x="40539" y="272576"/>
                </a:lnTo>
                <a:lnTo>
                  <a:pt x="54902" y="274459"/>
                </a:lnTo>
                <a:lnTo>
                  <a:pt x="219633" y="274459"/>
                </a:lnTo>
                <a:lnTo>
                  <a:pt x="235551" y="272135"/>
                </a:lnTo>
                <a:lnTo>
                  <a:pt x="248284" y="266448"/>
                </a:lnTo>
                <a:lnTo>
                  <a:pt x="259033" y="257860"/>
                </a:lnTo>
                <a:lnTo>
                  <a:pt x="267314" y="246856"/>
                </a:lnTo>
                <a:lnTo>
                  <a:pt x="272639" y="233922"/>
                </a:lnTo>
                <a:lnTo>
                  <a:pt x="274523" y="219544"/>
                </a:lnTo>
                <a:lnTo>
                  <a:pt x="274523" y="54876"/>
                </a:lnTo>
                <a:lnTo>
                  <a:pt x="272206" y="38987"/>
                </a:lnTo>
                <a:lnTo>
                  <a:pt x="266523" y="26251"/>
                </a:lnTo>
                <a:lnTo>
                  <a:pt x="257937" y="15497"/>
                </a:lnTo>
                <a:lnTo>
                  <a:pt x="246936" y="7212"/>
                </a:lnTo>
                <a:lnTo>
                  <a:pt x="234005" y="1884"/>
                </a:lnTo>
                <a:lnTo>
                  <a:pt x="219633" y="0"/>
                </a:lnTo>
                <a:lnTo>
                  <a:pt x="54902" y="0"/>
                </a:lnTo>
                <a:close/>
              </a:path>
            </a:pathLst>
          </a:custGeom>
          <a:solidFill>
            <a:srgbClr val="98FF5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78810" y="6049732"/>
            <a:ext cx="274523" cy="274459"/>
          </a:xfrm>
          <a:custGeom>
            <a:avLst/>
            <a:gdLst/>
            <a:ahLst/>
            <a:cxnLst/>
            <a:rect l="l" t="t" r="r" b="b"/>
            <a:pathLst>
              <a:path w="274523" h="274459">
                <a:moveTo>
                  <a:pt x="54902" y="0"/>
                </a:moveTo>
                <a:lnTo>
                  <a:pt x="219633" y="0"/>
                </a:lnTo>
                <a:lnTo>
                  <a:pt x="234005" y="1884"/>
                </a:lnTo>
                <a:lnTo>
                  <a:pt x="246936" y="7212"/>
                </a:lnTo>
                <a:lnTo>
                  <a:pt x="257937" y="15497"/>
                </a:lnTo>
                <a:lnTo>
                  <a:pt x="266523" y="26251"/>
                </a:lnTo>
                <a:lnTo>
                  <a:pt x="272206" y="38987"/>
                </a:lnTo>
                <a:lnTo>
                  <a:pt x="274498" y="53218"/>
                </a:lnTo>
                <a:lnTo>
                  <a:pt x="274523" y="54876"/>
                </a:lnTo>
                <a:lnTo>
                  <a:pt x="274523" y="219557"/>
                </a:lnTo>
                <a:lnTo>
                  <a:pt x="272639" y="233931"/>
                </a:lnTo>
                <a:lnTo>
                  <a:pt x="267313" y="246863"/>
                </a:lnTo>
                <a:lnTo>
                  <a:pt x="259030" y="257865"/>
                </a:lnTo>
                <a:lnTo>
                  <a:pt x="248278" y="266452"/>
                </a:lnTo>
                <a:lnTo>
                  <a:pt x="235544" y="272137"/>
                </a:lnTo>
                <a:lnTo>
                  <a:pt x="221313" y="274434"/>
                </a:lnTo>
                <a:lnTo>
                  <a:pt x="219633" y="274459"/>
                </a:lnTo>
                <a:lnTo>
                  <a:pt x="54902" y="274459"/>
                </a:lnTo>
                <a:lnTo>
                  <a:pt x="40538" y="272576"/>
                </a:lnTo>
                <a:lnTo>
                  <a:pt x="27610" y="267250"/>
                </a:lnTo>
                <a:lnTo>
                  <a:pt x="16607" y="258968"/>
                </a:lnTo>
                <a:lnTo>
                  <a:pt x="8016" y="248217"/>
                </a:lnTo>
                <a:lnTo>
                  <a:pt x="2326" y="235481"/>
                </a:lnTo>
                <a:lnTo>
                  <a:pt x="25" y="221248"/>
                </a:lnTo>
                <a:lnTo>
                  <a:pt x="0" y="219557"/>
                </a:lnTo>
                <a:lnTo>
                  <a:pt x="0" y="54876"/>
                </a:lnTo>
                <a:lnTo>
                  <a:pt x="1885" y="40511"/>
                </a:lnTo>
                <a:lnTo>
                  <a:pt x="7217" y="27585"/>
                </a:lnTo>
                <a:lnTo>
                  <a:pt x="15506" y="16587"/>
                </a:lnTo>
                <a:lnTo>
                  <a:pt x="26264" y="8002"/>
                </a:lnTo>
                <a:lnTo>
                  <a:pt x="39003" y="2319"/>
                </a:lnTo>
                <a:lnTo>
                  <a:pt x="53233" y="24"/>
                </a:lnTo>
                <a:lnTo>
                  <a:pt x="54902" y="0"/>
                </a:lnTo>
                <a:close/>
              </a:path>
            </a:pathLst>
          </a:custGeom>
          <a:ln w="5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18028" y="6277519"/>
            <a:ext cx="22085" cy="20370"/>
          </a:xfrm>
          <a:custGeom>
            <a:avLst/>
            <a:gdLst/>
            <a:ahLst/>
            <a:cxnLst/>
            <a:rect l="l" t="t" r="r" b="b"/>
            <a:pathLst>
              <a:path w="22085" h="20370">
                <a:moveTo>
                  <a:pt x="22085" y="10172"/>
                </a:moveTo>
                <a:lnTo>
                  <a:pt x="22085" y="4546"/>
                </a:lnTo>
                <a:lnTo>
                  <a:pt x="17144" y="0"/>
                </a:lnTo>
                <a:lnTo>
                  <a:pt x="4914" y="0"/>
                </a:lnTo>
                <a:lnTo>
                  <a:pt x="0" y="4546"/>
                </a:lnTo>
                <a:lnTo>
                  <a:pt x="0" y="15798"/>
                </a:lnTo>
                <a:lnTo>
                  <a:pt x="4914" y="20370"/>
                </a:lnTo>
                <a:lnTo>
                  <a:pt x="17144" y="20370"/>
                </a:lnTo>
                <a:lnTo>
                  <a:pt x="22085" y="15798"/>
                </a:lnTo>
                <a:lnTo>
                  <a:pt x="22085" y="10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86036" y="6277519"/>
            <a:ext cx="22097" cy="20370"/>
          </a:xfrm>
          <a:custGeom>
            <a:avLst/>
            <a:gdLst/>
            <a:ahLst/>
            <a:cxnLst/>
            <a:rect l="l" t="t" r="r" b="b"/>
            <a:pathLst>
              <a:path w="22097" h="20370">
                <a:moveTo>
                  <a:pt x="22097" y="10172"/>
                </a:moveTo>
                <a:lnTo>
                  <a:pt x="22097" y="4546"/>
                </a:lnTo>
                <a:lnTo>
                  <a:pt x="17145" y="0"/>
                </a:lnTo>
                <a:lnTo>
                  <a:pt x="4914" y="0"/>
                </a:lnTo>
                <a:lnTo>
                  <a:pt x="0" y="4546"/>
                </a:lnTo>
                <a:lnTo>
                  <a:pt x="0" y="15798"/>
                </a:lnTo>
                <a:lnTo>
                  <a:pt x="4914" y="20370"/>
                </a:lnTo>
                <a:lnTo>
                  <a:pt x="17145" y="20370"/>
                </a:lnTo>
                <a:lnTo>
                  <a:pt x="22097" y="15798"/>
                </a:lnTo>
                <a:lnTo>
                  <a:pt x="22097" y="10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96425" y="6277519"/>
            <a:ext cx="22085" cy="20370"/>
          </a:xfrm>
          <a:custGeom>
            <a:avLst/>
            <a:gdLst/>
            <a:ahLst/>
            <a:cxnLst/>
            <a:rect l="l" t="t" r="r" b="b"/>
            <a:pathLst>
              <a:path w="22085" h="20370">
                <a:moveTo>
                  <a:pt x="22085" y="10172"/>
                </a:moveTo>
                <a:lnTo>
                  <a:pt x="22085" y="4546"/>
                </a:lnTo>
                <a:lnTo>
                  <a:pt x="17145" y="0"/>
                </a:lnTo>
                <a:lnTo>
                  <a:pt x="4940" y="0"/>
                </a:lnTo>
                <a:lnTo>
                  <a:pt x="0" y="4546"/>
                </a:lnTo>
                <a:lnTo>
                  <a:pt x="0" y="15798"/>
                </a:lnTo>
                <a:lnTo>
                  <a:pt x="4940" y="20370"/>
                </a:lnTo>
                <a:lnTo>
                  <a:pt x="17145" y="20370"/>
                </a:lnTo>
                <a:lnTo>
                  <a:pt x="22085" y="15798"/>
                </a:lnTo>
                <a:lnTo>
                  <a:pt x="22085" y="10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35361" y="6021324"/>
            <a:ext cx="274523" cy="274472"/>
          </a:xfrm>
          <a:custGeom>
            <a:avLst/>
            <a:gdLst/>
            <a:ahLst/>
            <a:cxnLst/>
            <a:rect l="l" t="t" r="r" b="b"/>
            <a:pathLst>
              <a:path w="274523" h="274472">
                <a:moveTo>
                  <a:pt x="54902" y="0"/>
                </a:moveTo>
                <a:lnTo>
                  <a:pt x="53201" y="25"/>
                </a:lnTo>
                <a:lnTo>
                  <a:pt x="38970" y="2329"/>
                </a:lnTo>
                <a:lnTo>
                  <a:pt x="26237" y="8023"/>
                </a:lnTo>
                <a:lnTo>
                  <a:pt x="15487" y="16616"/>
                </a:lnTo>
                <a:lnTo>
                  <a:pt x="7207" y="27622"/>
                </a:lnTo>
                <a:lnTo>
                  <a:pt x="1882" y="40551"/>
                </a:lnTo>
                <a:lnTo>
                  <a:pt x="0" y="54914"/>
                </a:lnTo>
                <a:lnTo>
                  <a:pt x="0" y="219595"/>
                </a:lnTo>
                <a:lnTo>
                  <a:pt x="2319" y="235492"/>
                </a:lnTo>
                <a:lnTo>
                  <a:pt x="8003" y="248225"/>
                </a:lnTo>
                <a:lnTo>
                  <a:pt x="16590" y="258977"/>
                </a:lnTo>
                <a:lnTo>
                  <a:pt x="27593" y="267261"/>
                </a:lnTo>
                <a:lnTo>
                  <a:pt x="40526" y="272588"/>
                </a:lnTo>
                <a:lnTo>
                  <a:pt x="54902" y="274472"/>
                </a:lnTo>
                <a:lnTo>
                  <a:pt x="219633" y="274472"/>
                </a:lnTo>
                <a:lnTo>
                  <a:pt x="235523" y="272155"/>
                </a:lnTo>
                <a:lnTo>
                  <a:pt x="248262" y="266473"/>
                </a:lnTo>
                <a:lnTo>
                  <a:pt x="259019" y="257888"/>
                </a:lnTo>
                <a:lnTo>
                  <a:pt x="267307" y="246889"/>
                </a:lnTo>
                <a:lnTo>
                  <a:pt x="272637" y="233962"/>
                </a:lnTo>
                <a:lnTo>
                  <a:pt x="274523" y="219595"/>
                </a:lnTo>
                <a:lnTo>
                  <a:pt x="274523" y="54914"/>
                </a:lnTo>
                <a:lnTo>
                  <a:pt x="272198" y="38999"/>
                </a:lnTo>
                <a:lnTo>
                  <a:pt x="266510" y="26263"/>
                </a:lnTo>
                <a:lnTo>
                  <a:pt x="257922" y="15506"/>
                </a:lnTo>
                <a:lnTo>
                  <a:pt x="246922" y="7217"/>
                </a:lnTo>
                <a:lnTo>
                  <a:pt x="233996" y="1885"/>
                </a:lnTo>
                <a:lnTo>
                  <a:pt x="219633" y="0"/>
                </a:lnTo>
                <a:lnTo>
                  <a:pt x="5490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935361" y="6021324"/>
            <a:ext cx="274523" cy="274472"/>
          </a:xfrm>
          <a:custGeom>
            <a:avLst/>
            <a:gdLst/>
            <a:ahLst/>
            <a:cxnLst/>
            <a:rect l="l" t="t" r="r" b="b"/>
            <a:pathLst>
              <a:path w="274523" h="274472">
                <a:moveTo>
                  <a:pt x="54902" y="0"/>
                </a:moveTo>
                <a:lnTo>
                  <a:pt x="219633" y="0"/>
                </a:lnTo>
                <a:lnTo>
                  <a:pt x="233996" y="1885"/>
                </a:lnTo>
                <a:lnTo>
                  <a:pt x="246922" y="7217"/>
                </a:lnTo>
                <a:lnTo>
                  <a:pt x="257922" y="15506"/>
                </a:lnTo>
                <a:lnTo>
                  <a:pt x="266510" y="26263"/>
                </a:lnTo>
                <a:lnTo>
                  <a:pt x="272198" y="38999"/>
                </a:lnTo>
                <a:lnTo>
                  <a:pt x="274497" y="53225"/>
                </a:lnTo>
                <a:lnTo>
                  <a:pt x="274523" y="54914"/>
                </a:lnTo>
                <a:lnTo>
                  <a:pt x="274523" y="219595"/>
                </a:lnTo>
                <a:lnTo>
                  <a:pt x="272637" y="233962"/>
                </a:lnTo>
                <a:lnTo>
                  <a:pt x="267307" y="246889"/>
                </a:lnTo>
                <a:lnTo>
                  <a:pt x="259019" y="257888"/>
                </a:lnTo>
                <a:lnTo>
                  <a:pt x="248262" y="266473"/>
                </a:lnTo>
                <a:lnTo>
                  <a:pt x="235523" y="272155"/>
                </a:lnTo>
                <a:lnTo>
                  <a:pt x="221292" y="274448"/>
                </a:lnTo>
                <a:lnTo>
                  <a:pt x="219633" y="274472"/>
                </a:lnTo>
                <a:lnTo>
                  <a:pt x="54902" y="274472"/>
                </a:lnTo>
                <a:lnTo>
                  <a:pt x="40526" y="272588"/>
                </a:lnTo>
                <a:lnTo>
                  <a:pt x="27593" y="267261"/>
                </a:lnTo>
                <a:lnTo>
                  <a:pt x="16590" y="258977"/>
                </a:lnTo>
                <a:lnTo>
                  <a:pt x="8003" y="248225"/>
                </a:lnTo>
                <a:lnTo>
                  <a:pt x="2319" y="235492"/>
                </a:lnTo>
                <a:lnTo>
                  <a:pt x="24" y="221264"/>
                </a:lnTo>
                <a:lnTo>
                  <a:pt x="0" y="219595"/>
                </a:lnTo>
                <a:lnTo>
                  <a:pt x="0" y="54914"/>
                </a:lnTo>
                <a:lnTo>
                  <a:pt x="1882" y="40551"/>
                </a:lnTo>
                <a:lnTo>
                  <a:pt x="7207" y="27622"/>
                </a:lnTo>
                <a:lnTo>
                  <a:pt x="15487" y="16616"/>
                </a:lnTo>
                <a:lnTo>
                  <a:pt x="26237" y="8023"/>
                </a:lnTo>
                <a:lnTo>
                  <a:pt x="38970" y="2329"/>
                </a:lnTo>
                <a:lnTo>
                  <a:pt x="53201" y="25"/>
                </a:lnTo>
                <a:lnTo>
                  <a:pt x="54902" y="0"/>
                </a:lnTo>
                <a:close/>
              </a:path>
            </a:pathLst>
          </a:custGeom>
          <a:ln w="5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74540" y="6249124"/>
            <a:ext cx="22123" cy="20370"/>
          </a:xfrm>
          <a:custGeom>
            <a:avLst/>
            <a:gdLst/>
            <a:ahLst/>
            <a:cxnLst/>
            <a:rect l="l" t="t" r="r" b="b"/>
            <a:pathLst>
              <a:path w="22123" h="20370">
                <a:moveTo>
                  <a:pt x="22123" y="10198"/>
                </a:moveTo>
                <a:lnTo>
                  <a:pt x="22123" y="4559"/>
                </a:lnTo>
                <a:lnTo>
                  <a:pt x="17170" y="0"/>
                </a:lnTo>
                <a:lnTo>
                  <a:pt x="4952" y="0"/>
                </a:lnTo>
                <a:lnTo>
                  <a:pt x="0" y="4559"/>
                </a:lnTo>
                <a:lnTo>
                  <a:pt x="0" y="15824"/>
                </a:lnTo>
                <a:lnTo>
                  <a:pt x="4952" y="20370"/>
                </a:lnTo>
                <a:lnTo>
                  <a:pt x="17170" y="20370"/>
                </a:lnTo>
                <a:lnTo>
                  <a:pt x="22123" y="15824"/>
                </a:lnTo>
                <a:lnTo>
                  <a:pt x="22123" y="10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53775" y="6249124"/>
            <a:ext cx="22085" cy="20370"/>
          </a:xfrm>
          <a:custGeom>
            <a:avLst/>
            <a:gdLst/>
            <a:ahLst/>
            <a:cxnLst/>
            <a:rect l="l" t="t" r="r" b="b"/>
            <a:pathLst>
              <a:path w="22085" h="20370">
                <a:moveTo>
                  <a:pt x="22085" y="10198"/>
                </a:moveTo>
                <a:lnTo>
                  <a:pt x="22085" y="4559"/>
                </a:lnTo>
                <a:lnTo>
                  <a:pt x="17132" y="0"/>
                </a:lnTo>
                <a:lnTo>
                  <a:pt x="4940" y="0"/>
                </a:lnTo>
                <a:lnTo>
                  <a:pt x="0" y="4559"/>
                </a:lnTo>
                <a:lnTo>
                  <a:pt x="0" y="15824"/>
                </a:lnTo>
                <a:lnTo>
                  <a:pt x="4940" y="20370"/>
                </a:lnTo>
                <a:lnTo>
                  <a:pt x="17132" y="20370"/>
                </a:lnTo>
                <a:lnTo>
                  <a:pt x="22085" y="15824"/>
                </a:lnTo>
                <a:lnTo>
                  <a:pt x="22085" y="10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52963" y="6249124"/>
            <a:ext cx="22110" cy="20370"/>
          </a:xfrm>
          <a:custGeom>
            <a:avLst/>
            <a:gdLst/>
            <a:ahLst/>
            <a:cxnLst/>
            <a:rect l="l" t="t" r="r" b="b"/>
            <a:pathLst>
              <a:path w="22110" h="20370">
                <a:moveTo>
                  <a:pt x="22110" y="10198"/>
                </a:moveTo>
                <a:lnTo>
                  <a:pt x="22110" y="4559"/>
                </a:lnTo>
                <a:lnTo>
                  <a:pt x="17157" y="0"/>
                </a:lnTo>
                <a:lnTo>
                  <a:pt x="4952" y="0"/>
                </a:lnTo>
                <a:lnTo>
                  <a:pt x="0" y="4559"/>
                </a:lnTo>
                <a:lnTo>
                  <a:pt x="0" y="15824"/>
                </a:lnTo>
                <a:lnTo>
                  <a:pt x="4952" y="20370"/>
                </a:lnTo>
                <a:lnTo>
                  <a:pt x="17157" y="20370"/>
                </a:lnTo>
                <a:lnTo>
                  <a:pt x="22110" y="15824"/>
                </a:lnTo>
                <a:lnTo>
                  <a:pt x="22110" y="10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173683" y="401063"/>
            <a:ext cx="1170201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900" b="1" spc="-4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wer</a:t>
            </a:r>
            <a:endParaRPr sz="2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366058" y="401063"/>
            <a:ext cx="1257971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Bound</a:t>
            </a:r>
            <a:endParaRPr sz="2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91000" y="4032970"/>
            <a:ext cx="143831" cy="22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1500" b="1" spc="0" dirty="0" smtClean="0">
                <a:latin typeface="Arial"/>
                <a:cs typeface="Arial"/>
              </a:rPr>
              <a:t>1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30124" y="4264487"/>
            <a:ext cx="135872" cy="283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95033" y="4593984"/>
            <a:ext cx="161095" cy="217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1500" b="1" spc="0" dirty="0" smtClean="0">
                <a:latin typeface="Arial"/>
                <a:cs typeface="Arial"/>
              </a:rPr>
              <a:t>0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48114" y="6081839"/>
            <a:ext cx="161095" cy="217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1500" b="1" spc="0" dirty="0" smtClean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004665" y="6053457"/>
            <a:ext cx="161095" cy="217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1500" b="1" spc="0" dirty="0" smtClean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52938" y="1369575"/>
            <a:ext cx="389458" cy="387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95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42396" y="1369575"/>
            <a:ext cx="385965" cy="387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8528362" y="1369575"/>
            <a:ext cx="385953" cy="387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8944573" y="1370557"/>
            <a:ext cx="387680" cy="387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7752938" y="1757297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42396" y="1757297"/>
            <a:ext cx="385965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8528362" y="1757297"/>
            <a:ext cx="385953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8914315" y="1757297"/>
            <a:ext cx="387680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7752938" y="2143250"/>
            <a:ext cx="389458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42396" y="2143250"/>
            <a:ext cx="385965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8528362" y="2143250"/>
            <a:ext cx="385953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8914315" y="2143250"/>
            <a:ext cx="387680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7752938" y="2529203"/>
            <a:ext cx="389458" cy="38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42396" y="2529203"/>
            <a:ext cx="385965" cy="38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8528362" y="2529203"/>
            <a:ext cx="385953" cy="38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8914315" y="2529203"/>
            <a:ext cx="387680" cy="38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7752938" y="2915169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lang="lv-LV" sz="2050" b="1" dirty="0">
                <a:latin typeface="Arial"/>
                <a:cs typeface="Arial"/>
              </a:rPr>
              <a:t>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42396" y="2915169"/>
            <a:ext cx="385965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814">
              <a:lnSpc>
                <a:spcPct val="95825"/>
              </a:lnSpc>
              <a:spcBef>
                <a:spcPts val="280"/>
              </a:spcBef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28362" y="2915169"/>
            <a:ext cx="385953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8914315" y="2915169"/>
            <a:ext cx="387680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752938" y="3301122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lang="lv-LV" sz="2050" b="1" dirty="0">
                <a:latin typeface="Arial"/>
                <a:cs typeface="Arial"/>
              </a:rPr>
              <a:t>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42396" y="3301122"/>
            <a:ext cx="385965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8914315" y="3301122"/>
            <a:ext cx="387680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814">
              <a:lnSpc>
                <a:spcPct val="95825"/>
              </a:lnSpc>
              <a:spcBef>
                <a:spcPts val="280"/>
              </a:spcBef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52938" y="3687075"/>
            <a:ext cx="389458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lang="lv-LV" sz="2050" b="1" dirty="0">
                <a:latin typeface="Arial"/>
                <a:cs typeface="Arial"/>
              </a:rPr>
              <a:t>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42396" y="3687075"/>
            <a:ext cx="385965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8528362" y="3687075"/>
            <a:ext cx="385953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8914315" y="3687075"/>
            <a:ext cx="387680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752938" y="4073028"/>
            <a:ext cx="389458" cy="3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lang="lv-LV" sz="2050" b="1" dirty="0">
                <a:latin typeface="Arial"/>
                <a:cs typeface="Arial"/>
              </a:rPr>
              <a:t>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2396" y="4073028"/>
            <a:ext cx="385965" cy="3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8528362" y="4073028"/>
            <a:ext cx="385953" cy="3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8914315" y="4073028"/>
            <a:ext cx="387680" cy="3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cxnSp>
        <p:nvCxnSpPr>
          <p:cNvPr id="588" name="Straight Arrow Connector 587"/>
          <p:cNvCxnSpPr/>
          <p:nvPr/>
        </p:nvCxnSpPr>
        <p:spPr>
          <a:xfrm>
            <a:off x="7947667" y="3630509"/>
            <a:ext cx="406526" cy="86732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/>
          <p:nvPr/>
        </p:nvCxnSpPr>
        <p:spPr>
          <a:xfrm>
            <a:off x="7947204" y="4032970"/>
            <a:ext cx="856738" cy="41986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Freeform 605"/>
          <p:cNvSpPr/>
          <p:nvPr/>
        </p:nvSpPr>
        <p:spPr>
          <a:xfrm>
            <a:off x="7933330" y="4463377"/>
            <a:ext cx="1260050" cy="474946"/>
          </a:xfrm>
          <a:custGeom>
            <a:avLst/>
            <a:gdLst>
              <a:gd name="connsiteX0" fmla="*/ 0 w 1260050"/>
              <a:gd name="connsiteY0" fmla="*/ 34354 h 474946"/>
              <a:gd name="connsiteX1" fmla="*/ 269823 w 1260050"/>
              <a:gd name="connsiteY1" fmla="*/ 409108 h 474946"/>
              <a:gd name="connsiteX2" fmla="*/ 1079292 w 1260050"/>
              <a:gd name="connsiteY2" fmla="*/ 439089 h 474946"/>
              <a:gd name="connsiteX3" fmla="*/ 1244184 w 1260050"/>
              <a:gd name="connsiteY3" fmla="*/ 34354 h 474946"/>
              <a:gd name="connsiteX4" fmla="*/ 1244184 w 1260050"/>
              <a:gd name="connsiteY4" fmla="*/ 49344 h 47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050" h="474946">
                <a:moveTo>
                  <a:pt x="0" y="34354"/>
                </a:moveTo>
                <a:cubicBezTo>
                  <a:pt x="44970" y="188003"/>
                  <a:pt x="89941" y="341652"/>
                  <a:pt x="269823" y="409108"/>
                </a:cubicBezTo>
                <a:cubicBezTo>
                  <a:pt x="449705" y="476564"/>
                  <a:pt x="916899" y="501548"/>
                  <a:pt x="1079292" y="439089"/>
                </a:cubicBezTo>
                <a:cubicBezTo>
                  <a:pt x="1241685" y="376630"/>
                  <a:pt x="1216702" y="99311"/>
                  <a:pt x="1244184" y="34354"/>
                </a:cubicBezTo>
                <a:cubicBezTo>
                  <a:pt x="1271666" y="-30603"/>
                  <a:pt x="1257925" y="9370"/>
                  <a:pt x="1244184" y="49344"/>
                </a:cubicBezTo>
              </a:path>
            </a:pathLst>
          </a:custGeom>
          <a:noFill/>
          <a:ln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object 102"/>
          <p:cNvSpPr/>
          <p:nvPr/>
        </p:nvSpPr>
        <p:spPr>
          <a:xfrm>
            <a:off x="8917211" y="2155152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6"/>
                </a:lnTo>
                <a:lnTo>
                  <a:pt x="42114" y="7781"/>
                </a:lnTo>
                <a:lnTo>
                  <a:pt x="30316" y="15015"/>
                </a:lnTo>
                <a:lnTo>
                  <a:pt x="20087" y="24222"/>
                </a:lnTo>
                <a:lnTo>
                  <a:pt x="11684" y="35145"/>
                </a:lnTo>
                <a:lnTo>
                  <a:pt x="5364" y="47529"/>
                </a:lnTo>
                <a:lnTo>
                  <a:pt x="1383" y="61117"/>
                </a:lnTo>
                <a:lnTo>
                  <a:pt x="0" y="75653"/>
                </a:lnTo>
                <a:lnTo>
                  <a:pt x="0" y="302653"/>
                </a:lnTo>
                <a:lnTo>
                  <a:pt x="2779" y="323117"/>
                </a:lnTo>
                <a:lnTo>
                  <a:pt x="7789" y="336223"/>
                </a:lnTo>
                <a:lnTo>
                  <a:pt x="15029" y="348015"/>
                </a:lnTo>
                <a:lnTo>
                  <a:pt x="24242" y="358237"/>
                </a:lnTo>
                <a:lnTo>
                  <a:pt x="35172" y="366634"/>
                </a:lnTo>
                <a:lnTo>
                  <a:pt x="47562" y="372948"/>
                </a:lnTo>
                <a:lnTo>
                  <a:pt x="61154" y="376925"/>
                </a:lnTo>
                <a:lnTo>
                  <a:pt x="75692" y="378307"/>
                </a:lnTo>
                <a:lnTo>
                  <a:pt x="302742" y="378307"/>
                </a:lnTo>
                <a:lnTo>
                  <a:pt x="323195" y="375533"/>
                </a:lnTo>
                <a:lnTo>
                  <a:pt x="336305" y="370529"/>
                </a:lnTo>
                <a:lnTo>
                  <a:pt x="348103" y="363295"/>
                </a:lnTo>
                <a:lnTo>
                  <a:pt x="358332" y="354088"/>
                </a:lnTo>
                <a:lnTo>
                  <a:pt x="366736" y="343164"/>
                </a:lnTo>
                <a:lnTo>
                  <a:pt x="373056" y="330780"/>
                </a:lnTo>
                <a:lnTo>
                  <a:pt x="377037" y="317191"/>
                </a:lnTo>
                <a:lnTo>
                  <a:pt x="378421" y="302653"/>
                </a:lnTo>
                <a:lnTo>
                  <a:pt x="378421" y="75653"/>
                </a:lnTo>
                <a:lnTo>
                  <a:pt x="375644" y="55198"/>
                </a:lnTo>
                <a:lnTo>
                  <a:pt x="370635" y="42090"/>
                </a:lnTo>
                <a:lnTo>
                  <a:pt x="363396" y="30297"/>
                </a:lnTo>
                <a:lnTo>
                  <a:pt x="354184" y="20073"/>
                </a:lnTo>
                <a:lnTo>
                  <a:pt x="343255" y="11675"/>
                </a:lnTo>
                <a:lnTo>
                  <a:pt x="330867" y="5359"/>
                </a:lnTo>
                <a:lnTo>
                  <a:pt x="317277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103"/>
          <p:cNvSpPr/>
          <p:nvPr/>
        </p:nvSpPr>
        <p:spPr>
          <a:xfrm>
            <a:off x="8917211" y="2155152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66"/>
                </a:lnTo>
                <a:lnTo>
                  <a:pt x="377037" y="317197"/>
                </a:lnTo>
                <a:lnTo>
                  <a:pt x="373055" y="330782"/>
                </a:lnTo>
                <a:lnTo>
                  <a:pt x="366734" y="343165"/>
                </a:lnTo>
                <a:lnTo>
                  <a:pt x="358329" y="354088"/>
                </a:lnTo>
                <a:lnTo>
                  <a:pt x="348098" y="363295"/>
                </a:lnTo>
                <a:lnTo>
                  <a:pt x="336299" y="370530"/>
                </a:lnTo>
                <a:lnTo>
                  <a:pt x="323187" y="375534"/>
                </a:lnTo>
                <a:lnTo>
                  <a:pt x="309022" y="378053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2" y="376924"/>
                </a:lnTo>
                <a:lnTo>
                  <a:pt x="47559" y="372946"/>
                </a:lnTo>
                <a:lnTo>
                  <a:pt x="35169" y="366629"/>
                </a:lnTo>
                <a:lnTo>
                  <a:pt x="24239" y="358231"/>
                </a:lnTo>
                <a:lnTo>
                  <a:pt x="15026" y="348007"/>
                </a:lnTo>
                <a:lnTo>
                  <a:pt x="7786" y="336215"/>
                </a:lnTo>
                <a:lnTo>
                  <a:pt x="2777" y="323112"/>
                </a:lnTo>
                <a:lnTo>
                  <a:pt x="255" y="308953"/>
                </a:lnTo>
                <a:lnTo>
                  <a:pt x="0" y="302666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104"/>
          <p:cNvSpPr/>
          <p:nvPr/>
        </p:nvSpPr>
        <p:spPr>
          <a:xfrm>
            <a:off x="8971262" y="2469122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105"/>
          <p:cNvSpPr/>
          <p:nvPr/>
        </p:nvSpPr>
        <p:spPr>
          <a:xfrm>
            <a:off x="9202847" y="2469122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106"/>
          <p:cNvSpPr/>
          <p:nvPr/>
        </p:nvSpPr>
        <p:spPr>
          <a:xfrm>
            <a:off x="9079327" y="2469122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34"/>
          <p:cNvSpPr txBox="1"/>
          <p:nvPr/>
        </p:nvSpPr>
        <p:spPr>
          <a:xfrm>
            <a:off x="8909934" y="2151304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616" name="object 102"/>
          <p:cNvSpPr/>
          <p:nvPr/>
        </p:nvSpPr>
        <p:spPr>
          <a:xfrm>
            <a:off x="8935583" y="1374695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6"/>
                </a:lnTo>
                <a:lnTo>
                  <a:pt x="42114" y="7781"/>
                </a:lnTo>
                <a:lnTo>
                  <a:pt x="30316" y="15015"/>
                </a:lnTo>
                <a:lnTo>
                  <a:pt x="20087" y="24222"/>
                </a:lnTo>
                <a:lnTo>
                  <a:pt x="11684" y="35145"/>
                </a:lnTo>
                <a:lnTo>
                  <a:pt x="5364" y="47529"/>
                </a:lnTo>
                <a:lnTo>
                  <a:pt x="1383" y="61117"/>
                </a:lnTo>
                <a:lnTo>
                  <a:pt x="0" y="75653"/>
                </a:lnTo>
                <a:lnTo>
                  <a:pt x="0" y="302653"/>
                </a:lnTo>
                <a:lnTo>
                  <a:pt x="2779" y="323117"/>
                </a:lnTo>
                <a:lnTo>
                  <a:pt x="7789" y="336223"/>
                </a:lnTo>
                <a:lnTo>
                  <a:pt x="15029" y="348015"/>
                </a:lnTo>
                <a:lnTo>
                  <a:pt x="24242" y="358237"/>
                </a:lnTo>
                <a:lnTo>
                  <a:pt x="35172" y="366634"/>
                </a:lnTo>
                <a:lnTo>
                  <a:pt x="47562" y="372948"/>
                </a:lnTo>
                <a:lnTo>
                  <a:pt x="61154" y="376925"/>
                </a:lnTo>
                <a:lnTo>
                  <a:pt x="75692" y="378307"/>
                </a:lnTo>
                <a:lnTo>
                  <a:pt x="302742" y="378307"/>
                </a:lnTo>
                <a:lnTo>
                  <a:pt x="323195" y="375533"/>
                </a:lnTo>
                <a:lnTo>
                  <a:pt x="336305" y="370529"/>
                </a:lnTo>
                <a:lnTo>
                  <a:pt x="348103" y="363295"/>
                </a:lnTo>
                <a:lnTo>
                  <a:pt x="358332" y="354088"/>
                </a:lnTo>
                <a:lnTo>
                  <a:pt x="366736" y="343164"/>
                </a:lnTo>
                <a:lnTo>
                  <a:pt x="373056" y="330780"/>
                </a:lnTo>
                <a:lnTo>
                  <a:pt x="377037" y="317191"/>
                </a:lnTo>
                <a:lnTo>
                  <a:pt x="378421" y="302653"/>
                </a:lnTo>
                <a:lnTo>
                  <a:pt x="378421" y="75653"/>
                </a:lnTo>
                <a:lnTo>
                  <a:pt x="375644" y="55198"/>
                </a:lnTo>
                <a:lnTo>
                  <a:pt x="370635" y="42090"/>
                </a:lnTo>
                <a:lnTo>
                  <a:pt x="363396" y="30297"/>
                </a:lnTo>
                <a:lnTo>
                  <a:pt x="354184" y="20073"/>
                </a:lnTo>
                <a:lnTo>
                  <a:pt x="343255" y="11675"/>
                </a:lnTo>
                <a:lnTo>
                  <a:pt x="330867" y="5359"/>
                </a:lnTo>
                <a:lnTo>
                  <a:pt x="317277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103"/>
          <p:cNvSpPr/>
          <p:nvPr/>
        </p:nvSpPr>
        <p:spPr>
          <a:xfrm>
            <a:off x="8935583" y="1374695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66"/>
                </a:lnTo>
                <a:lnTo>
                  <a:pt x="377037" y="317197"/>
                </a:lnTo>
                <a:lnTo>
                  <a:pt x="373055" y="330782"/>
                </a:lnTo>
                <a:lnTo>
                  <a:pt x="366734" y="343165"/>
                </a:lnTo>
                <a:lnTo>
                  <a:pt x="358329" y="354088"/>
                </a:lnTo>
                <a:lnTo>
                  <a:pt x="348098" y="363295"/>
                </a:lnTo>
                <a:lnTo>
                  <a:pt x="336299" y="370530"/>
                </a:lnTo>
                <a:lnTo>
                  <a:pt x="323187" y="375534"/>
                </a:lnTo>
                <a:lnTo>
                  <a:pt x="309022" y="378053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2" y="376924"/>
                </a:lnTo>
                <a:lnTo>
                  <a:pt x="47559" y="372946"/>
                </a:lnTo>
                <a:lnTo>
                  <a:pt x="35169" y="366629"/>
                </a:lnTo>
                <a:lnTo>
                  <a:pt x="24239" y="358231"/>
                </a:lnTo>
                <a:lnTo>
                  <a:pt x="15026" y="348007"/>
                </a:lnTo>
                <a:lnTo>
                  <a:pt x="7786" y="336215"/>
                </a:lnTo>
                <a:lnTo>
                  <a:pt x="2777" y="323112"/>
                </a:lnTo>
                <a:lnTo>
                  <a:pt x="255" y="308953"/>
                </a:lnTo>
                <a:lnTo>
                  <a:pt x="0" y="302666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104"/>
          <p:cNvSpPr/>
          <p:nvPr/>
        </p:nvSpPr>
        <p:spPr>
          <a:xfrm>
            <a:off x="8989634" y="168866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105"/>
          <p:cNvSpPr/>
          <p:nvPr/>
        </p:nvSpPr>
        <p:spPr>
          <a:xfrm>
            <a:off x="9221219" y="1688665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106"/>
          <p:cNvSpPr/>
          <p:nvPr/>
        </p:nvSpPr>
        <p:spPr>
          <a:xfrm>
            <a:off x="9097699" y="168866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34"/>
          <p:cNvSpPr txBox="1"/>
          <p:nvPr/>
        </p:nvSpPr>
        <p:spPr>
          <a:xfrm>
            <a:off x="8928306" y="1370847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622" name="object 102"/>
          <p:cNvSpPr/>
          <p:nvPr/>
        </p:nvSpPr>
        <p:spPr>
          <a:xfrm>
            <a:off x="8916329" y="2917816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6"/>
                </a:lnTo>
                <a:lnTo>
                  <a:pt x="42114" y="7781"/>
                </a:lnTo>
                <a:lnTo>
                  <a:pt x="30316" y="15015"/>
                </a:lnTo>
                <a:lnTo>
                  <a:pt x="20087" y="24222"/>
                </a:lnTo>
                <a:lnTo>
                  <a:pt x="11684" y="35145"/>
                </a:lnTo>
                <a:lnTo>
                  <a:pt x="5364" y="47529"/>
                </a:lnTo>
                <a:lnTo>
                  <a:pt x="1383" y="61117"/>
                </a:lnTo>
                <a:lnTo>
                  <a:pt x="0" y="75653"/>
                </a:lnTo>
                <a:lnTo>
                  <a:pt x="0" y="302653"/>
                </a:lnTo>
                <a:lnTo>
                  <a:pt x="2779" y="323117"/>
                </a:lnTo>
                <a:lnTo>
                  <a:pt x="7789" y="336223"/>
                </a:lnTo>
                <a:lnTo>
                  <a:pt x="15029" y="348015"/>
                </a:lnTo>
                <a:lnTo>
                  <a:pt x="24242" y="358237"/>
                </a:lnTo>
                <a:lnTo>
                  <a:pt x="35172" y="366634"/>
                </a:lnTo>
                <a:lnTo>
                  <a:pt x="47562" y="372948"/>
                </a:lnTo>
                <a:lnTo>
                  <a:pt x="61154" y="376925"/>
                </a:lnTo>
                <a:lnTo>
                  <a:pt x="75692" y="378307"/>
                </a:lnTo>
                <a:lnTo>
                  <a:pt x="302742" y="378307"/>
                </a:lnTo>
                <a:lnTo>
                  <a:pt x="323195" y="375533"/>
                </a:lnTo>
                <a:lnTo>
                  <a:pt x="336305" y="370529"/>
                </a:lnTo>
                <a:lnTo>
                  <a:pt x="348103" y="363295"/>
                </a:lnTo>
                <a:lnTo>
                  <a:pt x="358332" y="354088"/>
                </a:lnTo>
                <a:lnTo>
                  <a:pt x="366736" y="343164"/>
                </a:lnTo>
                <a:lnTo>
                  <a:pt x="373056" y="330780"/>
                </a:lnTo>
                <a:lnTo>
                  <a:pt x="377037" y="317191"/>
                </a:lnTo>
                <a:lnTo>
                  <a:pt x="378421" y="302653"/>
                </a:lnTo>
                <a:lnTo>
                  <a:pt x="378421" y="75653"/>
                </a:lnTo>
                <a:lnTo>
                  <a:pt x="375644" y="55198"/>
                </a:lnTo>
                <a:lnTo>
                  <a:pt x="370635" y="42090"/>
                </a:lnTo>
                <a:lnTo>
                  <a:pt x="363396" y="30297"/>
                </a:lnTo>
                <a:lnTo>
                  <a:pt x="354184" y="20073"/>
                </a:lnTo>
                <a:lnTo>
                  <a:pt x="343255" y="11675"/>
                </a:lnTo>
                <a:lnTo>
                  <a:pt x="330867" y="5359"/>
                </a:lnTo>
                <a:lnTo>
                  <a:pt x="317277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103"/>
          <p:cNvSpPr/>
          <p:nvPr/>
        </p:nvSpPr>
        <p:spPr>
          <a:xfrm>
            <a:off x="8916329" y="2917816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66"/>
                </a:lnTo>
                <a:lnTo>
                  <a:pt x="377037" y="317197"/>
                </a:lnTo>
                <a:lnTo>
                  <a:pt x="373055" y="330782"/>
                </a:lnTo>
                <a:lnTo>
                  <a:pt x="366734" y="343165"/>
                </a:lnTo>
                <a:lnTo>
                  <a:pt x="358329" y="354088"/>
                </a:lnTo>
                <a:lnTo>
                  <a:pt x="348098" y="363295"/>
                </a:lnTo>
                <a:lnTo>
                  <a:pt x="336299" y="370530"/>
                </a:lnTo>
                <a:lnTo>
                  <a:pt x="323187" y="375534"/>
                </a:lnTo>
                <a:lnTo>
                  <a:pt x="309022" y="378053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2" y="376924"/>
                </a:lnTo>
                <a:lnTo>
                  <a:pt x="47559" y="372946"/>
                </a:lnTo>
                <a:lnTo>
                  <a:pt x="35169" y="366629"/>
                </a:lnTo>
                <a:lnTo>
                  <a:pt x="24239" y="358231"/>
                </a:lnTo>
                <a:lnTo>
                  <a:pt x="15026" y="348007"/>
                </a:lnTo>
                <a:lnTo>
                  <a:pt x="7786" y="336215"/>
                </a:lnTo>
                <a:lnTo>
                  <a:pt x="2777" y="323112"/>
                </a:lnTo>
                <a:lnTo>
                  <a:pt x="255" y="308953"/>
                </a:lnTo>
                <a:lnTo>
                  <a:pt x="0" y="302666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104"/>
          <p:cNvSpPr/>
          <p:nvPr/>
        </p:nvSpPr>
        <p:spPr>
          <a:xfrm>
            <a:off x="8970380" y="3231786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105"/>
          <p:cNvSpPr/>
          <p:nvPr/>
        </p:nvSpPr>
        <p:spPr>
          <a:xfrm>
            <a:off x="9201965" y="3231786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106"/>
          <p:cNvSpPr/>
          <p:nvPr/>
        </p:nvSpPr>
        <p:spPr>
          <a:xfrm>
            <a:off x="9078445" y="3231786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34"/>
          <p:cNvSpPr txBox="1"/>
          <p:nvPr/>
        </p:nvSpPr>
        <p:spPr>
          <a:xfrm>
            <a:off x="8909052" y="2913968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628" name="object 102"/>
          <p:cNvSpPr/>
          <p:nvPr/>
        </p:nvSpPr>
        <p:spPr>
          <a:xfrm>
            <a:off x="8917198" y="2556143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6"/>
                </a:lnTo>
                <a:lnTo>
                  <a:pt x="42114" y="7781"/>
                </a:lnTo>
                <a:lnTo>
                  <a:pt x="30316" y="15015"/>
                </a:lnTo>
                <a:lnTo>
                  <a:pt x="20087" y="24222"/>
                </a:lnTo>
                <a:lnTo>
                  <a:pt x="11684" y="35145"/>
                </a:lnTo>
                <a:lnTo>
                  <a:pt x="5364" y="47529"/>
                </a:lnTo>
                <a:lnTo>
                  <a:pt x="1383" y="61117"/>
                </a:lnTo>
                <a:lnTo>
                  <a:pt x="0" y="75653"/>
                </a:lnTo>
                <a:lnTo>
                  <a:pt x="0" y="302653"/>
                </a:lnTo>
                <a:lnTo>
                  <a:pt x="2779" y="323117"/>
                </a:lnTo>
                <a:lnTo>
                  <a:pt x="7789" y="336223"/>
                </a:lnTo>
                <a:lnTo>
                  <a:pt x="15029" y="348015"/>
                </a:lnTo>
                <a:lnTo>
                  <a:pt x="24242" y="358237"/>
                </a:lnTo>
                <a:lnTo>
                  <a:pt x="35172" y="366634"/>
                </a:lnTo>
                <a:lnTo>
                  <a:pt x="47562" y="372948"/>
                </a:lnTo>
                <a:lnTo>
                  <a:pt x="61154" y="376925"/>
                </a:lnTo>
                <a:lnTo>
                  <a:pt x="75692" y="378307"/>
                </a:lnTo>
                <a:lnTo>
                  <a:pt x="302742" y="378307"/>
                </a:lnTo>
                <a:lnTo>
                  <a:pt x="323195" y="375533"/>
                </a:lnTo>
                <a:lnTo>
                  <a:pt x="336305" y="370529"/>
                </a:lnTo>
                <a:lnTo>
                  <a:pt x="348103" y="363295"/>
                </a:lnTo>
                <a:lnTo>
                  <a:pt x="358332" y="354088"/>
                </a:lnTo>
                <a:lnTo>
                  <a:pt x="366736" y="343164"/>
                </a:lnTo>
                <a:lnTo>
                  <a:pt x="373056" y="330780"/>
                </a:lnTo>
                <a:lnTo>
                  <a:pt x="377037" y="317191"/>
                </a:lnTo>
                <a:lnTo>
                  <a:pt x="378421" y="302653"/>
                </a:lnTo>
                <a:lnTo>
                  <a:pt x="378421" y="75653"/>
                </a:lnTo>
                <a:lnTo>
                  <a:pt x="375644" y="55198"/>
                </a:lnTo>
                <a:lnTo>
                  <a:pt x="370635" y="42090"/>
                </a:lnTo>
                <a:lnTo>
                  <a:pt x="363396" y="30297"/>
                </a:lnTo>
                <a:lnTo>
                  <a:pt x="354184" y="20073"/>
                </a:lnTo>
                <a:lnTo>
                  <a:pt x="343255" y="11675"/>
                </a:lnTo>
                <a:lnTo>
                  <a:pt x="330867" y="5359"/>
                </a:lnTo>
                <a:lnTo>
                  <a:pt x="317277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103"/>
          <p:cNvSpPr/>
          <p:nvPr/>
        </p:nvSpPr>
        <p:spPr>
          <a:xfrm>
            <a:off x="8917198" y="2556143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66"/>
                </a:lnTo>
                <a:lnTo>
                  <a:pt x="377037" y="317197"/>
                </a:lnTo>
                <a:lnTo>
                  <a:pt x="373055" y="330782"/>
                </a:lnTo>
                <a:lnTo>
                  <a:pt x="366734" y="343165"/>
                </a:lnTo>
                <a:lnTo>
                  <a:pt x="358329" y="354088"/>
                </a:lnTo>
                <a:lnTo>
                  <a:pt x="348098" y="363295"/>
                </a:lnTo>
                <a:lnTo>
                  <a:pt x="336299" y="370530"/>
                </a:lnTo>
                <a:lnTo>
                  <a:pt x="323187" y="375534"/>
                </a:lnTo>
                <a:lnTo>
                  <a:pt x="309022" y="378053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2" y="376924"/>
                </a:lnTo>
                <a:lnTo>
                  <a:pt x="47559" y="372946"/>
                </a:lnTo>
                <a:lnTo>
                  <a:pt x="35169" y="366629"/>
                </a:lnTo>
                <a:lnTo>
                  <a:pt x="24239" y="358231"/>
                </a:lnTo>
                <a:lnTo>
                  <a:pt x="15026" y="348007"/>
                </a:lnTo>
                <a:lnTo>
                  <a:pt x="7786" y="336215"/>
                </a:lnTo>
                <a:lnTo>
                  <a:pt x="2777" y="323112"/>
                </a:lnTo>
                <a:lnTo>
                  <a:pt x="255" y="308953"/>
                </a:lnTo>
                <a:lnTo>
                  <a:pt x="0" y="302666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104"/>
          <p:cNvSpPr/>
          <p:nvPr/>
        </p:nvSpPr>
        <p:spPr>
          <a:xfrm>
            <a:off x="8971249" y="2870113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105"/>
          <p:cNvSpPr/>
          <p:nvPr/>
        </p:nvSpPr>
        <p:spPr>
          <a:xfrm>
            <a:off x="9202834" y="2870113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106"/>
          <p:cNvSpPr/>
          <p:nvPr/>
        </p:nvSpPr>
        <p:spPr>
          <a:xfrm>
            <a:off x="9079314" y="2870113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34"/>
          <p:cNvSpPr txBox="1"/>
          <p:nvPr/>
        </p:nvSpPr>
        <p:spPr>
          <a:xfrm>
            <a:off x="8909921" y="2552295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138" y="1621523"/>
            <a:ext cx="68775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>
                <a:solidFill>
                  <a:srgbClr val="00B0F0"/>
                </a:solidFill>
              </a:rPr>
              <a:t>Adversary method.</a:t>
            </a:r>
          </a:p>
          <a:p>
            <a:r>
              <a:rPr lang="lv-LV" sz="3600" dirty="0" smtClean="0"/>
              <a:t>Let </a:t>
            </a:r>
            <a:r>
              <a:rPr lang="lv-LV" sz="3600" dirty="0" smtClean="0">
                <a:solidFill>
                  <a:srgbClr val="00B050"/>
                </a:solidFill>
              </a:rPr>
              <a:t>n=2m</a:t>
            </a:r>
            <a:r>
              <a:rPr lang="lv-LV" sz="3600" dirty="0" smtClean="0"/>
              <a:t>.</a:t>
            </a:r>
          </a:p>
          <a:p>
            <a:r>
              <a:rPr lang="lv-LV" sz="3600" dirty="0" smtClean="0"/>
              <a:t>If the </a:t>
            </a:r>
            <a:r>
              <a:rPr lang="lv-LV" sz="3600" dirty="0" smtClean="0">
                <a:solidFill>
                  <a:srgbClr val="00B050"/>
                </a:solidFill>
              </a:rPr>
              <a:t>k-</a:t>
            </a:r>
            <a:r>
              <a:rPr lang="lv-LV" sz="3600" dirty="0" smtClean="0"/>
              <a:t>th element is queried </a:t>
            </a:r>
          </a:p>
          <a:p>
            <a:r>
              <a:rPr lang="lv-LV" sz="3600" dirty="0" smtClean="0"/>
              <a:t>in a column:</a:t>
            </a:r>
          </a:p>
          <a:p>
            <a:r>
              <a:rPr lang="lv-LV" sz="3600" dirty="0"/>
              <a:t>	</a:t>
            </a:r>
            <a:r>
              <a:rPr lang="lv-LV" sz="3600" dirty="0" smtClean="0"/>
              <a:t>If </a:t>
            </a:r>
            <a:r>
              <a:rPr lang="lv-LV" sz="3600" dirty="0" smtClean="0">
                <a:solidFill>
                  <a:srgbClr val="00B050"/>
                </a:solidFill>
              </a:rPr>
              <a:t>k≤m</a:t>
            </a:r>
            <a:r>
              <a:rPr lang="lv-LV" sz="3600" dirty="0" smtClean="0"/>
              <a:t>, return</a:t>
            </a:r>
          </a:p>
          <a:p>
            <a:r>
              <a:rPr lang="lv-LV" sz="3600" dirty="0"/>
              <a:t>	</a:t>
            </a:r>
            <a:r>
              <a:rPr lang="lv-LV" sz="3600" dirty="0" smtClean="0"/>
              <a:t>Otherwise, return     with back </a:t>
            </a:r>
          </a:p>
          <a:p>
            <a:r>
              <a:rPr lang="lv-LV" sz="3600" dirty="0"/>
              <a:t> </a:t>
            </a:r>
            <a:r>
              <a:rPr lang="lv-LV" sz="3600" dirty="0" smtClean="0"/>
              <a:t>        pointer to column </a:t>
            </a:r>
            <a:r>
              <a:rPr lang="lv-LV" sz="3600" dirty="0" smtClean="0">
                <a:solidFill>
                  <a:srgbClr val="00B050"/>
                </a:solidFill>
              </a:rPr>
              <a:t>k-m</a:t>
            </a:r>
            <a:r>
              <a:rPr lang="lv-LV" sz="3600" dirty="0" smtClean="0"/>
              <a:t>.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25900" y="5834461"/>
            <a:ext cx="8853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/>
              <a:t>At the end, the column contains </a:t>
            </a:r>
            <a:r>
              <a:rPr lang="lv-LV" sz="3600" dirty="0" smtClean="0">
                <a:solidFill>
                  <a:srgbClr val="00B050"/>
                </a:solidFill>
              </a:rPr>
              <a:t>m</a:t>
            </a:r>
            <a:r>
              <a:rPr lang="lv-LV" sz="3600" dirty="0" smtClean="0"/>
              <a:t>     and </a:t>
            </a:r>
            <a:r>
              <a:rPr lang="lv-LV" sz="3600" dirty="0" smtClean="0">
                <a:solidFill>
                  <a:srgbClr val="00B050"/>
                </a:solidFill>
              </a:rPr>
              <a:t>m</a:t>
            </a:r>
            <a:r>
              <a:rPr lang="lv-LV" sz="3600" dirty="0" smtClean="0"/>
              <a:t>     </a:t>
            </a:r>
          </a:p>
          <a:p>
            <a:r>
              <a:rPr lang="lv-LV" sz="3600" dirty="0" smtClean="0"/>
              <a:t>with back pointers to all columns </a:t>
            </a:r>
            <a:r>
              <a:rPr lang="lv-LV" sz="3600" dirty="0" smtClean="0">
                <a:solidFill>
                  <a:srgbClr val="00B050"/>
                </a:solidFill>
              </a:rPr>
              <a:t>1, 2, ..., m</a:t>
            </a:r>
            <a:r>
              <a:rPr lang="lv-LV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6" grpId="0" animBg="1"/>
      <p:bldP spid="580" grpId="0" animBg="1"/>
      <p:bldP spid="8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2" grpId="0" animBg="1"/>
      <p:bldP spid="153" grpId="0" animBg="1"/>
      <p:bldP spid="154" grpId="0" animBg="1"/>
      <p:bldP spid="155" grpId="0" animBg="1"/>
      <p:bldP spid="157" grpId="0" animBg="1"/>
      <p:bldP spid="158" grpId="0" animBg="1"/>
      <p:bldP spid="159" grpId="0" animBg="1"/>
      <p:bldP spid="160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48" grpId="0"/>
      <p:bldP spid="47" grpId="0"/>
      <p:bldP spid="38" grpId="0"/>
      <p:bldP spid="35" grpId="0"/>
      <p:bldP spid="34" grpId="0"/>
      <p:bldP spid="30" grpId="0"/>
      <p:bldP spid="27" grpId="0"/>
      <p:bldP spid="26" grpId="0"/>
      <p:bldP spid="23" grpId="0"/>
      <p:bldP spid="22" grpId="0"/>
      <p:bldP spid="19" grpId="0"/>
      <p:bldP spid="18" grpId="0"/>
      <p:bldP spid="14" grpId="0"/>
      <p:bldP spid="10" grpId="0"/>
      <p:bldP spid="606" grpId="0" animBg="1"/>
      <p:bldP spid="610" grpId="0" animBg="1"/>
      <p:bldP spid="611" grpId="0" animBg="1"/>
      <p:bldP spid="612" grpId="0" animBg="1"/>
      <p:bldP spid="613" grpId="0" animBg="1"/>
      <p:bldP spid="614" grpId="0" animBg="1"/>
      <p:bldP spid="615" grpId="0"/>
      <p:bldP spid="616" grpId="0" animBg="1"/>
      <p:bldP spid="617" grpId="0" animBg="1"/>
      <p:bldP spid="618" grpId="0" animBg="1"/>
      <p:bldP spid="619" grpId="0" animBg="1"/>
      <p:bldP spid="620" grpId="0" animBg="1"/>
      <p:bldP spid="621" grpId="0"/>
      <p:bldP spid="622" grpId="0" animBg="1"/>
      <p:bldP spid="623" grpId="0" animBg="1"/>
      <p:bldP spid="624" grpId="0" animBg="1"/>
      <p:bldP spid="625" grpId="0" animBg="1"/>
      <p:bldP spid="626" grpId="0" animBg="1"/>
      <p:bldP spid="627" grpId="0"/>
      <p:bldP spid="628" grpId="0" animBg="1"/>
      <p:bldP spid="629" grpId="0" animBg="1"/>
      <p:bldP spid="630" grpId="0" animBg="1"/>
      <p:bldP spid="631" grpId="0" animBg="1"/>
      <p:bldP spid="632" grpId="0" animBg="1"/>
      <p:bldP spid="633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161"/>
          <p:cNvSpPr/>
          <p:nvPr/>
        </p:nvSpPr>
        <p:spPr>
          <a:xfrm>
            <a:off x="7771507" y="2935343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1" y="0"/>
                </a:moveTo>
                <a:lnTo>
                  <a:pt x="69402" y="255"/>
                </a:lnTo>
                <a:lnTo>
                  <a:pt x="55237" y="2774"/>
                </a:lnTo>
                <a:lnTo>
                  <a:pt x="42126" y="7778"/>
                </a:lnTo>
                <a:lnTo>
                  <a:pt x="30326" y="15011"/>
                </a:lnTo>
                <a:lnTo>
                  <a:pt x="20095" y="24217"/>
                </a:lnTo>
                <a:lnTo>
                  <a:pt x="11689" y="35139"/>
                </a:lnTo>
                <a:lnTo>
                  <a:pt x="5366" y="47521"/>
                </a:lnTo>
                <a:lnTo>
                  <a:pt x="1384" y="61107"/>
                </a:lnTo>
                <a:lnTo>
                  <a:pt x="0" y="75641"/>
                </a:lnTo>
                <a:lnTo>
                  <a:pt x="0" y="302653"/>
                </a:lnTo>
                <a:lnTo>
                  <a:pt x="2780" y="323113"/>
                </a:lnTo>
                <a:lnTo>
                  <a:pt x="7791" y="336217"/>
                </a:lnTo>
                <a:lnTo>
                  <a:pt x="15033" y="348009"/>
                </a:lnTo>
                <a:lnTo>
                  <a:pt x="24247" y="358233"/>
                </a:lnTo>
                <a:lnTo>
                  <a:pt x="35178" y="366630"/>
                </a:lnTo>
                <a:lnTo>
                  <a:pt x="47567" y="372946"/>
                </a:lnTo>
                <a:lnTo>
                  <a:pt x="61157" y="376924"/>
                </a:lnTo>
                <a:lnTo>
                  <a:pt x="75691" y="378307"/>
                </a:lnTo>
                <a:lnTo>
                  <a:pt x="302742" y="378307"/>
                </a:lnTo>
                <a:lnTo>
                  <a:pt x="323195" y="375532"/>
                </a:lnTo>
                <a:lnTo>
                  <a:pt x="336305" y="370526"/>
                </a:lnTo>
                <a:lnTo>
                  <a:pt x="348103" y="363291"/>
                </a:lnTo>
                <a:lnTo>
                  <a:pt x="358332" y="354083"/>
                </a:lnTo>
                <a:lnTo>
                  <a:pt x="366736" y="343159"/>
                </a:lnTo>
                <a:lnTo>
                  <a:pt x="373056" y="330775"/>
                </a:lnTo>
                <a:lnTo>
                  <a:pt x="377037" y="317187"/>
                </a:lnTo>
                <a:lnTo>
                  <a:pt x="378421" y="302653"/>
                </a:lnTo>
                <a:lnTo>
                  <a:pt x="378421" y="75641"/>
                </a:lnTo>
                <a:lnTo>
                  <a:pt x="375647" y="55198"/>
                </a:lnTo>
                <a:lnTo>
                  <a:pt x="370639" y="42092"/>
                </a:lnTo>
                <a:lnTo>
                  <a:pt x="363400" y="30298"/>
                </a:lnTo>
                <a:lnTo>
                  <a:pt x="354187" y="20074"/>
                </a:lnTo>
                <a:lnTo>
                  <a:pt x="343258" y="11676"/>
                </a:lnTo>
                <a:lnTo>
                  <a:pt x="330869" y="5360"/>
                </a:lnTo>
                <a:lnTo>
                  <a:pt x="317278" y="1382"/>
                </a:lnTo>
                <a:lnTo>
                  <a:pt x="302742" y="0"/>
                </a:lnTo>
                <a:lnTo>
                  <a:pt x="75691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754715" y="3319583"/>
            <a:ext cx="378409" cy="378307"/>
          </a:xfrm>
          <a:custGeom>
            <a:avLst/>
            <a:gdLst/>
            <a:ahLst/>
            <a:cxnLst/>
            <a:rect l="l" t="t" r="r" b="b"/>
            <a:pathLst>
              <a:path w="378409" h="378307">
                <a:moveTo>
                  <a:pt x="75679" y="0"/>
                </a:moveTo>
                <a:lnTo>
                  <a:pt x="69390" y="255"/>
                </a:lnTo>
                <a:lnTo>
                  <a:pt x="55226" y="2774"/>
                </a:lnTo>
                <a:lnTo>
                  <a:pt x="42116" y="7778"/>
                </a:lnTo>
                <a:lnTo>
                  <a:pt x="30318" y="15012"/>
                </a:lnTo>
                <a:lnTo>
                  <a:pt x="20089" y="24219"/>
                </a:lnTo>
                <a:lnTo>
                  <a:pt x="11685" y="35142"/>
                </a:lnTo>
                <a:lnTo>
                  <a:pt x="5365" y="47527"/>
                </a:lnTo>
                <a:lnTo>
                  <a:pt x="1384" y="61116"/>
                </a:lnTo>
                <a:lnTo>
                  <a:pt x="0" y="75653"/>
                </a:lnTo>
                <a:lnTo>
                  <a:pt x="0" y="302653"/>
                </a:lnTo>
                <a:lnTo>
                  <a:pt x="2777" y="323109"/>
                </a:lnTo>
                <a:lnTo>
                  <a:pt x="7785" y="336216"/>
                </a:lnTo>
                <a:lnTo>
                  <a:pt x="15025" y="348010"/>
                </a:lnTo>
                <a:lnTo>
                  <a:pt x="24237" y="358234"/>
                </a:lnTo>
                <a:lnTo>
                  <a:pt x="35166" y="366632"/>
                </a:lnTo>
                <a:lnTo>
                  <a:pt x="47554" y="372947"/>
                </a:lnTo>
                <a:lnTo>
                  <a:pt x="61144" y="376924"/>
                </a:lnTo>
                <a:lnTo>
                  <a:pt x="75679" y="378307"/>
                </a:lnTo>
                <a:lnTo>
                  <a:pt x="302729" y="378307"/>
                </a:lnTo>
                <a:lnTo>
                  <a:pt x="323183" y="375533"/>
                </a:lnTo>
                <a:lnTo>
                  <a:pt x="336292" y="370529"/>
                </a:lnTo>
                <a:lnTo>
                  <a:pt x="348090" y="363295"/>
                </a:lnTo>
                <a:lnTo>
                  <a:pt x="358319" y="354088"/>
                </a:lnTo>
                <a:lnTo>
                  <a:pt x="366723" y="343164"/>
                </a:lnTo>
                <a:lnTo>
                  <a:pt x="373044" y="330780"/>
                </a:lnTo>
                <a:lnTo>
                  <a:pt x="377025" y="317191"/>
                </a:lnTo>
                <a:lnTo>
                  <a:pt x="378409" y="302653"/>
                </a:lnTo>
                <a:lnTo>
                  <a:pt x="378409" y="75653"/>
                </a:lnTo>
                <a:lnTo>
                  <a:pt x="375632" y="55198"/>
                </a:lnTo>
                <a:lnTo>
                  <a:pt x="370623" y="42090"/>
                </a:lnTo>
                <a:lnTo>
                  <a:pt x="363384" y="30297"/>
                </a:lnTo>
                <a:lnTo>
                  <a:pt x="354171" y="20073"/>
                </a:lnTo>
                <a:lnTo>
                  <a:pt x="343242" y="11675"/>
                </a:lnTo>
                <a:lnTo>
                  <a:pt x="330854" y="5359"/>
                </a:lnTo>
                <a:lnTo>
                  <a:pt x="317264" y="1382"/>
                </a:lnTo>
                <a:lnTo>
                  <a:pt x="302729" y="0"/>
                </a:lnTo>
                <a:lnTo>
                  <a:pt x="75679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166"/>
          <p:cNvSpPr/>
          <p:nvPr/>
        </p:nvSpPr>
        <p:spPr>
          <a:xfrm>
            <a:off x="7771507" y="4070068"/>
            <a:ext cx="378409" cy="378307"/>
          </a:xfrm>
          <a:custGeom>
            <a:avLst/>
            <a:gdLst/>
            <a:ahLst/>
            <a:cxnLst/>
            <a:rect l="l" t="t" r="r" b="b"/>
            <a:pathLst>
              <a:path w="378409" h="378307">
                <a:moveTo>
                  <a:pt x="75679" y="0"/>
                </a:moveTo>
                <a:lnTo>
                  <a:pt x="69390" y="255"/>
                </a:lnTo>
                <a:lnTo>
                  <a:pt x="55226" y="2774"/>
                </a:lnTo>
                <a:lnTo>
                  <a:pt x="42116" y="7778"/>
                </a:lnTo>
                <a:lnTo>
                  <a:pt x="30318" y="15012"/>
                </a:lnTo>
                <a:lnTo>
                  <a:pt x="20089" y="24219"/>
                </a:lnTo>
                <a:lnTo>
                  <a:pt x="11685" y="35142"/>
                </a:lnTo>
                <a:lnTo>
                  <a:pt x="5365" y="47527"/>
                </a:lnTo>
                <a:lnTo>
                  <a:pt x="1384" y="61116"/>
                </a:lnTo>
                <a:lnTo>
                  <a:pt x="0" y="75653"/>
                </a:lnTo>
                <a:lnTo>
                  <a:pt x="0" y="302653"/>
                </a:lnTo>
                <a:lnTo>
                  <a:pt x="2777" y="323109"/>
                </a:lnTo>
                <a:lnTo>
                  <a:pt x="7785" y="336216"/>
                </a:lnTo>
                <a:lnTo>
                  <a:pt x="15025" y="348010"/>
                </a:lnTo>
                <a:lnTo>
                  <a:pt x="24237" y="358234"/>
                </a:lnTo>
                <a:lnTo>
                  <a:pt x="35166" y="366632"/>
                </a:lnTo>
                <a:lnTo>
                  <a:pt x="47554" y="372947"/>
                </a:lnTo>
                <a:lnTo>
                  <a:pt x="61144" y="376924"/>
                </a:lnTo>
                <a:lnTo>
                  <a:pt x="75679" y="378307"/>
                </a:lnTo>
                <a:lnTo>
                  <a:pt x="302729" y="378307"/>
                </a:lnTo>
                <a:lnTo>
                  <a:pt x="323183" y="375533"/>
                </a:lnTo>
                <a:lnTo>
                  <a:pt x="336292" y="370529"/>
                </a:lnTo>
                <a:lnTo>
                  <a:pt x="348090" y="363295"/>
                </a:lnTo>
                <a:lnTo>
                  <a:pt x="358319" y="354088"/>
                </a:lnTo>
                <a:lnTo>
                  <a:pt x="366723" y="343164"/>
                </a:lnTo>
                <a:lnTo>
                  <a:pt x="373044" y="330780"/>
                </a:lnTo>
                <a:lnTo>
                  <a:pt x="377025" y="317191"/>
                </a:lnTo>
                <a:lnTo>
                  <a:pt x="378409" y="302653"/>
                </a:lnTo>
                <a:lnTo>
                  <a:pt x="378409" y="75653"/>
                </a:lnTo>
                <a:lnTo>
                  <a:pt x="375632" y="55198"/>
                </a:lnTo>
                <a:lnTo>
                  <a:pt x="370623" y="42090"/>
                </a:lnTo>
                <a:lnTo>
                  <a:pt x="363384" y="30297"/>
                </a:lnTo>
                <a:lnTo>
                  <a:pt x="354171" y="20073"/>
                </a:lnTo>
                <a:lnTo>
                  <a:pt x="343242" y="11675"/>
                </a:lnTo>
                <a:lnTo>
                  <a:pt x="330854" y="5359"/>
                </a:lnTo>
                <a:lnTo>
                  <a:pt x="317264" y="1382"/>
                </a:lnTo>
                <a:lnTo>
                  <a:pt x="302729" y="0"/>
                </a:lnTo>
                <a:lnTo>
                  <a:pt x="75679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1115245" y="16028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48347" y="3694093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6"/>
                </a:lnTo>
                <a:lnTo>
                  <a:pt x="42114" y="7781"/>
                </a:lnTo>
                <a:lnTo>
                  <a:pt x="30316" y="15015"/>
                </a:lnTo>
                <a:lnTo>
                  <a:pt x="20087" y="24222"/>
                </a:lnTo>
                <a:lnTo>
                  <a:pt x="11684" y="35145"/>
                </a:lnTo>
                <a:lnTo>
                  <a:pt x="5364" y="47529"/>
                </a:lnTo>
                <a:lnTo>
                  <a:pt x="1383" y="61117"/>
                </a:lnTo>
                <a:lnTo>
                  <a:pt x="0" y="75653"/>
                </a:lnTo>
                <a:lnTo>
                  <a:pt x="0" y="302653"/>
                </a:lnTo>
                <a:lnTo>
                  <a:pt x="2779" y="323117"/>
                </a:lnTo>
                <a:lnTo>
                  <a:pt x="7789" y="336223"/>
                </a:lnTo>
                <a:lnTo>
                  <a:pt x="15029" y="348015"/>
                </a:lnTo>
                <a:lnTo>
                  <a:pt x="24242" y="358237"/>
                </a:lnTo>
                <a:lnTo>
                  <a:pt x="35172" y="366634"/>
                </a:lnTo>
                <a:lnTo>
                  <a:pt x="47562" y="372948"/>
                </a:lnTo>
                <a:lnTo>
                  <a:pt x="61154" y="376925"/>
                </a:lnTo>
                <a:lnTo>
                  <a:pt x="75692" y="378307"/>
                </a:lnTo>
                <a:lnTo>
                  <a:pt x="302729" y="378307"/>
                </a:lnTo>
                <a:lnTo>
                  <a:pt x="323196" y="375531"/>
                </a:lnTo>
                <a:lnTo>
                  <a:pt x="336307" y="370525"/>
                </a:lnTo>
                <a:lnTo>
                  <a:pt x="348105" y="363291"/>
                </a:lnTo>
                <a:lnTo>
                  <a:pt x="358334" y="354085"/>
                </a:lnTo>
                <a:lnTo>
                  <a:pt x="366737" y="343161"/>
                </a:lnTo>
                <a:lnTo>
                  <a:pt x="373057" y="330778"/>
                </a:lnTo>
                <a:lnTo>
                  <a:pt x="377037" y="317190"/>
                </a:lnTo>
                <a:lnTo>
                  <a:pt x="378421" y="302653"/>
                </a:lnTo>
                <a:lnTo>
                  <a:pt x="378421" y="75653"/>
                </a:lnTo>
                <a:lnTo>
                  <a:pt x="375642" y="55190"/>
                </a:lnTo>
                <a:lnTo>
                  <a:pt x="370632" y="42084"/>
                </a:lnTo>
                <a:lnTo>
                  <a:pt x="363392" y="30292"/>
                </a:lnTo>
                <a:lnTo>
                  <a:pt x="354179" y="20070"/>
                </a:lnTo>
                <a:lnTo>
                  <a:pt x="343249" y="11673"/>
                </a:lnTo>
                <a:lnTo>
                  <a:pt x="330859" y="5358"/>
                </a:lnTo>
                <a:lnTo>
                  <a:pt x="317267" y="1382"/>
                </a:lnTo>
                <a:lnTo>
                  <a:pt x="302729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760215" y="4076889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302742" y="0"/>
                </a:lnTo>
                <a:lnTo>
                  <a:pt x="317280" y="1383"/>
                </a:lnTo>
                <a:lnTo>
                  <a:pt x="330872" y="5361"/>
                </a:lnTo>
                <a:lnTo>
                  <a:pt x="343261" y="11677"/>
                </a:lnTo>
                <a:lnTo>
                  <a:pt x="354191" y="20076"/>
                </a:lnTo>
                <a:lnTo>
                  <a:pt x="363403" y="30300"/>
                </a:lnTo>
                <a:lnTo>
                  <a:pt x="370642" y="42094"/>
                </a:lnTo>
                <a:lnTo>
                  <a:pt x="375649" y="55199"/>
                </a:lnTo>
                <a:lnTo>
                  <a:pt x="378167" y="69360"/>
                </a:lnTo>
                <a:lnTo>
                  <a:pt x="378421" y="75628"/>
                </a:lnTo>
                <a:lnTo>
                  <a:pt x="378421" y="302653"/>
                </a:lnTo>
                <a:lnTo>
                  <a:pt x="377037" y="317188"/>
                </a:lnTo>
                <a:lnTo>
                  <a:pt x="373055" y="330775"/>
                </a:lnTo>
                <a:lnTo>
                  <a:pt x="366734" y="343158"/>
                </a:lnTo>
                <a:lnTo>
                  <a:pt x="358329" y="354081"/>
                </a:lnTo>
                <a:lnTo>
                  <a:pt x="348098" y="363286"/>
                </a:lnTo>
                <a:lnTo>
                  <a:pt x="336299" y="370519"/>
                </a:lnTo>
                <a:lnTo>
                  <a:pt x="323187" y="375523"/>
                </a:lnTo>
                <a:lnTo>
                  <a:pt x="309022" y="378040"/>
                </a:lnTo>
                <a:lnTo>
                  <a:pt x="302742" y="378294"/>
                </a:lnTo>
                <a:lnTo>
                  <a:pt x="75692" y="378294"/>
                </a:lnTo>
                <a:lnTo>
                  <a:pt x="61152" y="376912"/>
                </a:lnTo>
                <a:lnTo>
                  <a:pt x="47559" y="372935"/>
                </a:lnTo>
                <a:lnTo>
                  <a:pt x="35169" y="366620"/>
                </a:lnTo>
                <a:lnTo>
                  <a:pt x="24239" y="358223"/>
                </a:lnTo>
                <a:lnTo>
                  <a:pt x="15026" y="348000"/>
                </a:lnTo>
                <a:lnTo>
                  <a:pt x="7786" y="336208"/>
                </a:lnTo>
                <a:lnTo>
                  <a:pt x="2777" y="323104"/>
                </a:lnTo>
                <a:lnTo>
                  <a:pt x="255" y="308942"/>
                </a:lnTo>
                <a:lnTo>
                  <a:pt x="0" y="302653"/>
                </a:lnTo>
                <a:lnTo>
                  <a:pt x="0" y="75628"/>
                </a:lnTo>
                <a:lnTo>
                  <a:pt x="1384" y="61097"/>
                </a:lnTo>
                <a:lnTo>
                  <a:pt x="5366" y="47513"/>
                </a:lnTo>
                <a:lnTo>
                  <a:pt x="11688" y="35133"/>
                </a:lnTo>
                <a:lnTo>
                  <a:pt x="20093" y="24211"/>
                </a:lnTo>
                <a:lnTo>
                  <a:pt x="30325" y="15007"/>
                </a:lnTo>
                <a:lnTo>
                  <a:pt x="42127" y="7774"/>
                </a:lnTo>
                <a:lnTo>
                  <a:pt x="55241" y="2771"/>
                </a:lnTo>
                <a:lnTo>
                  <a:pt x="69410" y="254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814266" y="439084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34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93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45851" y="4390845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93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22331" y="439084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93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760215" y="3690936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302742" y="0"/>
                </a:lnTo>
                <a:lnTo>
                  <a:pt x="317280" y="1383"/>
                </a:lnTo>
                <a:lnTo>
                  <a:pt x="330872" y="5361"/>
                </a:lnTo>
                <a:lnTo>
                  <a:pt x="343261" y="11677"/>
                </a:lnTo>
                <a:lnTo>
                  <a:pt x="354191" y="20076"/>
                </a:lnTo>
                <a:lnTo>
                  <a:pt x="363403" y="30300"/>
                </a:lnTo>
                <a:lnTo>
                  <a:pt x="370642" y="42094"/>
                </a:lnTo>
                <a:lnTo>
                  <a:pt x="375649" y="55199"/>
                </a:lnTo>
                <a:lnTo>
                  <a:pt x="378167" y="69360"/>
                </a:lnTo>
                <a:lnTo>
                  <a:pt x="378421" y="75628"/>
                </a:lnTo>
                <a:lnTo>
                  <a:pt x="378421" y="302653"/>
                </a:lnTo>
                <a:lnTo>
                  <a:pt x="377037" y="317188"/>
                </a:lnTo>
                <a:lnTo>
                  <a:pt x="373055" y="330775"/>
                </a:lnTo>
                <a:lnTo>
                  <a:pt x="366734" y="343158"/>
                </a:lnTo>
                <a:lnTo>
                  <a:pt x="358329" y="354081"/>
                </a:lnTo>
                <a:lnTo>
                  <a:pt x="348098" y="363286"/>
                </a:lnTo>
                <a:lnTo>
                  <a:pt x="336299" y="370519"/>
                </a:lnTo>
                <a:lnTo>
                  <a:pt x="323187" y="375523"/>
                </a:lnTo>
                <a:lnTo>
                  <a:pt x="309022" y="378040"/>
                </a:lnTo>
                <a:lnTo>
                  <a:pt x="302742" y="378294"/>
                </a:lnTo>
                <a:lnTo>
                  <a:pt x="75692" y="378294"/>
                </a:lnTo>
                <a:lnTo>
                  <a:pt x="61152" y="376912"/>
                </a:lnTo>
                <a:lnTo>
                  <a:pt x="47559" y="372935"/>
                </a:lnTo>
                <a:lnTo>
                  <a:pt x="35169" y="366620"/>
                </a:lnTo>
                <a:lnTo>
                  <a:pt x="24239" y="358223"/>
                </a:lnTo>
                <a:lnTo>
                  <a:pt x="15026" y="348000"/>
                </a:lnTo>
                <a:lnTo>
                  <a:pt x="7786" y="336208"/>
                </a:lnTo>
                <a:lnTo>
                  <a:pt x="2777" y="323104"/>
                </a:lnTo>
                <a:lnTo>
                  <a:pt x="255" y="308942"/>
                </a:lnTo>
                <a:lnTo>
                  <a:pt x="0" y="302653"/>
                </a:lnTo>
                <a:lnTo>
                  <a:pt x="0" y="75628"/>
                </a:lnTo>
                <a:lnTo>
                  <a:pt x="1384" y="61097"/>
                </a:lnTo>
                <a:lnTo>
                  <a:pt x="5366" y="47513"/>
                </a:lnTo>
                <a:lnTo>
                  <a:pt x="11688" y="35133"/>
                </a:lnTo>
                <a:lnTo>
                  <a:pt x="20093" y="24211"/>
                </a:lnTo>
                <a:lnTo>
                  <a:pt x="30325" y="15007"/>
                </a:lnTo>
                <a:lnTo>
                  <a:pt x="42127" y="7774"/>
                </a:lnTo>
                <a:lnTo>
                  <a:pt x="55241" y="2771"/>
                </a:lnTo>
                <a:lnTo>
                  <a:pt x="69410" y="254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814266" y="4004892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045851" y="4004892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22331" y="4004892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60215" y="1761145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6"/>
                </a:lnTo>
                <a:lnTo>
                  <a:pt x="42114" y="7781"/>
                </a:lnTo>
                <a:lnTo>
                  <a:pt x="30316" y="15015"/>
                </a:lnTo>
                <a:lnTo>
                  <a:pt x="20087" y="24222"/>
                </a:lnTo>
                <a:lnTo>
                  <a:pt x="11684" y="35145"/>
                </a:lnTo>
                <a:lnTo>
                  <a:pt x="5364" y="47529"/>
                </a:lnTo>
                <a:lnTo>
                  <a:pt x="1383" y="61117"/>
                </a:lnTo>
                <a:lnTo>
                  <a:pt x="0" y="75653"/>
                </a:lnTo>
                <a:lnTo>
                  <a:pt x="0" y="302653"/>
                </a:lnTo>
                <a:lnTo>
                  <a:pt x="2779" y="323117"/>
                </a:lnTo>
                <a:lnTo>
                  <a:pt x="7789" y="336223"/>
                </a:lnTo>
                <a:lnTo>
                  <a:pt x="15029" y="348015"/>
                </a:lnTo>
                <a:lnTo>
                  <a:pt x="24242" y="358237"/>
                </a:lnTo>
                <a:lnTo>
                  <a:pt x="35172" y="366634"/>
                </a:lnTo>
                <a:lnTo>
                  <a:pt x="47562" y="372948"/>
                </a:lnTo>
                <a:lnTo>
                  <a:pt x="61154" y="376925"/>
                </a:lnTo>
                <a:lnTo>
                  <a:pt x="75692" y="378307"/>
                </a:lnTo>
                <a:lnTo>
                  <a:pt x="302742" y="378307"/>
                </a:lnTo>
                <a:lnTo>
                  <a:pt x="323195" y="375533"/>
                </a:lnTo>
                <a:lnTo>
                  <a:pt x="336305" y="370529"/>
                </a:lnTo>
                <a:lnTo>
                  <a:pt x="348103" y="363295"/>
                </a:lnTo>
                <a:lnTo>
                  <a:pt x="358332" y="354088"/>
                </a:lnTo>
                <a:lnTo>
                  <a:pt x="366736" y="343164"/>
                </a:lnTo>
                <a:lnTo>
                  <a:pt x="373056" y="330780"/>
                </a:lnTo>
                <a:lnTo>
                  <a:pt x="377037" y="317191"/>
                </a:lnTo>
                <a:lnTo>
                  <a:pt x="378421" y="302653"/>
                </a:lnTo>
                <a:lnTo>
                  <a:pt x="378421" y="75653"/>
                </a:lnTo>
                <a:lnTo>
                  <a:pt x="375644" y="55198"/>
                </a:lnTo>
                <a:lnTo>
                  <a:pt x="370635" y="42090"/>
                </a:lnTo>
                <a:lnTo>
                  <a:pt x="363396" y="30297"/>
                </a:lnTo>
                <a:lnTo>
                  <a:pt x="354184" y="20073"/>
                </a:lnTo>
                <a:lnTo>
                  <a:pt x="343255" y="11675"/>
                </a:lnTo>
                <a:lnTo>
                  <a:pt x="330867" y="5359"/>
                </a:lnTo>
                <a:lnTo>
                  <a:pt x="317277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760215" y="1761145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66"/>
                </a:lnTo>
                <a:lnTo>
                  <a:pt x="377037" y="317197"/>
                </a:lnTo>
                <a:lnTo>
                  <a:pt x="373055" y="330782"/>
                </a:lnTo>
                <a:lnTo>
                  <a:pt x="366734" y="343165"/>
                </a:lnTo>
                <a:lnTo>
                  <a:pt x="358329" y="354088"/>
                </a:lnTo>
                <a:lnTo>
                  <a:pt x="348098" y="363295"/>
                </a:lnTo>
                <a:lnTo>
                  <a:pt x="336299" y="370530"/>
                </a:lnTo>
                <a:lnTo>
                  <a:pt x="323187" y="375534"/>
                </a:lnTo>
                <a:lnTo>
                  <a:pt x="309022" y="378053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2" y="376924"/>
                </a:lnTo>
                <a:lnTo>
                  <a:pt x="47559" y="372946"/>
                </a:lnTo>
                <a:lnTo>
                  <a:pt x="35169" y="366629"/>
                </a:lnTo>
                <a:lnTo>
                  <a:pt x="24239" y="358231"/>
                </a:lnTo>
                <a:lnTo>
                  <a:pt x="15026" y="348007"/>
                </a:lnTo>
                <a:lnTo>
                  <a:pt x="7786" y="336215"/>
                </a:lnTo>
                <a:lnTo>
                  <a:pt x="2777" y="323112"/>
                </a:lnTo>
                <a:lnTo>
                  <a:pt x="255" y="308953"/>
                </a:lnTo>
                <a:lnTo>
                  <a:pt x="0" y="302666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814266" y="207511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45851" y="2075115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22331" y="207511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760215" y="1375191"/>
            <a:ext cx="378421" cy="378308"/>
          </a:xfrm>
          <a:custGeom>
            <a:avLst/>
            <a:gdLst/>
            <a:ahLst/>
            <a:cxnLst/>
            <a:rect l="l" t="t" r="r" b="b"/>
            <a:pathLst>
              <a:path w="378421" h="378308">
                <a:moveTo>
                  <a:pt x="75692" y="0"/>
                </a:moveTo>
                <a:lnTo>
                  <a:pt x="69390" y="256"/>
                </a:lnTo>
                <a:lnTo>
                  <a:pt x="55224" y="2776"/>
                </a:lnTo>
                <a:lnTo>
                  <a:pt x="42114" y="7782"/>
                </a:lnTo>
                <a:lnTo>
                  <a:pt x="30316" y="15016"/>
                </a:lnTo>
                <a:lnTo>
                  <a:pt x="20087" y="24223"/>
                </a:lnTo>
                <a:lnTo>
                  <a:pt x="11684" y="35146"/>
                </a:lnTo>
                <a:lnTo>
                  <a:pt x="5364" y="47530"/>
                </a:lnTo>
                <a:lnTo>
                  <a:pt x="1383" y="61118"/>
                </a:lnTo>
                <a:lnTo>
                  <a:pt x="0" y="75655"/>
                </a:lnTo>
                <a:lnTo>
                  <a:pt x="0" y="302654"/>
                </a:lnTo>
                <a:lnTo>
                  <a:pt x="2779" y="323118"/>
                </a:lnTo>
                <a:lnTo>
                  <a:pt x="7789" y="336224"/>
                </a:lnTo>
                <a:lnTo>
                  <a:pt x="15029" y="348016"/>
                </a:lnTo>
                <a:lnTo>
                  <a:pt x="24242" y="358238"/>
                </a:lnTo>
                <a:lnTo>
                  <a:pt x="35172" y="366635"/>
                </a:lnTo>
                <a:lnTo>
                  <a:pt x="47562" y="372949"/>
                </a:lnTo>
                <a:lnTo>
                  <a:pt x="61154" y="376926"/>
                </a:lnTo>
                <a:lnTo>
                  <a:pt x="75692" y="378308"/>
                </a:lnTo>
                <a:lnTo>
                  <a:pt x="302742" y="378308"/>
                </a:lnTo>
                <a:lnTo>
                  <a:pt x="323195" y="375534"/>
                </a:lnTo>
                <a:lnTo>
                  <a:pt x="336305" y="370530"/>
                </a:lnTo>
                <a:lnTo>
                  <a:pt x="348103" y="363296"/>
                </a:lnTo>
                <a:lnTo>
                  <a:pt x="358332" y="354089"/>
                </a:lnTo>
                <a:lnTo>
                  <a:pt x="366736" y="343166"/>
                </a:lnTo>
                <a:lnTo>
                  <a:pt x="373056" y="330781"/>
                </a:lnTo>
                <a:lnTo>
                  <a:pt x="377037" y="317192"/>
                </a:lnTo>
                <a:lnTo>
                  <a:pt x="378421" y="302654"/>
                </a:lnTo>
                <a:lnTo>
                  <a:pt x="378421" y="75655"/>
                </a:lnTo>
                <a:lnTo>
                  <a:pt x="375644" y="55198"/>
                </a:lnTo>
                <a:lnTo>
                  <a:pt x="370635" y="42091"/>
                </a:lnTo>
                <a:lnTo>
                  <a:pt x="363396" y="30297"/>
                </a:lnTo>
                <a:lnTo>
                  <a:pt x="354183" y="20073"/>
                </a:lnTo>
                <a:lnTo>
                  <a:pt x="343255" y="11675"/>
                </a:lnTo>
                <a:lnTo>
                  <a:pt x="330867" y="5359"/>
                </a:lnTo>
                <a:lnTo>
                  <a:pt x="317277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760215" y="1375191"/>
            <a:ext cx="378421" cy="378308"/>
          </a:xfrm>
          <a:custGeom>
            <a:avLst/>
            <a:gdLst/>
            <a:ahLst/>
            <a:cxnLst/>
            <a:rect l="l" t="t" r="r" b="b"/>
            <a:pathLst>
              <a:path w="378421" h="378308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5"/>
                </a:lnTo>
                <a:lnTo>
                  <a:pt x="363399" y="30299"/>
                </a:lnTo>
                <a:lnTo>
                  <a:pt x="370638" y="42092"/>
                </a:lnTo>
                <a:lnTo>
                  <a:pt x="375646" y="55199"/>
                </a:lnTo>
                <a:lnTo>
                  <a:pt x="378167" y="69362"/>
                </a:lnTo>
                <a:lnTo>
                  <a:pt x="378421" y="75642"/>
                </a:lnTo>
                <a:lnTo>
                  <a:pt x="378421" y="302654"/>
                </a:lnTo>
                <a:lnTo>
                  <a:pt x="377037" y="317189"/>
                </a:lnTo>
                <a:lnTo>
                  <a:pt x="373056" y="330776"/>
                </a:lnTo>
                <a:lnTo>
                  <a:pt x="366736" y="343160"/>
                </a:lnTo>
                <a:lnTo>
                  <a:pt x="358332" y="354084"/>
                </a:lnTo>
                <a:lnTo>
                  <a:pt x="348103" y="363292"/>
                </a:lnTo>
                <a:lnTo>
                  <a:pt x="336305" y="370528"/>
                </a:lnTo>
                <a:lnTo>
                  <a:pt x="323195" y="375533"/>
                </a:lnTo>
                <a:lnTo>
                  <a:pt x="309031" y="378053"/>
                </a:lnTo>
                <a:lnTo>
                  <a:pt x="302742" y="378308"/>
                </a:lnTo>
                <a:lnTo>
                  <a:pt x="75692" y="378308"/>
                </a:lnTo>
                <a:lnTo>
                  <a:pt x="61154" y="376925"/>
                </a:lnTo>
                <a:lnTo>
                  <a:pt x="47562" y="372948"/>
                </a:lnTo>
                <a:lnTo>
                  <a:pt x="35172" y="366632"/>
                </a:lnTo>
                <a:lnTo>
                  <a:pt x="24242" y="358234"/>
                </a:lnTo>
                <a:lnTo>
                  <a:pt x="15029" y="348011"/>
                </a:lnTo>
                <a:lnTo>
                  <a:pt x="7789" y="336218"/>
                </a:lnTo>
                <a:lnTo>
                  <a:pt x="2779" y="323114"/>
                </a:lnTo>
                <a:lnTo>
                  <a:pt x="256" y="308953"/>
                </a:lnTo>
                <a:lnTo>
                  <a:pt x="0" y="302654"/>
                </a:lnTo>
                <a:lnTo>
                  <a:pt x="0" y="75642"/>
                </a:lnTo>
                <a:lnTo>
                  <a:pt x="1384" y="61108"/>
                </a:lnTo>
                <a:lnTo>
                  <a:pt x="5365" y="47522"/>
                </a:lnTo>
                <a:lnTo>
                  <a:pt x="11686" y="35140"/>
                </a:lnTo>
                <a:lnTo>
                  <a:pt x="20090" y="24218"/>
                </a:lnTo>
                <a:lnTo>
                  <a:pt x="30320" y="15012"/>
                </a:lnTo>
                <a:lnTo>
                  <a:pt x="42120" y="7778"/>
                </a:lnTo>
                <a:lnTo>
                  <a:pt x="55232" y="2774"/>
                </a:lnTo>
                <a:lnTo>
                  <a:pt x="69399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814266" y="1689162"/>
            <a:ext cx="30454" cy="28067"/>
          </a:xfrm>
          <a:custGeom>
            <a:avLst/>
            <a:gdLst/>
            <a:ahLst/>
            <a:cxnLst/>
            <a:rect l="l" t="t" r="r" b="b"/>
            <a:pathLst>
              <a:path w="30454" h="28067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67"/>
                </a:lnTo>
                <a:lnTo>
                  <a:pt x="23634" y="28067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45851" y="1689162"/>
            <a:ext cx="30441" cy="28067"/>
          </a:xfrm>
          <a:custGeom>
            <a:avLst/>
            <a:gdLst/>
            <a:ahLst/>
            <a:cxnLst/>
            <a:rect l="l" t="t" r="r" b="b"/>
            <a:pathLst>
              <a:path w="30441" h="28067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67"/>
                </a:lnTo>
                <a:lnTo>
                  <a:pt x="23621" y="28067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922331" y="1689162"/>
            <a:ext cx="30454" cy="28067"/>
          </a:xfrm>
          <a:custGeom>
            <a:avLst/>
            <a:gdLst/>
            <a:ahLst/>
            <a:cxnLst/>
            <a:rect l="l" t="t" r="r" b="b"/>
            <a:pathLst>
              <a:path w="30454" h="28067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67"/>
                </a:lnTo>
                <a:lnTo>
                  <a:pt x="23621" y="28067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60136" y="1373076"/>
            <a:ext cx="1157871" cy="3087653"/>
          </a:xfrm>
          <a:custGeom>
            <a:avLst/>
            <a:gdLst/>
            <a:ahLst/>
            <a:cxnLst/>
            <a:rect l="l" t="t" r="r" b="b"/>
            <a:pathLst>
              <a:path w="1157871" h="3087653">
                <a:moveTo>
                  <a:pt x="0" y="3087653"/>
                </a:moveTo>
                <a:lnTo>
                  <a:pt x="0" y="0"/>
                </a:lnTo>
                <a:lnTo>
                  <a:pt x="385952" y="0"/>
                </a:lnTo>
                <a:lnTo>
                  <a:pt x="385952" y="3087653"/>
                </a:lnTo>
                <a:lnTo>
                  <a:pt x="771918" y="3087653"/>
                </a:lnTo>
                <a:lnTo>
                  <a:pt x="771918" y="0"/>
                </a:lnTo>
                <a:lnTo>
                  <a:pt x="1157871" y="0"/>
                </a:lnTo>
                <a:lnTo>
                  <a:pt x="1157871" y="3087653"/>
                </a:lnTo>
              </a:path>
            </a:pathLst>
          </a:custGeom>
          <a:ln w="771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761422" y="1757297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61422" y="2143250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61422" y="2529203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761422" y="2915169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761422" y="3301122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761422" y="3687075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761422" y="4073028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768950" y="1386063"/>
            <a:ext cx="1549057" cy="3091154"/>
          </a:xfrm>
          <a:custGeom>
            <a:avLst/>
            <a:gdLst/>
            <a:ahLst/>
            <a:cxnLst/>
            <a:rect l="l" t="t" r="r" b="b"/>
            <a:pathLst>
              <a:path w="1549057" h="3091154">
                <a:moveTo>
                  <a:pt x="0" y="0"/>
                </a:moveTo>
                <a:lnTo>
                  <a:pt x="0" y="3091154"/>
                </a:lnTo>
                <a:lnTo>
                  <a:pt x="1549057" y="3091154"/>
                </a:lnTo>
                <a:lnTo>
                  <a:pt x="1549057" y="0"/>
                </a:lnTo>
                <a:lnTo>
                  <a:pt x="0" y="0"/>
                </a:lnTo>
                <a:close/>
              </a:path>
            </a:pathLst>
          </a:custGeom>
          <a:ln w="274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760215" y="2533064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69400" y="255"/>
                </a:lnTo>
                <a:lnTo>
                  <a:pt x="55233" y="2774"/>
                </a:lnTo>
                <a:lnTo>
                  <a:pt x="42121" y="7778"/>
                </a:lnTo>
                <a:lnTo>
                  <a:pt x="30321" y="15011"/>
                </a:lnTo>
                <a:lnTo>
                  <a:pt x="20090" y="24217"/>
                </a:lnTo>
                <a:lnTo>
                  <a:pt x="11686" y="35139"/>
                </a:lnTo>
                <a:lnTo>
                  <a:pt x="5365" y="47521"/>
                </a:lnTo>
                <a:lnTo>
                  <a:pt x="1384" y="61107"/>
                </a:lnTo>
                <a:lnTo>
                  <a:pt x="0" y="75641"/>
                </a:lnTo>
                <a:lnTo>
                  <a:pt x="0" y="302653"/>
                </a:lnTo>
                <a:lnTo>
                  <a:pt x="2777" y="323104"/>
                </a:lnTo>
                <a:lnTo>
                  <a:pt x="7786" y="336208"/>
                </a:lnTo>
                <a:lnTo>
                  <a:pt x="15026" y="348000"/>
                </a:lnTo>
                <a:lnTo>
                  <a:pt x="24239" y="358223"/>
                </a:lnTo>
                <a:lnTo>
                  <a:pt x="35169" y="366620"/>
                </a:lnTo>
                <a:lnTo>
                  <a:pt x="47559" y="372935"/>
                </a:lnTo>
                <a:lnTo>
                  <a:pt x="61152" y="376912"/>
                </a:lnTo>
                <a:lnTo>
                  <a:pt x="75692" y="378294"/>
                </a:lnTo>
                <a:lnTo>
                  <a:pt x="302742" y="378294"/>
                </a:lnTo>
                <a:lnTo>
                  <a:pt x="323187" y="375523"/>
                </a:lnTo>
                <a:lnTo>
                  <a:pt x="336299" y="370519"/>
                </a:lnTo>
                <a:lnTo>
                  <a:pt x="348098" y="363286"/>
                </a:lnTo>
                <a:lnTo>
                  <a:pt x="358329" y="354081"/>
                </a:lnTo>
                <a:lnTo>
                  <a:pt x="366734" y="343158"/>
                </a:lnTo>
                <a:lnTo>
                  <a:pt x="373055" y="330775"/>
                </a:lnTo>
                <a:lnTo>
                  <a:pt x="377037" y="317188"/>
                </a:lnTo>
                <a:lnTo>
                  <a:pt x="378421" y="302653"/>
                </a:lnTo>
                <a:lnTo>
                  <a:pt x="378421" y="75641"/>
                </a:lnTo>
                <a:lnTo>
                  <a:pt x="375647" y="55198"/>
                </a:lnTo>
                <a:lnTo>
                  <a:pt x="370639" y="42092"/>
                </a:lnTo>
                <a:lnTo>
                  <a:pt x="363400" y="30298"/>
                </a:lnTo>
                <a:lnTo>
                  <a:pt x="354187" y="20074"/>
                </a:lnTo>
                <a:lnTo>
                  <a:pt x="343258" y="11676"/>
                </a:lnTo>
                <a:lnTo>
                  <a:pt x="330869" y="5360"/>
                </a:lnTo>
                <a:lnTo>
                  <a:pt x="317278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760215" y="2533064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302742" y="0"/>
                </a:lnTo>
                <a:lnTo>
                  <a:pt x="317280" y="1383"/>
                </a:lnTo>
                <a:lnTo>
                  <a:pt x="330872" y="5361"/>
                </a:lnTo>
                <a:lnTo>
                  <a:pt x="343261" y="11677"/>
                </a:lnTo>
                <a:lnTo>
                  <a:pt x="354191" y="20076"/>
                </a:lnTo>
                <a:lnTo>
                  <a:pt x="363403" y="30300"/>
                </a:lnTo>
                <a:lnTo>
                  <a:pt x="370642" y="42094"/>
                </a:lnTo>
                <a:lnTo>
                  <a:pt x="375649" y="55199"/>
                </a:lnTo>
                <a:lnTo>
                  <a:pt x="378167" y="69360"/>
                </a:lnTo>
                <a:lnTo>
                  <a:pt x="378421" y="75628"/>
                </a:lnTo>
                <a:lnTo>
                  <a:pt x="378421" y="302653"/>
                </a:lnTo>
                <a:lnTo>
                  <a:pt x="377037" y="317188"/>
                </a:lnTo>
                <a:lnTo>
                  <a:pt x="373055" y="330775"/>
                </a:lnTo>
                <a:lnTo>
                  <a:pt x="366734" y="343158"/>
                </a:lnTo>
                <a:lnTo>
                  <a:pt x="358329" y="354081"/>
                </a:lnTo>
                <a:lnTo>
                  <a:pt x="348098" y="363286"/>
                </a:lnTo>
                <a:lnTo>
                  <a:pt x="336299" y="370519"/>
                </a:lnTo>
                <a:lnTo>
                  <a:pt x="323187" y="375523"/>
                </a:lnTo>
                <a:lnTo>
                  <a:pt x="309022" y="378040"/>
                </a:lnTo>
                <a:lnTo>
                  <a:pt x="302742" y="378294"/>
                </a:lnTo>
                <a:lnTo>
                  <a:pt x="75692" y="378294"/>
                </a:lnTo>
                <a:lnTo>
                  <a:pt x="61152" y="376912"/>
                </a:lnTo>
                <a:lnTo>
                  <a:pt x="47559" y="372935"/>
                </a:lnTo>
                <a:lnTo>
                  <a:pt x="35169" y="366620"/>
                </a:lnTo>
                <a:lnTo>
                  <a:pt x="24239" y="358223"/>
                </a:lnTo>
                <a:lnTo>
                  <a:pt x="15026" y="348000"/>
                </a:lnTo>
                <a:lnTo>
                  <a:pt x="7786" y="336208"/>
                </a:lnTo>
                <a:lnTo>
                  <a:pt x="2777" y="323104"/>
                </a:lnTo>
                <a:lnTo>
                  <a:pt x="255" y="308942"/>
                </a:lnTo>
                <a:lnTo>
                  <a:pt x="0" y="302653"/>
                </a:lnTo>
                <a:lnTo>
                  <a:pt x="0" y="75628"/>
                </a:lnTo>
                <a:lnTo>
                  <a:pt x="1384" y="61097"/>
                </a:lnTo>
                <a:lnTo>
                  <a:pt x="5366" y="47513"/>
                </a:lnTo>
                <a:lnTo>
                  <a:pt x="11688" y="35133"/>
                </a:lnTo>
                <a:lnTo>
                  <a:pt x="20093" y="24211"/>
                </a:lnTo>
                <a:lnTo>
                  <a:pt x="30325" y="15007"/>
                </a:lnTo>
                <a:lnTo>
                  <a:pt x="42127" y="7774"/>
                </a:lnTo>
                <a:lnTo>
                  <a:pt x="55241" y="2771"/>
                </a:lnTo>
                <a:lnTo>
                  <a:pt x="69410" y="254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814266" y="2847021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34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93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045851" y="2847021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93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922331" y="2847021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93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60215" y="2147098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7"/>
                </a:lnTo>
                <a:lnTo>
                  <a:pt x="42114" y="7783"/>
                </a:lnTo>
                <a:lnTo>
                  <a:pt x="30316" y="15019"/>
                </a:lnTo>
                <a:lnTo>
                  <a:pt x="20087" y="24227"/>
                </a:lnTo>
                <a:lnTo>
                  <a:pt x="11684" y="35151"/>
                </a:lnTo>
                <a:lnTo>
                  <a:pt x="5364" y="47534"/>
                </a:lnTo>
                <a:lnTo>
                  <a:pt x="1383" y="61121"/>
                </a:lnTo>
                <a:lnTo>
                  <a:pt x="0" y="75653"/>
                </a:lnTo>
                <a:lnTo>
                  <a:pt x="0" y="302666"/>
                </a:lnTo>
                <a:lnTo>
                  <a:pt x="2777" y="323116"/>
                </a:lnTo>
                <a:lnTo>
                  <a:pt x="7786" y="336221"/>
                </a:lnTo>
                <a:lnTo>
                  <a:pt x="15026" y="348013"/>
                </a:lnTo>
                <a:lnTo>
                  <a:pt x="24239" y="358235"/>
                </a:lnTo>
                <a:lnTo>
                  <a:pt x="35169" y="366632"/>
                </a:lnTo>
                <a:lnTo>
                  <a:pt x="47559" y="372947"/>
                </a:lnTo>
                <a:lnTo>
                  <a:pt x="61152" y="376924"/>
                </a:lnTo>
                <a:lnTo>
                  <a:pt x="75692" y="378307"/>
                </a:lnTo>
                <a:lnTo>
                  <a:pt x="302742" y="378307"/>
                </a:lnTo>
                <a:lnTo>
                  <a:pt x="323187" y="375535"/>
                </a:lnTo>
                <a:lnTo>
                  <a:pt x="336299" y="370532"/>
                </a:lnTo>
                <a:lnTo>
                  <a:pt x="348098" y="363299"/>
                </a:lnTo>
                <a:lnTo>
                  <a:pt x="358329" y="354093"/>
                </a:lnTo>
                <a:lnTo>
                  <a:pt x="366734" y="343171"/>
                </a:lnTo>
                <a:lnTo>
                  <a:pt x="373055" y="330788"/>
                </a:lnTo>
                <a:lnTo>
                  <a:pt x="377037" y="317201"/>
                </a:lnTo>
                <a:lnTo>
                  <a:pt x="378421" y="302666"/>
                </a:lnTo>
                <a:lnTo>
                  <a:pt x="378421" y="75653"/>
                </a:lnTo>
                <a:lnTo>
                  <a:pt x="375644" y="55202"/>
                </a:lnTo>
                <a:lnTo>
                  <a:pt x="370635" y="42096"/>
                </a:lnTo>
                <a:lnTo>
                  <a:pt x="363396" y="30302"/>
                </a:lnTo>
                <a:lnTo>
                  <a:pt x="354184" y="20077"/>
                </a:lnTo>
                <a:lnTo>
                  <a:pt x="343255" y="11678"/>
                </a:lnTo>
                <a:lnTo>
                  <a:pt x="330867" y="5361"/>
                </a:lnTo>
                <a:lnTo>
                  <a:pt x="317277" y="1383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760215" y="2147111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302742" y="0"/>
                </a:lnTo>
                <a:lnTo>
                  <a:pt x="317280" y="1383"/>
                </a:lnTo>
                <a:lnTo>
                  <a:pt x="330872" y="5361"/>
                </a:lnTo>
                <a:lnTo>
                  <a:pt x="343261" y="11677"/>
                </a:lnTo>
                <a:lnTo>
                  <a:pt x="354191" y="20076"/>
                </a:lnTo>
                <a:lnTo>
                  <a:pt x="363403" y="30300"/>
                </a:lnTo>
                <a:lnTo>
                  <a:pt x="370642" y="42094"/>
                </a:lnTo>
                <a:lnTo>
                  <a:pt x="375649" y="55199"/>
                </a:lnTo>
                <a:lnTo>
                  <a:pt x="378167" y="69360"/>
                </a:lnTo>
                <a:lnTo>
                  <a:pt x="378421" y="75628"/>
                </a:lnTo>
                <a:lnTo>
                  <a:pt x="378421" y="302653"/>
                </a:lnTo>
                <a:lnTo>
                  <a:pt x="377037" y="317188"/>
                </a:lnTo>
                <a:lnTo>
                  <a:pt x="373055" y="330775"/>
                </a:lnTo>
                <a:lnTo>
                  <a:pt x="366734" y="343158"/>
                </a:lnTo>
                <a:lnTo>
                  <a:pt x="358329" y="354081"/>
                </a:lnTo>
                <a:lnTo>
                  <a:pt x="348098" y="363286"/>
                </a:lnTo>
                <a:lnTo>
                  <a:pt x="336299" y="370519"/>
                </a:lnTo>
                <a:lnTo>
                  <a:pt x="323187" y="375523"/>
                </a:lnTo>
                <a:lnTo>
                  <a:pt x="309022" y="378040"/>
                </a:lnTo>
                <a:lnTo>
                  <a:pt x="302742" y="378294"/>
                </a:lnTo>
                <a:lnTo>
                  <a:pt x="75692" y="378294"/>
                </a:lnTo>
                <a:lnTo>
                  <a:pt x="61152" y="376912"/>
                </a:lnTo>
                <a:lnTo>
                  <a:pt x="47559" y="372935"/>
                </a:lnTo>
                <a:lnTo>
                  <a:pt x="35169" y="366620"/>
                </a:lnTo>
                <a:lnTo>
                  <a:pt x="24239" y="358223"/>
                </a:lnTo>
                <a:lnTo>
                  <a:pt x="15026" y="348000"/>
                </a:lnTo>
                <a:lnTo>
                  <a:pt x="7786" y="336208"/>
                </a:lnTo>
                <a:lnTo>
                  <a:pt x="2777" y="323104"/>
                </a:lnTo>
                <a:lnTo>
                  <a:pt x="255" y="308942"/>
                </a:lnTo>
                <a:lnTo>
                  <a:pt x="0" y="302653"/>
                </a:lnTo>
                <a:lnTo>
                  <a:pt x="0" y="75628"/>
                </a:lnTo>
                <a:lnTo>
                  <a:pt x="1384" y="61097"/>
                </a:lnTo>
                <a:lnTo>
                  <a:pt x="5366" y="47513"/>
                </a:lnTo>
                <a:lnTo>
                  <a:pt x="11688" y="35133"/>
                </a:lnTo>
                <a:lnTo>
                  <a:pt x="20093" y="24211"/>
                </a:lnTo>
                <a:lnTo>
                  <a:pt x="30325" y="15007"/>
                </a:lnTo>
                <a:lnTo>
                  <a:pt x="42127" y="7774"/>
                </a:lnTo>
                <a:lnTo>
                  <a:pt x="55241" y="2771"/>
                </a:lnTo>
                <a:lnTo>
                  <a:pt x="69410" y="254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814266" y="2461068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34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045851" y="2461068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922331" y="2461068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760215" y="3304970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66"/>
                </a:lnTo>
                <a:lnTo>
                  <a:pt x="377037" y="317197"/>
                </a:lnTo>
                <a:lnTo>
                  <a:pt x="373055" y="330782"/>
                </a:lnTo>
                <a:lnTo>
                  <a:pt x="366734" y="343165"/>
                </a:lnTo>
                <a:lnTo>
                  <a:pt x="358329" y="354088"/>
                </a:lnTo>
                <a:lnTo>
                  <a:pt x="348098" y="363295"/>
                </a:lnTo>
                <a:lnTo>
                  <a:pt x="336299" y="370530"/>
                </a:lnTo>
                <a:lnTo>
                  <a:pt x="323187" y="375534"/>
                </a:lnTo>
                <a:lnTo>
                  <a:pt x="309022" y="378053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2" y="376924"/>
                </a:lnTo>
                <a:lnTo>
                  <a:pt x="47559" y="372946"/>
                </a:lnTo>
                <a:lnTo>
                  <a:pt x="35169" y="366629"/>
                </a:lnTo>
                <a:lnTo>
                  <a:pt x="24239" y="358231"/>
                </a:lnTo>
                <a:lnTo>
                  <a:pt x="15026" y="348007"/>
                </a:lnTo>
                <a:lnTo>
                  <a:pt x="7786" y="336215"/>
                </a:lnTo>
                <a:lnTo>
                  <a:pt x="2777" y="323112"/>
                </a:lnTo>
                <a:lnTo>
                  <a:pt x="255" y="308953"/>
                </a:lnTo>
                <a:lnTo>
                  <a:pt x="0" y="302666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14266" y="3618939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045851" y="3618939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922331" y="3618939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60215" y="2919017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53"/>
                </a:lnTo>
                <a:lnTo>
                  <a:pt x="377037" y="317187"/>
                </a:lnTo>
                <a:lnTo>
                  <a:pt x="373056" y="330775"/>
                </a:lnTo>
                <a:lnTo>
                  <a:pt x="366736" y="343159"/>
                </a:lnTo>
                <a:lnTo>
                  <a:pt x="358332" y="354083"/>
                </a:lnTo>
                <a:lnTo>
                  <a:pt x="348103" y="363291"/>
                </a:lnTo>
                <a:lnTo>
                  <a:pt x="336305" y="370526"/>
                </a:lnTo>
                <a:lnTo>
                  <a:pt x="323195" y="375532"/>
                </a:lnTo>
                <a:lnTo>
                  <a:pt x="309031" y="378052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4" y="376924"/>
                </a:lnTo>
                <a:lnTo>
                  <a:pt x="47562" y="372946"/>
                </a:lnTo>
                <a:lnTo>
                  <a:pt x="35172" y="366630"/>
                </a:lnTo>
                <a:lnTo>
                  <a:pt x="24242" y="358233"/>
                </a:lnTo>
                <a:lnTo>
                  <a:pt x="15029" y="348009"/>
                </a:lnTo>
                <a:lnTo>
                  <a:pt x="7789" y="336217"/>
                </a:lnTo>
                <a:lnTo>
                  <a:pt x="2779" y="323113"/>
                </a:lnTo>
                <a:lnTo>
                  <a:pt x="256" y="308952"/>
                </a:lnTo>
                <a:lnTo>
                  <a:pt x="0" y="302653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814266" y="3232986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045851" y="3232986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922331" y="3232986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173683" y="401063"/>
            <a:ext cx="1170201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900" b="1" spc="-4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wer</a:t>
            </a:r>
            <a:endParaRPr sz="2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366058" y="401063"/>
            <a:ext cx="1257971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Bound</a:t>
            </a:r>
            <a:endParaRPr sz="2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52938" y="1369575"/>
            <a:ext cx="389458" cy="387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95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42396" y="1369575"/>
            <a:ext cx="385965" cy="387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8528362" y="1369575"/>
            <a:ext cx="385953" cy="387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8944573" y="1370557"/>
            <a:ext cx="387680" cy="387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7752938" y="1757297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42396" y="1757297"/>
            <a:ext cx="385965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8528362" y="1757297"/>
            <a:ext cx="385953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8914315" y="1757297"/>
            <a:ext cx="387680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7752938" y="2143250"/>
            <a:ext cx="389458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42396" y="2143250"/>
            <a:ext cx="385965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8528362" y="2143250"/>
            <a:ext cx="385953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8914315" y="2143250"/>
            <a:ext cx="387680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7752938" y="2529203"/>
            <a:ext cx="389458" cy="38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42396" y="2529203"/>
            <a:ext cx="385965" cy="38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8528362" y="2529203"/>
            <a:ext cx="385953" cy="38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8914315" y="2529203"/>
            <a:ext cx="387680" cy="38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7752938" y="2915169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lang="lv-LV" sz="2050" b="1" dirty="0">
                <a:latin typeface="Arial"/>
                <a:cs typeface="Arial"/>
              </a:rPr>
              <a:t>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42396" y="2915169"/>
            <a:ext cx="385965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814">
              <a:lnSpc>
                <a:spcPct val="95825"/>
              </a:lnSpc>
              <a:spcBef>
                <a:spcPts val="280"/>
              </a:spcBef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28362" y="2915169"/>
            <a:ext cx="385953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8914315" y="2915169"/>
            <a:ext cx="387680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752938" y="3301122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lang="lv-LV" sz="2050" b="1" dirty="0">
                <a:latin typeface="Arial"/>
                <a:cs typeface="Arial"/>
              </a:rPr>
              <a:t>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42396" y="3301122"/>
            <a:ext cx="385965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8914315" y="3301122"/>
            <a:ext cx="387680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814">
              <a:lnSpc>
                <a:spcPct val="95825"/>
              </a:lnSpc>
              <a:spcBef>
                <a:spcPts val="280"/>
              </a:spcBef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52938" y="3687075"/>
            <a:ext cx="389458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lang="lv-LV" sz="2050" b="1" dirty="0">
                <a:latin typeface="Arial"/>
                <a:cs typeface="Arial"/>
              </a:rPr>
              <a:t>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42396" y="3687075"/>
            <a:ext cx="385965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8528362" y="3687075"/>
            <a:ext cx="385953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8914315" y="3687075"/>
            <a:ext cx="387680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752938" y="4073028"/>
            <a:ext cx="389458" cy="3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lang="lv-LV" sz="2050" b="1" dirty="0">
                <a:latin typeface="Arial"/>
                <a:cs typeface="Arial"/>
              </a:rPr>
              <a:t>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2396" y="4073028"/>
            <a:ext cx="385965" cy="3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8528362" y="4073028"/>
            <a:ext cx="385953" cy="3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8914315" y="4073028"/>
            <a:ext cx="387680" cy="3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cxnSp>
        <p:nvCxnSpPr>
          <p:cNvPr id="588" name="Straight Arrow Connector 587"/>
          <p:cNvCxnSpPr/>
          <p:nvPr/>
        </p:nvCxnSpPr>
        <p:spPr>
          <a:xfrm>
            <a:off x="7947667" y="3630509"/>
            <a:ext cx="406526" cy="86732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/>
          <p:nvPr/>
        </p:nvCxnSpPr>
        <p:spPr>
          <a:xfrm>
            <a:off x="7947204" y="4032970"/>
            <a:ext cx="856738" cy="41986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Freeform 605"/>
          <p:cNvSpPr/>
          <p:nvPr/>
        </p:nvSpPr>
        <p:spPr>
          <a:xfrm>
            <a:off x="7933330" y="4463377"/>
            <a:ext cx="1260050" cy="474946"/>
          </a:xfrm>
          <a:custGeom>
            <a:avLst/>
            <a:gdLst>
              <a:gd name="connsiteX0" fmla="*/ 0 w 1260050"/>
              <a:gd name="connsiteY0" fmla="*/ 34354 h 474946"/>
              <a:gd name="connsiteX1" fmla="*/ 269823 w 1260050"/>
              <a:gd name="connsiteY1" fmla="*/ 409108 h 474946"/>
              <a:gd name="connsiteX2" fmla="*/ 1079292 w 1260050"/>
              <a:gd name="connsiteY2" fmla="*/ 439089 h 474946"/>
              <a:gd name="connsiteX3" fmla="*/ 1244184 w 1260050"/>
              <a:gd name="connsiteY3" fmla="*/ 34354 h 474946"/>
              <a:gd name="connsiteX4" fmla="*/ 1244184 w 1260050"/>
              <a:gd name="connsiteY4" fmla="*/ 49344 h 47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050" h="474946">
                <a:moveTo>
                  <a:pt x="0" y="34354"/>
                </a:moveTo>
                <a:cubicBezTo>
                  <a:pt x="44970" y="188003"/>
                  <a:pt x="89941" y="341652"/>
                  <a:pt x="269823" y="409108"/>
                </a:cubicBezTo>
                <a:cubicBezTo>
                  <a:pt x="449705" y="476564"/>
                  <a:pt x="916899" y="501548"/>
                  <a:pt x="1079292" y="439089"/>
                </a:cubicBezTo>
                <a:cubicBezTo>
                  <a:pt x="1241685" y="376630"/>
                  <a:pt x="1216702" y="99311"/>
                  <a:pt x="1244184" y="34354"/>
                </a:cubicBezTo>
                <a:cubicBezTo>
                  <a:pt x="1271666" y="-30603"/>
                  <a:pt x="1257925" y="9370"/>
                  <a:pt x="1244184" y="49344"/>
                </a:cubicBezTo>
              </a:path>
            </a:pathLst>
          </a:custGeom>
          <a:noFill/>
          <a:ln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object 102"/>
          <p:cNvSpPr/>
          <p:nvPr/>
        </p:nvSpPr>
        <p:spPr>
          <a:xfrm>
            <a:off x="8917211" y="2155152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6"/>
                </a:lnTo>
                <a:lnTo>
                  <a:pt x="42114" y="7781"/>
                </a:lnTo>
                <a:lnTo>
                  <a:pt x="30316" y="15015"/>
                </a:lnTo>
                <a:lnTo>
                  <a:pt x="20087" y="24222"/>
                </a:lnTo>
                <a:lnTo>
                  <a:pt x="11684" y="35145"/>
                </a:lnTo>
                <a:lnTo>
                  <a:pt x="5364" y="47529"/>
                </a:lnTo>
                <a:lnTo>
                  <a:pt x="1383" y="61117"/>
                </a:lnTo>
                <a:lnTo>
                  <a:pt x="0" y="75653"/>
                </a:lnTo>
                <a:lnTo>
                  <a:pt x="0" y="302653"/>
                </a:lnTo>
                <a:lnTo>
                  <a:pt x="2779" y="323117"/>
                </a:lnTo>
                <a:lnTo>
                  <a:pt x="7789" y="336223"/>
                </a:lnTo>
                <a:lnTo>
                  <a:pt x="15029" y="348015"/>
                </a:lnTo>
                <a:lnTo>
                  <a:pt x="24242" y="358237"/>
                </a:lnTo>
                <a:lnTo>
                  <a:pt x="35172" y="366634"/>
                </a:lnTo>
                <a:lnTo>
                  <a:pt x="47562" y="372948"/>
                </a:lnTo>
                <a:lnTo>
                  <a:pt x="61154" y="376925"/>
                </a:lnTo>
                <a:lnTo>
                  <a:pt x="75692" y="378307"/>
                </a:lnTo>
                <a:lnTo>
                  <a:pt x="302742" y="378307"/>
                </a:lnTo>
                <a:lnTo>
                  <a:pt x="323195" y="375533"/>
                </a:lnTo>
                <a:lnTo>
                  <a:pt x="336305" y="370529"/>
                </a:lnTo>
                <a:lnTo>
                  <a:pt x="348103" y="363295"/>
                </a:lnTo>
                <a:lnTo>
                  <a:pt x="358332" y="354088"/>
                </a:lnTo>
                <a:lnTo>
                  <a:pt x="366736" y="343164"/>
                </a:lnTo>
                <a:lnTo>
                  <a:pt x="373056" y="330780"/>
                </a:lnTo>
                <a:lnTo>
                  <a:pt x="377037" y="317191"/>
                </a:lnTo>
                <a:lnTo>
                  <a:pt x="378421" y="302653"/>
                </a:lnTo>
                <a:lnTo>
                  <a:pt x="378421" y="75653"/>
                </a:lnTo>
                <a:lnTo>
                  <a:pt x="375644" y="55198"/>
                </a:lnTo>
                <a:lnTo>
                  <a:pt x="370635" y="42090"/>
                </a:lnTo>
                <a:lnTo>
                  <a:pt x="363396" y="30297"/>
                </a:lnTo>
                <a:lnTo>
                  <a:pt x="354184" y="20073"/>
                </a:lnTo>
                <a:lnTo>
                  <a:pt x="343255" y="11675"/>
                </a:lnTo>
                <a:lnTo>
                  <a:pt x="330867" y="5359"/>
                </a:lnTo>
                <a:lnTo>
                  <a:pt x="317277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103"/>
          <p:cNvSpPr/>
          <p:nvPr/>
        </p:nvSpPr>
        <p:spPr>
          <a:xfrm>
            <a:off x="8917211" y="2155152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66"/>
                </a:lnTo>
                <a:lnTo>
                  <a:pt x="377037" y="317197"/>
                </a:lnTo>
                <a:lnTo>
                  <a:pt x="373055" y="330782"/>
                </a:lnTo>
                <a:lnTo>
                  <a:pt x="366734" y="343165"/>
                </a:lnTo>
                <a:lnTo>
                  <a:pt x="358329" y="354088"/>
                </a:lnTo>
                <a:lnTo>
                  <a:pt x="348098" y="363295"/>
                </a:lnTo>
                <a:lnTo>
                  <a:pt x="336299" y="370530"/>
                </a:lnTo>
                <a:lnTo>
                  <a:pt x="323187" y="375534"/>
                </a:lnTo>
                <a:lnTo>
                  <a:pt x="309022" y="378053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2" y="376924"/>
                </a:lnTo>
                <a:lnTo>
                  <a:pt x="47559" y="372946"/>
                </a:lnTo>
                <a:lnTo>
                  <a:pt x="35169" y="366629"/>
                </a:lnTo>
                <a:lnTo>
                  <a:pt x="24239" y="358231"/>
                </a:lnTo>
                <a:lnTo>
                  <a:pt x="15026" y="348007"/>
                </a:lnTo>
                <a:lnTo>
                  <a:pt x="7786" y="336215"/>
                </a:lnTo>
                <a:lnTo>
                  <a:pt x="2777" y="323112"/>
                </a:lnTo>
                <a:lnTo>
                  <a:pt x="255" y="308953"/>
                </a:lnTo>
                <a:lnTo>
                  <a:pt x="0" y="302666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104"/>
          <p:cNvSpPr/>
          <p:nvPr/>
        </p:nvSpPr>
        <p:spPr>
          <a:xfrm>
            <a:off x="8971262" y="2469122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105"/>
          <p:cNvSpPr/>
          <p:nvPr/>
        </p:nvSpPr>
        <p:spPr>
          <a:xfrm>
            <a:off x="9202847" y="2469122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106"/>
          <p:cNvSpPr/>
          <p:nvPr/>
        </p:nvSpPr>
        <p:spPr>
          <a:xfrm>
            <a:off x="9079327" y="2469122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34"/>
          <p:cNvSpPr txBox="1"/>
          <p:nvPr/>
        </p:nvSpPr>
        <p:spPr>
          <a:xfrm>
            <a:off x="8909934" y="2151304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616" name="object 102"/>
          <p:cNvSpPr/>
          <p:nvPr/>
        </p:nvSpPr>
        <p:spPr>
          <a:xfrm>
            <a:off x="8935583" y="1374695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6"/>
                </a:lnTo>
                <a:lnTo>
                  <a:pt x="42114" y="7781"/>
                </a:lnTo>
                <a:lnTo>
                  <a:pt x="30316" y="15015"/>
                </a:lnTo>
                <a:lnTo>
                  <a:pt x="20087" y="24222"/>
                </a:lnTo>
                <a:lnTo>
                  <a:pt x="11684" y="35145"/>
                </a:lnTo>
                <a:lnTo>
                  <a:pt x="5364" y="47529"/>
                </a:lnTo>
                <a:lnTo>
                  <a:pt x="1383" y="61117"/>
                </a:lnTo>
                <a:lnTo>
                  <a:pt x="0" y="75653"/>
                </a:lnTo>
                <a:lnTo>
                  <a:pt x="0" y="302653"/>
                </a:lnTo>
                <a:lnTo>
                  <a:pt x="2779" y="323117"/>
                </a:lnTo>
                <a:lnTo>
                  <a:pt x="7789" y="336223"/>
                </a:lnTo>
                <a:lnTo>
                  <a:pt x="15029" y="348015"/>
                </a:lnTo>
                <a:lnTo>
                  <a:pt x="24242" y="358237"/>
                </a:lnTo>
                <a:lnTo>
                  <a:pt x="35172" y="366634"/>
                </a:lnTo>
                <a:lnTo>
                  <a:pt x="47562" y="372948"/>
                </a:lnTo>
                <a:lnTo>
                  <a:pt x="61154" y="376925"/>
                </a:lnTo>
                <a:lnTo>
                  <a:pt x="75692" y="378307"/>
                </a:lnTo>
                <a:lnTo>
                  <a:pt x="302742" y="378307"/>
                </a:lnTo>
                <a:lnTo>
                  <a:pt x="323195" y="375533"/>
                </a:lnTo>
                <a:lnTo>
                  <a:pt x="336305" y="370529"/>
                </a:lnTo>
                <a:lnTo>
                  <a:pt x="348103" y="363295"/>
                </a:lnTo>
                <a:lnTo>
                  <a:pt x="358332" y="354088"/>
                </a:lnTo>
                <a:lnTo>
                  <a:pt x="366736" y="343164"/>
                </a:lnTo>
                <a:lnTo>
                  <a:pt x="373056" y="330780"/>
                </a:lnTo>
                <a:lnTo>
                  <a:pt x="377037" y="317191"/>
                </a:lnTo>
                <a:lnTo>
                  <a:pt x="378421" y="302653"/>
                </a:lnTo>
                <a:lnTo>
                  <a:pt x="378421" y="75653"/>
                </a:lnTo>
                <a:lnTo>
                  <a:pt x="375644" y="55198"/>
                </a:lnTo>
                <a:lnTo>
                  <a:pt x="370635" y="42090"/>
                </a:lnTo>
                <a:lnTo>
                  <a:pt x="363396" y="30297"/>
                </a:lnTo>
                <a:lnTo>
                  <a:pt x="354184" y="20073"/>
                </a:lnTo>
                <a:lnTo>
                  <a:pt x="343255" y="11675"/>
                </a:lnTo>
                <a:lnTo>
                  <a:pt x="330867" y="5359"/>
                </a:lnTo>
                <a:lnTo>
                  <a:pt x="317277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103"/>
          <p:cNvSpPr/>
          <p:nvPr/>
        </p:nvSpPr>
        <p:spPr>
          <a:xfrm>
            <a:off x="8935583" y="1374695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66"/>
                </a:lnTo>
                <a:lnTo>
                  <a:pt x="377037" y="317197"/>
                </a:lnTo>
                <a:lnTo>
                  <a:pt x="373055" y="330782"/>
                </a:lnTo>
                <a:lnTo>
                  <a:pt x="366734" y="343165"/>
                </a:lnTo>
                <a:lnTo>
                  <a:pt x="358329" y="354088"/>
                </a:lnTo>
                <a:lnTo>
                  <a:pt x="348098" y="363295"/>
                </a:lnTo>
                <a:lnTo>
                  <a:pt x="336299" y="370530"/>
                </a:lnTo>
                <a:lnTo>
                  <a:pt x="323187" y="375534"/>
                </a:lnTo>
                <a:lnTo>
                  <a:pt x="309022" y="378053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2" y="376924"/>
                </a:lnTo>
                <a:lnTo>
                  <a:pt x="47559" y="372946"/>
                </a:lnTo>
                <a:lnTo>
                  <a:pt x="35169" y="366629"/>
                </a:lnTo>
                <a:lnTo>
                  <a:pt x="24239" y="358231"/>
                </a:lnTo>
                <a:lnTo>
                  <a:pt x="15026" y="348007"/>
                </a:lnTo>
                <a:lnTo>
                  <a:pt x="7786" y="336215"/>
                </a:lnTo>
                <a:lnTo>
                  <a:pt x="2777" y="323112"/>
                </a:lnTo>
                <a:lnTo>
                  <a:pt x="255" y="308953"/>
                </a:lnTo>
                <a:lnTo>
                  <a:pt x="0" y="302666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104"/>
          <p:cNvSpPr/>
          <p:nvPr/>
        </p:nvSpPr>
        <p:spPr>
          <a:xfrm>
            <a:off x="8989634" y="168866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105"/>
          <p:cNvSpPr/>
          <p:nvPr/>
        </p:nvSpPr>
        <p:spPr>
          <a:xfrm>
            <a:off x="9221219" y="1688665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106"/>
          <p:cNvSpPr/>
          <p:nvPr/>
        </p:nvSpPr>
        <p:spPr>
          <a:xfrm>
            <a:off x="9097699" y="168866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34"/>
          <p:cNvSpPr txBox="1"/>
          <p:nvPr/>
        </p:nvSpPr>
        <p:spPr>
          <a:xfrm>
            <a:off x="8928306" y="1370847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622" name="object 102"/>
          <p:cNvSpPr/>
          <p:nvPr/>
        </p:nvSpPr>
        <p:spPr>
          <a:xfrm>
            <a:off x="8916329" y="2917816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6"/>
                </a:lnTo>
                <a:lnTo>
                  <a:pt x="42114" y="7781"/>
                </a:lnTo>
                <a:lnTo>
                  <a:pt x="30316" y="15015"/>
                </a:lnTo>
                <a:lnTo>
                  <a:pt x="20087" y="24222"/>
                </a:lnTo>
                <a:lnTo>
                  <a:pt x="11684" y="35145"/>
                </a:lnTo>
                <a:lnTo>
                  <a:pt x="5364" y="47529"/>
                </a:lnTo>
                <a:lnTo>
                  <a:pt x="1383" y="61117"/>
                </a:lnTo>
                <a:lnTo>
                  <a:pt x="0" y="75653"/>
                </a:lnTo>
                <a:lnTo>
                  <a:pt x="0" y="302653"/>
                </a:lnTo>
                <a:lnTo>
                  <a:pt x="2779" y="323117"/>
                </a:lnTo>
                <a:lnTo>
                  <a:pt x="7789" y="336223"/>
                </a:lnTo>
                <a:lnTo>
                  <a:pt x="15029" y="348015"/>
                </a:lnTo>
                <a:lnTo>
                  <a:pt x="24242" y="358237"/>
                </a:lnTo>
                <a:lnTo>
                  <a:pt x="35172" y="366634"/>
                </a:lnTo>
                <a:lnTo>
                  <a:pt x="47562" y="372948"/>
                </a:lnTo>
                <a:lnTo>
                  <a:pt x="61154" y="376925"/>
                </a:lnTo>
                <a:lnTo>
                  <a:pt x="75692" y="378307"/>
                </a:lnTo>
                <a:lnTo>
                  <a:pt x="302742" y="378307"/>
                </a:lnTo>
                <a:lnTo>
                  <a:pt x="323195" y="375533"/>
                </a:lnTo>
                <a:lnTo>
                  <a:pt x="336305" y="370529"/>
                </a:lnTo>
                <a:lnTo>
                  <a:pt x="348103" y="363295"/>
                </a:lnTo>
                <a:lnTo>
                  <a:pt x="358332" y="354088"/>
                </a:lnTo>
                <a:lnTo>
                  <a:pt x="366736" y="343164"/>
                </a:lnTo>
                <a:lnTo>
                  <a:pt x="373056" y="330780"/>
                </a:lnTo>
                <a:lnTo>
                  <a:pt x="377037" y="317191"/>
                </a:lnTo>
                <a:lnTo>
                  <a:pt x="378421" y="302653"/>
                </a:lnTo>
                <a:lnTo>
                  <a:pt x="378421" y="75653"/>
                </a:lnTo>
                <a:lnTo>
                  <a:pt x="375644" y="55198"/>
                </a:lnTo>
                <a:lnTo>
                  <a:pt x="370635" y="42090"/>
                </a:lnTo>
                <a:lnTo>
                  <a:pt x="363396" y="30297"/>
                </a:lnTo>
                <a:lnTo>
                  <a:pt x="354184" y="20073"/>
                </a:lnTo>
                <a:lnTo>
                  <a:pt x="343255" y="11675"/>
                </a:lnTo>
                <a:lnTo>
                  <a:pt x="330867" y="5359"/>
                </a:lnTo>
                <a:lnTo>
                  <a:pt x="317277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103"/>
          <p:cNvSpPr/>
          <p:nvPr/>
        </p:nvSpPr>
        <p:spPr>
          <a:xfrm>
            <a:off x="8916329" y="2917816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66"/>
                </a:lnTo>
                <a:lnTo>
                  <a:pt x="377037" y="317197"/>
                </a:lnTo>
                <a:lnTo>
                  <a:pt x="373055" y="330782"/>
                </a:lnTo>
                <a:lnTo>
                  <a:pt x="366734" y="343165"/>
                </a:lnTo>
                <a:lnTo>
                  <a:pt x="358329" y="354088"/>
                </a:lnTo>
                <a:lnTo>
                  <a:pt x="348098" y="363295"/>
                </a:lnTo>
                <a:lnTo>
                  <a:pt x="336299" y="370530"/>
                </a:lnTo>
                <a:lnTo>
                  <a:pt x="323187" y="375534"/>
                </a:lnTo>
                <a:lnTo>
                  <a:pt x="309022" y="378053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2" y="376924"/>
                </a:lnTo>
                <a:lnTo>
                  <a:pt x="47559" y="372946"/>
                </a:lnTo>
                <a:lnTo>
                  <a:pt x="35169" y="366629"/>
                </a:lnTo>
                <a:lnTo>
                  <a:pt x="24239" y="358231"/>
                </a:lnTo>
                <a:lnTo>
                  <a:pt x="15026" y="348007"/>
                </a:lnTo>
                <a:lnTo>
                  <a:pt x="7786" y="336215"/>
                </a:lnTo>
                <a:lnTo>
                  <a:pt x="2777" y="323112"/>
                </a:lnTo>
                <a:lnTo>
                  <a:pt x="255" y="308953"/>
                </a:lnTo>
                <a:lnTo>
                  <a:pt x="0" y="302666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104"/>
          <p:cNvSpPr/>
          <p:nvPr/>
        </p:nvSpPr>
        <p:spPr>
          <a:xfrm>
            <a:off x="8970380" y="3231786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105"/>
          <p:cNvSpPr/>
          <p:nvPr/>
        </p:nvSpPr>
        <p:spPr>
          <a:xfrm>
            <a:off x="9201965" y="3231786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106"/>
          <p:cNvSpPr/>
          <p:nvPr/>
        </p:nvSpPr>
        <p:spPr>
          <a:xfrm>
            <a:off x="9078445" y="3231786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34"/>
          <p:cNvSpPr txBox="1"/>
          <p:nvPr/>
        </p:nvSpPr>
        <p:spPr>
          <a:xfrm>
            <a:off x="8909052" y="2913968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628" name="object 102"/>
          <p:cNvSpPr/>
          <p:nvPr/>
        </p:nvSpPr>
        <p:spPr>
          <a:xfrm>
            <a:off x="8917198" y="2556143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6"/>
                </a:lnTo>
                <a:lnTo>
                  <a:pt x="42114" y="7781"/>
                </a:lnTo>
                <a:lnTo>
                  <a:pt x="30316" y="15015"/>
                </a:lnTo>
                <a:lnTo>
                  <a:pt x="20087" y="24222"/>
                </a:lnTo>
                <a:lnTo>
                  <a:pt x="11684" y="35145"/>
                </a:lnTo>
                <a:lnTo>
                  <a:pt x="5364" y="47529"/>
                </a:lnTo>
                <a:lnTo>
                  <a:pt x="1383" y="61117"/>
                </a:lnTo>
                <a:lnTo>
                  <a:pt x="0" y="75653"/>
                </a:lnTo>
                <a:lnTo>
                  <a:pt x="0" y="302653"/>
                </a:lnTo>
                <a:lnTo>
                  <a:pt x="2779" y="323117"/>
                </a:lnTo>
                <a:lnTo>
                  <a:pt x="7789" y="336223"/>
                </a:lnTo>
                <a:lnTo>
                  <a:pt x="15029" y="348015"/>
                </a:lnTo>
                <a:lnTo>
                  <a:pt x="24242" y="358237"/>
                </a:lnTo>
                <a:lnTo>
                  <a:pt x="35172" y="366634"/>
                </a:lnTo>
                <a:lnTo>
                  <a:pt x="47562" y="372948"/>
                </a:lnTo>
                <a:lnTo>
                  <a:pt x="61154" y="376925"/>
                </a:lnTo>
                <a:lnTo>
                  <a:pt x="75692" y="378307"/>
                </a:lnTo>
                <a:lnTo>
                  <a:pt x="302742" y="378307"/>
                </a:lnTo>
                <a:lnTo>
                  <a:pt x="323195" y="375533"/>
                </a:lnTo>
                <a:lnTo>
                  <a:pt x="336305" y="370529"/>
                </a:lnTo>
                <a:lnTo>
                  <a:pt x="348103" y="363295"/>
                </a:lnTo>
                <a:lnTo>
                  <a:pt x="358332" y="354088"/>
                </a:lnTo>
                <a:lnTo>
                  <a:pt x="366736" y="343164"/>
                </a:lnTo>
                <a:lnTo>
                  <a:pt x="373056" y="330780"/>
                </a:lnTo>
                <a:lnTo>
                  <a:pt x="377037" y="317191"/>
                </a:lnTo>
                <a:lnTo>
                  <a:pt x="378421" y="302653"/>
                </a:lnTo>
                <a:lnTo>
                  <a:pt x="378421" y="75653"/>
                </a:lnTo>
                <a:lnTo>
                  <a:pt x="375644" y="55198"/>
                </a:lnTo>
                <a:lnTo>
                  <a:pt x="370635" y="42090"/>
                </a:lnTo>
                <a:lnTo>
                  <a:pt x="363396" y="30297"/>
                </a:lnTo>
                <a:lnTo>
                  <a:pt x="354184" y="20073"/>
                </a:lnTo>
                <a:lnTo>
                  <a:pt x="343255" y="11675"/>
                </a:lnTo>
                <a:lnTo>
                  <a:pt x="330867" y="5359"/>
                </a:lnTo>
                <a:lnTo>
                  <a:pt x="317277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103"/>
          <p:cNvSpPr/>
          <p:nvPr/>
        </p:nvSpPr>
        <p:spPr>
          <a:xfrm>
            <a:off x="8917198" y="2556143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66"/>
                </a:lnTo>
                <a:lnTo>
                  <a:pt x="377037" y="317197"/>
                </a:lnTo>
                <a:lnTo>
                  <a:pt x="373055" y="330782"/>
                </a:lnTo>
                <a:lnTo>
                  <a:pt x="366734" y="343165"/>
                </a:lnTo>
                <a:lnTo>
                  <a:pt x="358329" y="354088"/>
                </a:lnTo>
                <a:lnTo>
                  <a:pt x="348098" y="363295"/>
                </a:lnTo>
                <a:lnTo>
                  <a:pt x="336299" y="370530"/>
                </a:lnTo>
                <a:lnTo>
                  <a:pt x="323187" y="375534"/>
                </a:lnTo>
                <a:lnTo>
                  <a:pt x="309022" y="378053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2" y="376924"/>
                </a:lnTo>
                <a:lnTo>
                  <a:pt x="47559" y="372946"/>
                </a:lnTo>
                <a:lnTo>
                  <a:pt x="35169" y="366629"/>
                </a:lnTo>
                <a:lnTo>
                  <a:pt x="24239" y="358231"/>
                </a:lnTo>
                <a:lnTo>
                  <a:pt x="15026" y="348007"/>
                </a:lnTo>
                <a:lnTo>
                  <a:pt x="7786" y="336215"/>
                </a:lnTo>
                <a:lnTo>
                  <a:pt x="2777" y="323112"/>
                </a:lnTo>
                <a:lnTo>
                  <a:pt x="255" y="308953"/>
                </a:lnTo>
                <a:lnTo>
                  <a:pt x="0" y="302666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104"/>
          <p:cNvSpPr/>
          <p:nvPr/>
        </p:nvSpPr>
        <p:spPr>
          <a:xfrm>
            <a:off x="8971249" y="2870113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105"/>
          <p:cNvSpPr/>
          <p:nvPr/>
        </p:nvSpPr>
        <p:spPr>
          <a:xfrm>
            <a:off x="9202834" y="2870113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106"/>
          <p:cNvSpPr/>
          <p:nvPr/>
        </p:nvSpPr>
        <p:spPr>
          <a:xfrm>
            <a:off x="9079314" y="2870113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34"/>
          <p:cNvSpPr txBox="1"/>
          <p:nvPr/>
        </p:nvSpPr>
        <p:spPr>
          <a:xfrm>
            <a:off x="8909921" y="2552295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7" name="object 77"/>
          <p:cNvSpPr/>
          <p:nvPr/>
        </p:nvSpPr>
        <p:spPr>
          <a:xfrm>
            <a:off x="903357" y="2348274"/>
            <a:ext cx="274523" cy="274459"/>
          </a:xfrm>
          <a:custGeom>
            <a:avLst/>
            <a:gdLst/>
            <a:ahLst/>
            <a:cxnLst/>
            <a:rect l="l" t="t" r="r" b="b"/>
            <a:pathLst>
              <a:path w="274523" h="274459">
                <a:moveTo>
                  <a:pt x="54902" y="0"/>
                </a:moveTo>
                <a:lnTo>
                  <a:pt x="53233" y="24"/>
                </a:lnTo>
                <a:lnTo>
                  <a:pt x="39003" y="2319"/>
                </a:lnTo>
                <a:lnTo>
                  <a:pt x="26264" y="8002"/>
                </a:lnTo>
                <a:lnTo>
                  <a:pt x="15506" y="16587"/>
                </a:lnTo>
                <a:lnTo>
                  <a:pt x="7217" y="27585"/>
                </a:lnTo>
                <a:lnTo>
                  <a:pt x="1885" y="40511"/>
                </a:lnTo>
                <a:lnTo>
                  <a:pt x="0" y="54876"/>
                </a:lnTo>
                <a:lnTo>
                  <a:pt x="0" y="219544"/>
                </a:lnTo>
                <a:lnTo>
                  <a:pt x="2328" y="235482"/>
                </a:lnTo>
                <a:lnTo>
                  <a:pt x="8019" y="248219"/>
                </a:lnTo>
                <a:lnTo>
                  <a:pt x="16610" y="258970"/>
                </a:lnTo>
                <a:lnTo>
                  <a:pt x="27613" y="267251"/>
                </a:lnTo>
                <a:lnTo>
                  <a:pt x="40539" y="272576"/>
                </a:lnTo>
                <a:lnTo>
                  <a:pt x="54902" y="274459"/>
                </a:lnTo>
                <a:lnTo>
                  <a:pt x="219633" y="274459"/>
                </a:lnTo>
                <a:lnTo>
                  <a:pt x="235551" y="272135"/>
                </a:lnTo>
                <a:lnTo>
                  <a:pt x="248284" y="266448"/>
                </a:lnTo>
                <a:lnTo>
                  <a:pt x="259033" y="257860"/>
                </a:lnTo>
                <a:lnTo>
                  <a:pt x="267314" y="246856"/>
                </a:lnTo>
                <a:lnTo>
                  <a:pt x="272639" y="233922"/>
                </a:lnTo>
                <a:lnTo>
                  <a:pt x="274523" y="219544"/>
                </a:lnTo>
                <a:lnTo>
                  <a:pt x="274523" y="54876"/>
                </a:lnTo>
                <a:lnTo>
                  <a:pt x="272206" y="38987"/>
                </a:lnTo>
                <a:lnTo>
                  <a:pt x="266523" y="26251"/>
                </a:lnTo>
                <a:lnTo>
                  <a:pt x="257937" y="15497"/>
                </a:lnTo>
                <a:lnTo>
                  <a:pt x="246936" y="7212"/>
                </a:lnTo>
                <a:lnTo>
                  <a:pt x="234005" y="1884"/>
                </a:lnTo>
                <a:lnTo>
                  <a:pt x="219633" y="0"/>
                </a:lnTo>
                <a:lnTo>
                  <a:pt x="54902" y="0"/>
                </a:lnTo>
                <a:close/>
              </a:path>
            </a:pathLst>
          </a:custGeom>
          <a:solidFill>
            <a:srgbClr val="98FF5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78"/>
          <p:cNvSpPr/>
          <p:nvPr/>
        </p:nvSpPr>
        <p:spPr>
          <a:xfrm>
            <a:off x="903357" y="2348274"/>
            <a:ext cx="274523" cy="274459"/>
          </a:xfrm>
          <a:custGeom>
            <a:avLst/>
            <a:gdLst/>
            <a:ahLst/>
            <a:cxnLst/>
            <a:rect l="l" t="t" r="r" b="b"/>
            <a:pathLst>
              <a:path w="274523" h="274459">
                <a:moveTo>
                  <a:pt x="54902" y="0"/>
                </a:moveTo>
                <a:lnTo>
                  <a:pt x="219633" y="0"/>
                </a:lnTo>
                <a:lnTo>
                  <a:pt x="234005" y="1884"/>
                </a:lnTo>
                <a:lnTo>
                  <a:pt x="246936" y="7212"/>
                </a:lnTo>
                <a:lnTo>
                  <a:pt x="257937" y="15497"/>
                </a:lnTo>
                <a:lnTo>
                  <a:pt x="266523" y="26251"/>
                </a:lnTo>
                <a:lnTo>
                  <a:pt x="272206" y="38987"/>
                </a:lnTo>
                <a:lnTo>
                  <a:pt x="274498" y="53218"/>
                </a:lnTo>
                <a:lnTo>
                  <a:pt x="274523" y="54876"/>
                </a:lnTo>
                <a:lnTo>
                  <a:pt x="274523" y="219557"/>
                </a:lnTo>
                <a:lnTo>
                  <a:pt x="272639" y="233931"/>
                </a:lnTo>
                <a:lnTo>
                  <a:pt x="267313" y="246863"/>
                </a:lnTo>
                <a:lnTo>
                  <a:pt x="259030" y="257865"/>
                </a:lnTo>
                <a:lnTo>
                  <a:pt x="248278" y="266452"/>
                </a:lnTo>
                <a:lnTo>
                  <a:pt x="235544" y="272137"/>
                </a:lnTo>
                <a:lnTo>
                  <a:pt x="221313" y="274434"/>
                </a:lnTo>
                <a:lnTo>
                  <a:pt x="219633" y="274459"/>
                </a:lnTo>
                <a:lnTo>
                  <a:pt x="54902" y="274459"/>
                </a:lnTo>
                <a:lnTo>
                  <a:pt x="40538" y="272576"/>
                </a:lnTo>
                <a:lnTo>
                  <a:pt x="27610" y="267250"/>
                </a:lnTo>
                <a:lnTo>
                  <a:pt x="16607" y="258968"/>
                </a:lnTo>
                <a:lnTo>
                  <a:pt x="8016" y="248217"/>
                </a:lnTo>
                <a:lnTo>
                  <a:pt x="2326" y="235481"/>
                </a:lnTo>
                <a:lnTo>
                  <a:pt x="25" y="221248"/>
                </a:lnTo>
                <a:lnTo>
                  <a:pt x="0" y="219557"/>
                </a:lnTo>
                <a:lnTo>
                  <a:pt x="0" y="54876"/>
                </a:lnTo>
                <a:lnTo>
                  <a:pt x="1885" y="40511"/>
                </a:lnTo>
                <a:lnTo>
                  <a:pt x="7217" y="27585"/>
                </a:lnTo>
                <a:lnTo>
                  <a:pt x="15506" y="16587"/>
                </a:lnTo>
                <a:lnTo>
                  <a:pt x="26264" y="8002"/>
                </a:lnTo>
                <a:lnTo>
                  <a:pt x="39003" y="2319"/>
                </a:lnTo>
                <a:lnTo>
                  <a:pt x="53233" y="24"/>
                </a:lnTo>
                <a:lnTo>
                  <a:pt x="54902" y="0"/>
                </a:lnTo>
                <a:close/>
              </a:path>
            </a:pathLst>
          </a:custGeom>
          <a:ln w="5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79"/>
          <p:cNvSpPr/>
          <p:nvPr/>
        </p:nvSpPr>
        <p:spPr>
          <a:xfrm>
            <a:off x="942575" y="2576061"/>
            <a:ext cx="22085" cy="20370"/>
          </a:xfrm>
          <a:custGeom>
            <a:avLst/>
            <a:gdLst/>
            <a:ahLst/>
            <a:cxnLst/>
            <a:rect l="l" t="t" r="r" b="b"/>
            <a:pathLst>
              <a:path w="22085" h="20370">
                <a:moveTo>
                  <a:pt x="22085" y="10172"/>
                </a:moveTo>
                <a:lnTo>
                  <a:pt x="22085" y="4546"/>
                </a:lnTo>
                <a:lnTo>
                  <a:pt x="17144" y="0"/>
                </a:lnTo>
                <a:lnTo>
                  <a:pt x="4914" y="0"/>
                </a:lnTo>
                <a:lnTo>
                  <a:pt x="0" y="4546"/>
                </a:lnTo>
                <a:lnTo>
                  <a:pt x="0" y="15798"/>
                </a:lnTo>
                <a:lnTo>
                  <a:pt x="4914" y="20370"/>
                </a:lnTo>
                <a:lnTo>
                  <a:pt x="17144" y="20370"/>
                </a:lnTo>
                <a:lnTo>
                  <a:pt x="22085" y="15798"/>
                </a:lnTo>
                <a:lnTo>
                  <a:pt x="22085" y="10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80"/>
          <p:cNvSpPr/>
          <p:nvPr/>
        </p:nvSpPr>
        <p:spPr>
          <a:xfrm>
            <a:off x="1110583" y="2576061"/>
            <a:ext cx="22097" cy="20370"/>
          </a:xfrm>
          <a:custGeom>
            <a:avLst/>
            <a:gdLst/>
            <a:ahLst/>
            <a:cxnLst/>
            <a:rect l="l" t="t" r="r" b="b"/>
            <a:pathLst>
              <a:path w="22097" h="20370">
                <a:moveTo>
                  <a:pt x="22097" y="10172"/>
                </a:moveTo>
                <a:lnTo>
                  <a:pt x="22097" y="4546"/>
                </a:lnTo>
                <a:lnTo>
                  <a:pt x="17145" y="0"/>
                </a:lnTo>
                <a:lnTo>
                  <a:pt x="4914" y="0"/>
                </a:lnTo>
                <a:lnTo>
                  <a:pt x="0" y="4546"/>
                </a:lnTo>
                <a:lnTo>
                  <a:pt x="0" y="15798"/>
                </a:lnTo>
                <a:lnTo>
                  <a:pt x="4914" y="20370"/>
                </a:lnTo>
                <a:lnTo>
                  <a:pt x="17145" y="20370"/>
                </a:lnTo>
                <a:lnTo>
                  <a:pt x="22097" y="15798"/>
                </a:lnTo>
                <a:lnTo>
                  <a:pt x="22097" y="10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81"/>
          <p:cNvSpPr/>
          <p:nvPr/>
        </p:nvSpPr>
        <p:spPr>
          <a:xfrm>
            <a:off x="1020972" y="2576061"/>
            <a:ext cx="22085" cy="20370"/>
          </a:xfrm>
          <a:custGeom>
            <a:avLst/>
            <a:gdLst/>
            <a:ahLst/>
            <a:cxnLst/>
            <a:rect l="l" t="t" r="r" b="b"/>
            <a:pathLst>
              <a:path w="22085" h="20370">
                <a:moveTo>
                  <a:pt x="22085" y="10172"/>
                </a:moveTo>
                <a:lnTo>
                  <a:pt x="22085" y="4546"/>
                </a:lnTo>
                <a:lnTo>
                  <a:pt x="17145" y="0"/>
                </a:lnTo>
                <a:lnTo>
                  <a:pt x="4940" y="0"/>
                </a:lnTo>
                <a:lnTo>
                  <a:pt x="0" y="4546"/>
                </a:lnTo>
                <a:lnTo>
                  <a:pt x="0" y="15798"/>
                </a:lnTo>
                <a:lnTo>
                  <a:pt x="4940" y="20370"/>
                </a:lnTo>
                <a:lnTo>
                  <a:pt x="17145" y="20370"/>
                </a:lnTo>
                <a:lnTo>
                  <a:pt x="22085" y="15798"/>
                </a:lnTo>
                <a:lnTo>
                  <a:pt x="22085" y="10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48"/>
          <p:cNvSpPr txBox="1"/>
          <p:nvPr/>
        </p:nvSpPr>
        <p:spPr>
          <a:xfrm>
            <a:off x="972661" y="2380381"/>
            <a:ext cx="161095" cy="217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1500" b="1" spc="0" dirty="0" smtClean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48093" y="1572706"/>
            <a:ext cx="6520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600" dirty="0" smtClean="0"/>
              <a:t>At the end, the column contains </a:t>
            </a:r>
          </a:p>
          <a:p>
            <a:r>
              <a:rPr lang="lv-LV" sz="3600" dirty="0" smtClean="0">
                <a:solidFill>
                  <a:srgbClr val="00B050"/>
                </a:solidFill>
              </a:rPr>
              <a:t>m</a:t>
            </a:r>
            <a:r>
              <a:rPr lang="lv-LV" sz="3600" dirty="0" smtClean="0"/>
              <a:t>     and </a:t>
            </a:r>
            <a:r>
              <a:rPr lang="lv-LV" sz="3600" dirty="0" smtClean="0">
                <a:solidFill>
                  <a:srgbClr val="00B050"/>
                </a:solidFill>
              </a:rPr>
              <a:t>m</a:t>
            </a:r>
            <a:r>
              <a:rPr lang="lv-LV" sz="3600" dirty="0" smtClean="0"/>
              <a:t>      with back pointers to all columns </a:t>
            </a:r>
            <a:r>
              <a:rPr lang="lv-LV" sz="3600" dirty="0" smtClean="0">
                <a:solidFill>
                  <a:srgbClr val="00B050"/>
                </a:solidFill>
              </a:rPr>
              <a:t>1, 2, ..., m</a:t>
            </a:r>
            <a:r>
              <a:rPr lang="lv-LV" sz="3600" dirty="0" smtClean="0"/>
              <a:t>.</a:t>
            </a:r>
            <a:endParaRPr lang="en-US" sz="3600" dirty="0"/>
          </a:p>
        </p:txBody>
      </p:sp>
      <p:sp>
        <p:nvSpPr>
          <p:cNvPr id="170" name="object 72"/>
          <p:cNvSpPr/>
          <p:nvPr/>
        </p:nvSpPr>
        <p:spPr>
          <a:xfrm>
            <a:off x="2673896" y="2328803"/>
            <a:ext cx="274523" cy="274472"/>
          </a:xfrm>
          <a:custGeom>
            <a:avLst/>
            <a:gdLst/>
            <a:ahLst/>
            <a:cxnLst/>
            <a:rect l="l" t="t" r="r" b="b"/>
            <a:pathLst>
              <a:path w="274523" h="274472">
                <a:moveTo>
                  <a:pt x="54902" y="0"/>
                </a:moveTo>
                <a:lnTo>
                  <a:pt x="53201" y="25"/>
                </a:lnTo>
                <a:lnTo>
                  <a:pt x="38970" y="2329"/>
                </a:lnTo>
                <a:lnTo>
                  <a:pt x="26237" y="8023"/>
                </a:lnTo>
                <a:lnTo>
                  <a:pt x="15487" y="16616"/>
                </a:lnTo>
                <a:lnTo>
                  <a:pt x="7207" y="27622"/>
                </a:lnTo>
                <a:lnTo>
                  <a:pt x="1882" y="40551"/>
                </a:lnTo>
                <a:lnTo>
                  <a:pt x="0" y="54914"/>
                </a:lnTo>
                <a:lnTo>
                  <a:pt x="0" y="219595"/>
                </a:lnTo>
                <a:lnTo>
                  <a:pt x="2319" y="235492"/>
                </a:lnTo>
                <a:lnTo>
                  <a:pt x="8003" y="248225"/>
                </a:lnTo>
                <a:lnTo>
                  <a:pt x="16590" y="258977"/>
                </a:lnTo>
                <a:lnTo>
                  <a:pt x="27593" y="267261"/>
                </a:lnTo>
                <a:lnTo>
                  <a:pt x="40526" y="272588"/>
                </a:lnTo>
                <a:lnTo>
                  <a:pt x="54902" y="274472"/>
                </a:lnTo>
                <a:lnTo>
                  <a:pt x="219633" y="274472"/>
                </a:lnTo>
                <a:lnTo>
                  <a:pt x="235523" y="272155"/>
                </a:lnTo>
                <a:lnTo>
                  <a:pt x="248262" y="266473"/>
                </a:lnTo>
                <a:lnTo>
                  <a:pt x="259019" y="257888"/>
                </a:lnTo>
                <a:lnTo>
                  <a:pt x="267307" y="246889"/>
                </a:lnTo>
                <a:lnTo>
                  <a:pt x="272637" y="233962"/>
                </a:lnTo>
                <a:lnTo>
                  <a:pt x="274523" y="219595"/>
                </a:lnTo>
                <a:lnTo>
                  <a:pt x="274523" y="54914"/>
                </a:lnTo>
                <a:lnTo>
                  <a:pt x="272198" y="38999"/>
                </a:lnTo>
                <a:lnTo>
                  <a:pt x="266510" y="26263"/>
                </a:lnTo>
                <a:lnTo>
                  <a:pt x="257922" y="15506"/>
                </a:lnTo>
                <a:lnTo>
                  <a:pt x="246922" y="7217"/>
                </a:lnTo>
                <a:lnTo>
                  <a:pt x="233996" y="1885"/>
                </a:lnTo>
                <a:lnTo>
                  <a:pt x="219633" y="0"/>
                </a:lnTo>
                <a:lnTo>
                  <a:pt x="5490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73"/>
          <p:cNvSpPr/>
          <p:nvPr/>
        </p:nvSpPr>
        <p:spPr>
          <a:xfrm>
            <a:off x="2673896" y="2328803"/>
            <a:ext cx="274523" cy="274472"/>
          </a:xfrm>
          <a:custGeom>
            <a:avLst/>
            <a:gdLst/>
            <a:ahLst/>
            <a:cxnLst/>
            <a:rect l="l" t="t" r="r" b="b"/>
            <a:pathLst>
              <a:path w="274523" h="274472">
                <a:moveTo>
                  <a:pt x="54902" y="0"/>
                </a:moveTo>
                <a:lnTo>
                  <a:pt x="219633" y="0"/>
                </a:lnTo>
                <a:lnTo>
                  <a:pt x="233996" y="1885"/>
                </a:lnTo>
                <a:lnTo>
                  <a:pt x="246922" y="7217"/>
                </a:lnTo>
                <a:lnTo>
                  <a:pt x="257922" y="15506"/>
                </a:lnTo>
                <a:lnTo>
                  <a:pt x="266510" y="26263"/>
                </a:lnTo>
                <a:lnTo>
                  <a:pt x="272198" y="38999"/>
                </a:lnTo>
                <a:lnTo>
                  <a:pt x="274497" y="53225"/>
                </a:lnTo>
                <a:lnTo>
                  <a:pt x="274523" y="54914"/>
                </a:lnTo>
                <a:lnTo>
                  <a:pt x="274523" y="219595"/>
                </a:lnTo>
                <a:lnTo>
                  <a:pt x="272637" y="233962"/>
                </a:lnTo>
                <a:lnTo>
                  <a:pt x="267307" y="246889"/>
                </a:lnTo>
                <a:lnTo>
                  <a:pt x="259019" y="257888"/>
                </a:lnTo>
                <a:lnTo>
                  <a:pt x="248262" y="266473"/>
                </a:lnTo>
                <a:lnTo>
                  <a:pt x="235523" y="272155"/>
                </a:lnTo>
                <a:lnTo>
                  <a:pt x="221292" y="274448"/>
                </a:lnTo>
                <a:lnTo>
                  <a:pt x="219633" y="274472"/>
                </a:lnTo>
                <a:lnTo>
                  <a:pt x="54902" y="274472"/>
                </a:lnTo>
                <a:lnTo>
                  <a:pt x="40526" y="272588"/>
                </a:lnTo>
                <a:lnTo>
                  <a:pt x="27593" y="267261"/>
                </a:lnTo>
                <a:lnTo>
                  <a:pt x="16590" y="258977"/>
                </a:lnTo>
                <a:lnTo>
                  <a:pt x="8003" y="248225"/>
                </a:lnTo>
                <a:lnTo>
                  <a:pt x="2319" y="235492"/>
                </a:lnTo>
                <a:lnTo>
                  <a:pt x="24" y="221264"/>
                </a:lnTo>
                <a:lnTo>
                  <a:pt x="0" y="219595"/>
                </a:lnTo>
                <a:lnTo>
                  <a:pt x="0" y="54914"/>
                </a:lnTo>
                <a:lnTo>
                  <a:pt x="1882" y="40551"/>
                </a:lnTo>
                <a:lnTo>
                  <a:pt x="7207" y="27622"/>
                </a:lnTo>
                <a:lnTo>
                  <a:pt x="15487" y="16616"/>
                </a:lnTo>
                <a:lnTo>
                  <a:pt x="26237" y="8023"/>
                </a:lnTo>
                <a:lnTo>
                  <a:pt x="38970" y="2329"/>
                </a:lnTo>
                <a:lnTo>
                  <a:pt x="53201" y="25"/>
                </a:lnTo>
                <a:lnTo>
                  <a:pt x="54902" y="0"/>
                </a:lnTo>
                <a:close/>
              </a:path>
            </a:pathLst>
          </a:custGeom>
          <a:ln w="5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74"/>
          <p:cNvSpPr/>
          <p:nvPr/>
        </p:nvSpPr>
        <p:spPr>
          <a:xfrm>
            <a:off x="2713075" y="2556603"/>
            <a:ext cx="22123" cy="20370"/>
          </a:xfrm>
          <a:custGeom>
            <a:avLst/>
            <a:gdLst/>
            <a:ahLst/>
            <a:cxnLst/>
            <a:rect l="l" t="t" r="r" b="b"/>
            <a:pathLst>
              <a:path w="22123" h="20370">
                <a:moveTo>
                  <a:pt x="22123" y="10198"/>
                </a:moveTo>
                <a:lnTo>
                  <a:pt x="22123" y="4559"/>
                </a:lnTo>
                <a:lnTo>
                  <a:pt x="17170" y="0"/>
                </a:lnTo>
                <a:lnTo>
                  <a:pt x="4952" y="0"/>
                </a:lnTo>
                <a:lnTo>
                  <a:pt x="0" y="4559"/>
                </a:lnTo>
                <a:lnTo>
                  <a:pt x="0" y="15824"/>
                </a:lnTo>
                <a:lnTo>
                  <a:pt x="4952" y="20370"/>
                </a:lnTo>
                <a:lnTo>
                  <a:pt x="17170" y="20370"/>
                </a:lnTo>
                <a:lnTo>
                  <a:pt x="22123" y="15824"/>
                </a:lnTo>
                <a:lnTo>
                  <a:pt x="22123" y="10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75"/>
          <p:cNvSpPr/>
          <p:nvPr/>
        </p:nvSpPr>
        <p:spPr>
          <a:xfrm>
            <a:off x="2892310" y="2556603"/>
            <a:ext cx="22085" cy="20370"/>
          </a:xfrm>
          <a:custGeom>
            <a:avLst/>
            <a:gdLst/>
            <a:ahLst/>
            <a:cxnLst/>
            <a:rect l="l" t="t" r="r" b="b"/>
            <a:pathLst>
              <a:path w="22085" h="20370">
                <a:moveTo>
                  <a:pt x="22085" y="10198"/>
                </a:moveTo>
                <a:lnTo>
                  <a:pt x="22085" y="4559"/>
                </a:lnTo>
                <a:lnTo>
                  <a:pt x="17132" y="0"/>
                </a:lnTo>
                <a:lnTo>
                  <a:pt x="4940" y="0"/>
                </a:lnTo>
                <a:lnTo>
                  <a:pt x="0" y="4559"/>
                </a:lnTo>
                <a:lnTo>
                  <a:pt x="0" y="15824"/>
                </a:lnTo>
                <a:lnTo>
                  <a:pt x="4940" y="20370"/>
                </a:lnTo>
                <a:lnTo>
                  <a:pt x="17132" y="20370"/>
                </a:lnTo>
                <a:lnTo>
                  <a:pt x="22085" y="15824"/>
                </a:lnTo>
                <a:lnTo>
                  <a:pt x="22085" y="10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76"/>
          <p:cNvSpPr/>
          <p:nvPr/>
        </p:nvSpPr>
        <p:spPr>
          <a:xfrm>
            <a:off x="2791498" y="2556603"/>
            <a:ext cx="22110" cy="20370"/>
          </a:xfrm>
          <a:custGeom>
            <a:avLst/>
            <a:gdLst/>
            <a:ahLst/>
            <a:cxnLst/>
            <a:rect l="l" t="t" r="r" b="b"/>
            <a:pathLst>
              <a:path w="22110" h="20370">
                <a:moveTo>
                  <a:pt x="22110" y="10198"/>
                </a:moveTo>
                <a:lnTo>
                  <a:pt x="22110" y="4559"/>
                </a:lnTo>
                <a:lnTo>
                  <a:pt x="17157" y="0"/>
                </a:lnTo>
                <a:lnTo>
                  <a:pt x="4952" y="0"/>
                </a:lnTo>
                <a:lnTo>
                  <a:pt x="0" y="4559"/>
                </a:lnTo>
                <a:lnTo>
                  <a:pt x="0" y="15824"/>
                </a:lnTo>
                <a:lnTo>
                  <a:pt x="4952" y="20370"/>
                </a:lnTo>
                <a:lnTo>
                  <a:pt x="17157" y="20370"/>
                </a:lnTo>
                <a:lnTo>
                  <a:pt x="22110" y="15824"/>
                </a:lnTo>
                <a:lnTo>
                  <a:pt x="22110" y="10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47"/>
          <p:cNvSpPr txBox="1"/>
          <p:nvPr/>
        </p:nvSpPr>
        <p:spPr>
          <a:xfrm>
            <a:off x="2743200" y="2360936"/>
            <a:ext cx="161095" cy="217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1500" b="1" spc="0" dirty="0" smtClean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89063" y="3683277"/>
            <a:ext cx="6520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600" dirty="0" smtClean="0"/>
              <a:t>The algorithm does not know </a:t>
            </a:r>
          </a:p>
          <a:p>
            <a:r>
              <a:rPr lang="lv-LV" sz="3600" dirty="0" smtClean="0"/>
              <a:t>the value of the function until </a:t>
            </a:r>
          </a:p>
          <a:p>
            <a:r>
              <a:rPr lang="lv-LV" sz="3600" dirty="0" smtClean="0"/>
              <a:t>it has queried </a:t>
            </a:r>
            <a:r>
              <a:rPr lang="lv-LV" sz="3600" dirty="0" smtClean="0">
                <a:solidFill>
                  <a:srgbClr val="00B050"/>
                </a:solidFill>
              </a:rPr>
              <a:t>&gt;m</a:t>
            </a:r>
            <a:r>
              <a:rPr lang="lv-LV" sz="3600" dirty="0" smtClean="0"/>
              <a:t> elements in</a:t>
            </a:r>
          </a:p>
          <a:p>
            <a:r>
              <a:rPr lang="lv-LV" sz="3600" dirty="0" smtClean="0"/>
              <a:t>each of </a:t>
            </a:r>
            <a:r>
              <a:rPr lang="lv-LV" sz="3600" dirty="0" smtClean="0">
                <a:solidFill>
                  <a:srgbClr val="00B050"/>
                </a:solidFill>
              </a:rPr>
              <a:t>m</a:t>
            </a:r>
            <a:r>
              <a:rPr lang="lv-LV" sz="3600" dirty="0" smtClean="0"/>
              <a:t> columns.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352800" y="6210300"/>
                <a:ext cx="41751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lv-LV" sz="3600" dirty="0" smtClean="0"/>
                  <a:t>Lower bound: </a:t>
                </a:r>
                <a14:m>
                  <m:oMath xmlns:m="http://schemas.openxmlformats.org/officeDocument/2006/math">
                    <m:r>
                      <a:rPr lang="lv-LV" sz="36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lv-LV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lv-LV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lv-LV" sz="3600" b="0" i="1" baseline="3000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lv-LV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sz="36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6210300"/>
                <a:ext cx="4175117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4380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74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object 645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51167" y="302839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10" y="303391"/>
                </a:lnTo>
                <a:lnTo>
                  <a:pt x="10722" y="315837"/>
                </a:lnTo>
                <a:lnTo>
                  <a:pt x="19198" y="326699"/>
                </a:lnTo>
                <a:lnTo>
                  <a:pt x="29634" y="335672"/>
                </a:lnTo>
                <a:lnTo>
                  <a:pt x="41727" y="342456"/>
                </a:lnTo>
                <a:lnTo>
                  <a:pt x="55174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65" y="343740"/>
                </a:lnTo>
                <a:lnTo>
                  <a:pt x="315915" y="337534"/>
                </a:lnTo>
                <a:lnTo>
                  <a:pt x="326782" y="329065"/>
                </a:lnTo>
                <a:lnTo>
                  <a:pt x="335762" y="318635"/>
                </a:lnTo>
                <a:lnTo>
                  <a:pt x="342552" y="306545"/>
                </a:lnTo>
                <a:lnTo>
                  <a:pt x="346848" y="293100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1167" y="302839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1" y="306548"/>
                </a:lnTo>
                <a:lnTo>
                  <a:pt x="335760" y="318635"/>
                </a:lnTo>
                <a:lnTo>
                  <a:pt x="326779" y="329065"/>
                </a:lnTo>
                <a:lnTo>
                  <a:pt x="315910" y="337535"/>
                </a:lnTo>
                <a:lnTo>
                  <a:pt x="303458" y="343742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4"/>
                </a:lnTo>
                <a:lnTo>
                  <a:pt x="29631" y="335668"/>
                </a:lnTo>
                <a:lnTo>
                  <a:pt x="19194" y="326692"/>
                </a:lnTo>
                <a:lnTo>
                  <a:pt x="10719" y="315830"/>
                </a:lnTo>
                <a:lnTo>
                  <a:pt x="4508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00925" y="331740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28281" y="3317405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80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80" y="25844"/>
                </a:lnTo>
                <a:lnTo>
                  <a:pt x="28066" y="20065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100392" y="331740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19446" y="3738968"/>
            <a:ext cx="348348" cy="348233"/>
          </a:xfrm>
          <a:custGeom>
            <a:avLst/>
            <a:gdLst/>
            <a:ahLst/>
            <a:cxnLst/>
            <a:rect l="l" t="t" r="r" b="b"/>
            <a:pathLst>
              <a:path w="348348" h="348233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3"/>
                </a:lnTo>
                <a:lnTo>
                  <a:pt x="278676" y="348233"/>
                </a:lnTo>
                <a:lnTo>
                  <a:pt x="303458" y="343730"/>
                </a:lnTo>
                <a:lnTo>
                  <a:pt x="315910" y="337525"/>
                </a:lnTo>
                <a:lnTo>
                  <a:pt x="326779" y="329057"/>
                </a:lnTo>
                <a:lnTo>
                  <a:pt x="335760" y="318628"/>
                </a:lnTo>
                <a:lnTo>
                  <a:pt x="342551" y="306540"/>
                </a:lnTo>
                <a:lnTo>
                  <a:pt x="346848" y="293097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19446" y="3738968"/>
            <a:ext cx="348348" cy="348233"/>
          </a:xfrm>
          <a:custGeom>
            <a:avLst/>
            <a:gdLst/>
            <a:ahLst/>
            <a:cxnLst/>
            <a:rect l="l" t="t" r="r" b="b"/>
            <a:pathLst>
              <a:path w="348348" h="348233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7"/>
                </a:lnTo>
                <a:lnTo>
                  <a:pt x="342551" y="306540"/>
                </a:lnTo>
                <a:lnTo>
                  <a:pt x="335760" y="318628"/>
                </a:lnTo>
                <a:lnTo>
                  <a:pt x="326779" y="329057"/>
                </a:lnTo>
                <a:lnTo>
                  <a:pt x="315910" y="337525"/>
                </a:lnTo>
                <a:lnTo>
                  <a:pt x="303458" y="343730"/>
                </a:lnTo>
                <a:lnTo>
                  <a:pt x="289726" y="347370"/>
                </a:lnTo>
                <a:lnTo>
                  <a:pt x="278676" y="348233"/>
                </a:lnTo>
                <a:lnTo>
                  <a:pt x="69672" y="348233"/>
                </a:lnTo>
                <a:lnTo>
                  <a:pt x="55173" y="346735"/>
                </a:lnTo>
                <a:lnTo>
                  <a:pt x="41725" y="342443"/>
                </a:lnTo>
                <a:lnTo>
                  <a:pt x="29631" y="335658"/>
                </a:lnTo>
                <a:lnTo>
                  <a:pt x="19194" y="326684"/>
                </a:lnTo>
                <a:lnTo>
                  <a:pt x="10719" y="315823"/>
                </a:lnTo>
                <a:lnTo>
                  <a:pt x="4508" y="303377"/>
                </a:lnTo>
                <a:lnTo>
                  <a:pt x="864" y="289649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69205" y="402798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96560" y="4027982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93" y="25844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68671" y="402798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64164" y="302839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19" y="863"/>
                </a:lnTo>
                <a:lnTo>
                  <a:pt x="44884" y="4503"/>
                </a:lnTo>
                <a:lnTo>
                  <a:pt x="32432" y="10708"/>
                </a:lnTo>
                <a:lnTo>
                  <a:pt x="21564" y="19176"/>
                </a:lnTo>
                <a:lnTo>
                  <a:pt x="12584" y="29605"/>
                </a:lnTo>
                <a:lnTo>
                  <a:pt x="5794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9" y="303391"/>
                </a:lnTo>
                <a:lnTo>
                  <a:pt x="10719" y="315837"/>
                </a:lnTo>
                <a:lnTo>
                  <a:pt x="19193" y="326699"/>
                </a:lnTo>
                <a:lnTo>
                  <a:pt x="29628" y="335672"/>
                </a:lnTo>
                <a:lnTo>
                  <a:pt x="41722" y="342456"/>
                </a:lnTo>
                <a:lnTo>
                  <a:pt x="55170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65" y="343740"/>
                </a:lnTo>
                <a:lnTo>
                  <a:pt x="315915" y="337534"/>
                </a:lnTo>
                <a:lnTo>
                  <a:pt x="326782" y="329065"/>
                </a:lnTo>
                <a:lnTo>
                  <a:pt x="335762" y="318635"/>
                </a:lnTo>
                <a:lnTo>
                  <a:pt x="342552" y="306545"/>
                </a:lnTo>
                <a:lnTo>
                  <a:pt x="346848" y="293100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64164" y="302839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1" y="306548"/>
                </a:lnTo>
                <a:lnTo>
                  <a:pt x="335760" y="318635"/>
                </a:lnTo>
                <a:lnTo>
                  <a:pt x="326779" y="329065"/>
                </a:lnTo>
                <a:lnTo>
                  <a:pt x="315910" y="337535"/>
                </a:lnTo>
                <a:lnTo>
                  <a:pt x="303458" y="343742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69" y="346748"/>
                </a:lnTo>
                <a:lnTo>
                  <a:pt x="41719" y="342454"/>
                </a:lnTo>
                <a:lnTo>
                  <a:pt x="29625" y="335668"/>
                </a:lnTo>
                <a:lnTo>
                  <a:pt x="19189" y="326692"/>
                </a:lnTo>
                <a:lnTo>
                  <a:pt x="10715" y="315830"/>
                </a:lnTo>
                <a:lnTo>
                  <a:pt x="4506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4" y="41693"/>
                </a:lnTo>
                <a:lnTo>
                  <a:pt x="12584" y="29605"/>
                </a:lnTo>
                <a:lnTo>
                  <a:pt x="21564" y="19176"/>
                </a:lnTo>
                <a:lnTo>
                  <a:pt x="32432" y="10708"/>
                </a:lnTo>
                <a:lnTo>
                  <a:pt x="44884" y="4503"/>
                </a:lnTo>
                <a:lnTo>
                  <a:pt x="58619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13922" y="331740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741278" y="3317405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80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80" y="25844"/>
                </a:lnTo>
                <a:lnTo>
                  <a:pt x="28066" y="20065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613389" y="331740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65"/>
                </a:lnTo>
                <a:lnTo>
                  <a:pt x="6286" y="25844"/>
                </a:lnTo>
                <a:lnTo>
                  <a:pt x="21755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74729" y="196253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63" y="343743"/>
                </a:lnTo>
                <a:lnTo>
                  <a:pt x="315916" y="337538"/>
                </a:lnTo>
                <a:lnTo>
                  <a:pt x="326783" y="329070"/>
                </a:lnTo>
                <a:lnTo>
                  <a:pt x="335763" y="318641"/>
                </a:lnTo>
                <a:lnTo>
                  <a:pt x="342553" y="306553"/>
                </a:lnTo>
                <a:lnTo>
                  <a:pt x="346849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1" y="44856"/>
                </a:lnTo>
                <a:lnTo>
                  <a:pt x="337632" y="32410"/>
                </a:lnTo>
                <a:lnTo>
                  <a:pt x="329158" y="21549"/>
                </a:lnTo>
                <a:lnTo>
                  <a:pt x="318722" y="12575"/>
                </a:lnTo>
                <a:lnTo>
                  <a:pt x="306628" y="5790"/>
                </a:lnTo>
                <a:lnTo>
                  <a:pt x="293178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74729" y="1962529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9"/>
                </a:lnTo>
                <a:lnTo>
                  <a:pt x="342551" y="306553"/>
                </a:lnTo>
                <a:lnTo>
                  <a:pt x="335760" y="318640"/>
                </a:lnTo>
                <a:lnTo>
                  <a:pt x="326779" y="329069"/>
                </a:lnTo>
                <a:lnTo>
                  <a:pt x="315910" y="337538"/>
                </a:lnTo>
                <a:lnTo>
                  <a:pt x="303458" y="343743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5"/>
                </a:lnTo>
                <a:lnTo>
                  <a:pt x="29631" y="335671"/>
                </a:lnTo>
                <a:lnTo>
                  <a:pt x="19194" y="326697"/>
                </a:lnTo>
                <a:lnTo>
                  <a:pt x="10719" y="315835"/>
                </a:lnTo>
                <a:lnTo>
                  <a:pt x="4508" y="303389"/>
                </a:lnTo>
                <a:lnTo>
                  <a:pt x="864" y="289661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24487" y="2251544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15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55" y="25857"/>
                </a:lnTo>
                <a:lnTo>
                  <a:pt x="28028" y="20053"/>
                </a:lnTo>
                <a:lnTo>
                  <a:pt x="28028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451843" y="2251544"/>
            <a:ext cx="28067" cy="25857"/>
          </a:xfrm>
          <a:custGeom>
            <a:avLst/>
            <a:gdLst/>
            <a:ahLst/>
            <a:cxnLst/>
            <a:rect l="l" t="t" r="r" b="b"/>
            <a:pathLst>
              <a:path w="28067" h="25857">
                <a:moveTo>
                  <a:pt x="28067" y="12915"/>
                </a:moveTo>
                <a:lnTo>
                  <a:pt x="28067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57"/>
                </a:lnTo>
                <a:lnTo>
                  <a:pt x="21793" y="25857"/>
                </a:lnTo>
                <a:lnTo>
                  <a:pt x="28067" y="20053"/>
                </a:lnTo>
                <a:lnTo>
                  <a:pt x="28067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338152" y="2251544"/>
            <a:ext cx="28066" cy="25857"/>
          </a:xfrm>
          <a:custGeom>
            <a:avLst/>
            <a:gdLst/>
            <a:ahLst/>
            <a:cxnLst/>
            <a:rect l="l" t="t" r="r" b="b"/>
            <a:pathLst>
              <a:path w="28066" h="25857">
                <a:moveTo>
                  <a:pt x="28066" y="12915"/>
                </a:moveTo>
                <a:lnTo>
                  <a:pt x="28066" y="5791"/>
                </a:lnTo>
                <a:lnTo>
                  <a:pt x="21793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93" y="25857"/>
                </a:lnTo>
                <a:lnTo>
                  <a:pt x="28066" y="20053"/>
                </a:lnTo>
                <a:lnTo>
                  <a:pt x="28066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19446" y="196253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19446" y="1962529"/>
            <a:ext cx="348335" cy="348246"/>
          </a:xfrm>
          <a:custGeom>
            <a:avLst/>
            <a:gdLst/>
            <a:ahLst/>
            <a:cxnLst/>
            <a:rect l="l" t="t" r="r" b="b"/>
            <a:pathLst>
              <a:path w="348335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1"/>
                </a:lnTo>
                <a:lnTo>
                  <a:pt x="318716" y="12577"/>
                </a:lnTo>
                <a:lnTo>
                  <a:pt x="329150" y="21552"/>
                </a:lnTo>
                <a:lnTo>
                  <a:pt x="337623" y="32415"/>
                </a:lnTo>
                <a:lnTo>
                  <a:pt x="343831" y="44863"/>
                </a:lnTo>
                <a:lnTo>
                  <a:pt x="347472" y="58594"/>
                </a:lnTo>
                <a:lnTo>
                  <a:pt x="348335" y="69634"/>
                </a:lnTo>
                <a:lnTo>
                  <a:pt x="348335" y="278612"/>
                </a:lnTo>
                <a:lnTo>
                  <a:pt x="346836" y="293110"/>
                </a:lnTo>
                <a:lnTo>
                  <a:pt x="342539" y="306555"/>
                </a:lnTo>
                <a:lnTo>
                  <a:pt x="335749" y="318643"/>
                </a:lnTo>
                <a:lnTo>
                  <a:pt x="326769" y="329073"/>
                </a:lnTo>
                <a:lnTo>
                  <a:pt x="315901" y="337541"/>
                </a:lnTo>
                <a:lnTo>
                  <a:pt x="303449" y="343746"/>
                </a:lnTo>
                <a:lnTo>
                  <a:pt x="289716" y="347384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69" y="346748"/>
                </a:lnTo>
                <a:lnTo>
                  <a:pt x="41719" y="342455"/>
                </a:lnTo>
                <a:lnTo>
                  <a:pt x="29625" y="335671"/>
                </a:lnTo>
                <a:lnTo>
                  <a:pt x="19189" y="326697"/>
                </a:lnTo>
                <a:lnTo>
                  <a:pt x="10715" y="315835"/>
                </a:lnTo>
                <a:lnTo>
                  <a:pt x="4506" y="303389"/>
                </a:lnTo>
                <a:lnTo>
                  <a:pt x="864" y="289661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5" y="41693"/>
                </a:lnTo>
                <a:lnTo>
                  <a:pt x="12584" y="29605"/>
                </a:lnTo>
                <a:lnTo>
                  <a:pt x="21564" y="19176"/>
                </a:lnTo>
                <a:lnTo>
                  <a:pt x="32432" y="10708"/>
                </a:lnTo>
                <a:lnTo>
                  <a:pt x="44884" y="4503"/>
                </a:lnTo>
                <a:lnTo>
                  <a:pt x="58619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69205" y="2251544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15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42" y="25857"/>
                </a:lnTo>
                <a:lnTo>
                  <a:pt x="28028" y="20053"/>
                </a:lnTo>
                <a:lnTo>
                  <a:pt x="28028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96560" y="2251544"/>
            <a:ext cx="28066" cy="25857"/>
          </a:xfrm>
          <a:custGeom>
            <a:avLst/>
            <a:gdLst/>
            <a:ahLst/>
            <a:cxnLst/>
            <a:rect l="l" t="t" r="r" b="b"/>
            <a:pathLst>
              <a:path w="28066" h="25857">
                <a:moveTo>
                  <a:pt x="28066" y="12915"/>
                </a:moveTo>
                <a:lnTo>
                  <a:pt x="28066" y="5791"/>
                </a:lnTo>
                <a:lnTo>
                  <a:pt x="21793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93" y="25857"/>
                </a:lnTo>
                <a:lnTo>
                  <a:pt x="28066" y="20053"/>
                </a:lnTo>
                <a:lnTo>
                  <a:pt x="28066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982870" y="2251544"/>
            <a:ext cx="28066" cy="25857"/>
          </a:xfrm>
          <a:custGeom>
            <a:avLst/>
            <a:gdLst/>
            <a:ahLst/>
            <a:cxnLst/>
            <a:rect l="l" t="t" r="r" b="b"/>
            <a:pathLst>
              <a:path w="28066" h="25857">
                <a:moveTo>
                  <a:pt x="28066" y="12915"/>
                </a:moveTo>
                <a:lnTo>
                  <a:pt x="28066" y="5791"/>
                </a:lnTo>
                <a:lnTo>
                  <a:pt x="21793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93" y="25857"/>
                </a:lnTo>
                <a:lnTo>
                  <a:pt x="28066" y="20053"/>
                </a:lnTo>
                <a:lnTo>
                  <a:pt x="28066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174729" y="1251957"/>
            <a:ext cx="348348" cy="348242"/>
          </a:xfrm>
          <a:custGeom>
            <a:avLst/>
            <a:gdLst/>
            <a:ahLst/>
            <a:cxnLst/>
            <a:rect l="l" t="t" r="r" b="b"/>
            <a:pathLst>
              <a:path w="348348" h="348242">
                <a:moveTo>
                  <a:pt x="69672" y="0"/>
                </a:moveTo>
                <a:lnTo>
                  <a:pt x="58615" y="865"/>
                </a:lnTo>
                <a:lnTo>
                  <a:pt x="44884" y="4506"/>
                </a:lnTo>
                <a:lnTo>
                  <a:pt x="32433" y="10713"/>
                </a:lnTo>
                <a:lnTo>
                  <a:pt x="21566" y="19183"/>
                </a:lnTo>
                <a:lnTo>
                  <a:pt x="12586" y="29613"/>
                </a:lnTo>
                <a:lnTo>
                  <a:pt x="5796" y="41702"/>
                </a:lnTo>
                <a:lnTo>
                  <a:pt x="1499" y="55146"/>
                </a:lnTo>
                <a:lnTo>
                  <a:pt x="0" y="69642"/>
                </a:lnTo>
                <a:lnTo>
                  <a:pt x="0" y="278608"/>
                </a:lnTo>
                <a:lnTo>
                  <a:pt x="4508" y="303386"/>
                </a:lnTo>
                <a:lnTo>
                  <a:pt x="10719" y="315832"/>
                </a:lnTo>
                <a:lnTo>
                  <a:pt x="19194" y="326693"/>
                </a:lnTo>
                <a:lnTo>
                  <a:pt x="29631" y="335667"/>
                </a:lnTo>
                <a:lnTo>
                  <a:pt x="41725" y="342452"/>
                </a:lnTo>
                <a:lnTo>
                  <a:pt x="55173" y="346744"/>
                </a:lnTo>
                <a:lnTo>
                  <a:pt x="69672" y="348242"/>
                </a:lnTo>
                <a:lnTo>
                  <a:pt x="278676" y="348242"/>
                </a:lnTo>
                <a:lnTo>
                  <a:pt x="303463" y="343739"/>
                </a:lnTo>
                <a:lnTo>
                  <a:pt x="315916" y="337534"/>
                </a:lnTo>
                <a:lnTo>
                  <a:pt x="326783" y="329066"/>
                </a:lnTo>
                <a:lnTo>
                  <a:pt x="335763" y="318637"/>
                </a:lnTo>
                <a:lnTo>
                  <a:pt x="342553" y="306549"/>
                </a:lnTo>
                <a:lnTo>
                  <a:pt x="346849" y="293105"/>
                </a:lnTo>
                <a:lnTo>
                  <a:pt x="348348" y="278608"/>
                </a:lnTo>
                <a:lnTo>
                  <a:pt x="348348" y="69642"/>
                </a:lnTo>
                <a:lnTo>
                  <a:pt x="343839" y="44859"/>
                </a:lnTo>
                <a:lnTo>
                  <a:pt x="337629" y="32413"/>
                </a:lnTo>
                <a:lnTo>
                  <a:pt x="329155" y="21551"/>
                </a:lnTo>
                <a:lnTo>
                  <a:pt x="318720" y="12576"/>
                </a:lnTo>
                <a:lnTo>
                  <a:pt x="306627" y="5791"/>
                </a:lnTo>
                <a:lnTo>
                  <a:pt x="293177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74729" y="1251952"/>
            <a:ext cx="348348" cy="348259"/>
          </a:xfrm>
          <a:custGeom>
            <a:avLst/>
            <a:gdLst/>
            <a:ahLst/>
            <a:cxnLst/>
            <a:rect l="l" t="t" r="r" b="b"/>
            <a:pathLst>
              <a:path w="348348" h="348259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2"/>
                </a:lnTo>
                <a:lnTo>
                  <a:pt x="318717" y="12578"/>
                </a:lnTo>
                <a:lnTo>
                  <a:pt x="329153" y="21554"/>
                </a:lnTo>
                <a:lnTo>
                  <a:pt x="337629" y="32416"/>
                </a:lnTo>
                <a:lnTo>
                  <a:pt x="343840" y="44861"/>
                </a:lnTo>
                <a:lnTo>
                  <a:pt x="347483" y="58588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8"/>
                </a:lnTo>
                <a:lnTo>
                  <a:pt x="342552" y="306552"/>
                </a:lnTo>
                <a:lnTo>
                  <a:pt x="335762" y="318641"/>
                </a:lnTo>
                <a:lnTo>
                  <a:pt x="326782" y="329073"/>
                </a:lnTo>
                <a:lnTo>
                  <a:pt x="315915" y="337543"/>
                </a:lnTo>
                <a:lnTo>
                  <a:pt x="303465" y="343751"/>
                </a:lnTo>
                <a:lnTo>
                  <a:pt x="289735" y="347393"/>
                </a:lnTo>
                <a:lnTo>
                  <a:pt x="278676" y="348259"/>
                </a:lnTo>
                <a:lnTo>
                  <a:pt x="69672" y="348259"/>
                </a:lnTo>
                <a:lnTo>
                  <a:pt x="55174" y="346760"/>
                </a:lnTo>
                <a:lnTo>
                  <a:pt x="41727" y="342467"/>
                </a:lnTo>
                <a:lnTo>
                  <a:pt x="29634" y="335681"/>
                </a:lnTo>
                <a:lnTo>
                  <a:pt x="19198" y="326706"/>
                </a:lnTo>
                <a:lnTo>
                  <a:pt x="10722" y="315844"/>
                </a:lnTo>
                <a:lnTo>
                  <a:pt x="4510" y="303398"/>
                </a:lnTo>
                <a:lnTo>
                  <a:pt x="866" y="289670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40"/>
                </a:lnTo>
                <a:lnTo>
                  <a:pt x="5796" y="41698"/>
                </a:lnTo>
                <a:lnTo>
                  <a:pt x="12587" y="29611"/>
                </a:lnTo>
                <a:lnTo>
                  <a:pt x="21569" y="19180"/>
                </a:lnTo>
                <a:lnTo>
                  <a:pt x="32437" y="10711"/>
                </a:lnTo>
                <a:lnTo>
                  <a:pt x="44889" y="4504"/>
                </a:lnTo>
                <a:lnTo>
                  <a:pt x="58622" y="864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24487" y="1540979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451843" y="1540979"/>
            <a:ext cx="28067" cy="25844"/>
          </a:xfrm>
          <a:custGeom>
            <a:avLst/>
            <a:gdLst/>
            <a:ahLst/>
            <a:cxnLst/>
            <a:rect l="l" t="t" r="r" b="b"/>
            <a:pathLst>
              <a:path w="28067" h="25844">
                <a:moveTo>
                  <a:pt x="28067" y="12903"/>
                </a:moveTo>
                <a:lnTo>
                  <a:pt x="28067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93" y="25844"/>
                </a:lnTo>
                <a:lnTo>
                  <a:pt x="28067" y="20053"/>
                </a:lnTo>
                <a:lnTo>
                  <a:pt x="28067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338152" y="1540979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93" y="25844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95884" y="2317813"/>
            <a:ext cx="348335" cy="348246"/>
          </a:xfrm>
          <a:custGeom>
            <a:avLst/>
            <a:gdLst/>
            <a:ahLst/>
            <a:cxnLst/>
            <a:rect l="l" t="t" r="r" b="b"/>
            <a:pathLst>
              <a:path w="348335" h="348246">
                <a:moveTo>
                  <a:pt x="69659" y="0"/>
                </a:moveTo>
                <a:lnTo>
                  <a:pt x="58609" y="863"/>
                </a:lnTo>
                <a:lnTo>
                  <a:pt x="44878" y="4503"/>
                </a:lnTo>
                <a:lnTo>
                  <a:pt x="32428" y="10708"/>
                </a:lnTo>
                <a:lnTo>
                  <a:pt x="21562" y="19177"/>
                </a:lnTo>
                <a:lnTo>
                  <a:pt x="12583" y="29608"/>
                </a:lnTo>
                <a:lnTo>
                  <a:pt x="5794" y="41698"/>
                </a:lnTo>
                <a:lnTo>
                  <a:pt x="1499" y="55145"/>
                </a:lnTo>
                <a:lnTo>
                  <a:pt x="0" y="69646"/>
                </a:lnTo>
                <a:lnTo>
                  <a:pt x="0" y="278612"/>
                </a:lnTo>
                <a:lnTo>
                  <a:pt x="4503" y="303382"/>
                </a:lnTo>
                <a:lnTo>
                  <a:pt x="10712" y="315830"/>
                </a:lnTo>
                <a:lnTo>
                  <a:pt x="19185" y="326693"/>
                </a:lnTo>
                <a:lnTo>
                  <a:pt x="29619" y="335669"/>
                </a:lnTo>
                <a:lnTo>
                  <a:pt x="41712" y="342455"/>
                </a:lnTo>
                <a:lnTo>
                  <a:pt x="55159" y="346748"/>
                </a:lnTo>
                <a:lnTo>
                  <a:pt x="69659" y="348246"/>
                </a:lnTo>
                <a:lnTo>
                  <a:pt x="278676" y="348246"/>
                </a:lnTo>
                <a:lnTo>
                  <a:pt x="303449" y="343746"/>
                </a:lnTo>
                <a:lnTo>
                  <a:pt x="315901" y="337541"/>
                </a:lnTo>
                <a:lnTo>
                  <a:pt x="326769" y="329073"/>
                </a:lnTo>
                <a:lnTo>
                  <a:pt x="335749" y="318644"/>
                </a:lnTo>
                <a:lnTo>
                  <a:pt x="342539" y="306555"/>
                </a:lnTo>
                <a:lnTo>
                  <a:pt x="346836" y="293111"/>
                </a:lnTo>
                <a:lnTo>
                  <a:pt x="348335" y="278612"/>
                </a:lnTo>
                <a:lnTo>
                  <a:pt x="348335" y="69646"/>
                </a:lnTo>
                <a:lnTo>
                  <a:pt x="343829" y="44862"/>
                </a:lnTo>
                <a:lnTo>
                  <a:pt x="337620" y="32414"/>
                </a:lnTo>
                <a:lnTo>
                  <a:pt x="329147" y="21551"/>
                </a:lnTo>
                <a:lnTo>
                  <a:pt x="318713" y="12575"/>
                </a:lnTo>
                <a:lnTo>
                  <a:pt x="306621" y="5790"/>
                </a:lnTo>
                <a:lnTo>
                  <a:pt x="293174" y="1498"/>
                </a:lnTo>
                <a:lnTo>
                  <a:pt x="278676" y="0"/>
                </a:lnTo>
                <a:lnTo>
                  <a:pt x="6965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95872" y="2317823"/>
            <a:ext cx="348348" cy="348233"/>
          </a:xfrm>
          <a:custGeom>
            <a:avLst/>
            <a:gdLst/>
            <a:ahLst/>
            <a:cxnLst/>
            <a:rect l="l" t="t" r="r" b="b"/>
            <a:pathLst>
              <a:path w="348348" h="348233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599"/>
                </a:lnTo>
                <a:lnTo>
                  <a:pt x="346848" y="293096"/>
                </a:lnTo>
                <a:lnTo>
                  <a:pt x="342551" y="306540"/>
                </a:lnTo>
                <a:lnTo>
                  <a:pt x="335760" y="318628"/>
                </a:lnTo>
                <a:lnTo>
                  <a:pt x="326779" y="329057"/>
                </a:lnTo>
                <a:lnTo>
                  <a:pt x="315910" y="337525"/>
                </a:lnTo>
                <a:lnTo>
                  <a:pt x="303458" y="343730"/>
                </a:lnTo>
                <a:lnTo>
                  <a:pt x="289726" y="347369"/>
                </a:lnTo>
                <a:lnTo>
                  <a:pt x="278676" y="348233"/>
                </a:lnTo>
                <a:lnTo>
                  <a:pt x="69672" y="348233"/>
                </a:lnTo>
                <a:lnTo>
                  <a:pt x="55173" y="346735"/>
                </a:lnTo>
                <a:lnTo>
                  <a:pt x="41725" y="342443"/>
                </a:lnTo>
                <a:lnTo>
                  <a:pt x="29631" y="335658"/>
                </a:lnTo>
                <a:lnTo>
                  <a:pt x="19194" y="326684"/>
                </a:lnTo>
                <a:lnTo>
                  <a:pt x="10719" y="315823"/>
                </a:lnTo>
                <a:lnTo>
                  <a:pt x="4508" y="303376"/>
                </a:lnTo>
                <a:lnTo>
                  <a:pt x="864" y="289648"/>
                </a:lnTo>
                <a:lnTo>
                  <a:pt x="0" y="278599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45643" y="2606840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872986" y="2606840"/>
            <a:ext cx="28079" cy="25844"/>
          </a:xfrm>
          <a:custGeom>
            <a:avLst/>
            <a:gdLst/>
            <a:ahLst/>
            <a:cxnLst/>
            <a:rect l="l" t="t" r="r" b="b"/>
            <a:pathLst>
              <a:path w="28079" h="25844">
                <a:moveTo>
                  <a:pt x="28079" y="12903"/>
                </a:moveTo>
                <a:lnTo>
                  <a:pt x="28079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93" y="25844"/>
                </a:lnTo>
                <a:lnTo>
                  <a:pt x="28079" y="20053"/>
                </a:lnTo>
                <a:lnTo>
                  <a:pt x="28079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759308" y="2606840"/>
            <a:ext cx="28054" cy="25844"/>
          </a:xfrm>
          <a:custGeom>
            <a:avLst/>
            <a:gdLst/>
            <a:ahLst/>
            <a:cxnLst/>
            <a:rect l="l" t="t" r="r" b="b"/>
            <a:pathLst>
              <a:path w="28054" h="25844">
                <a:moveTo>
                  <a:pt x="28054" y="12903"/>
                </a:moveTo>
                <a:lnTo>
                  <a:pt x="28054" y="5791"/>
                </a:lnTo>
                <a:lnTo>
                  <a:pt x="21780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80" y="25844"/>
                </a:lnTo>
                <a:lnTo>
                  <a:pt x="28054" y="20053"/>
                </a:lnTo>
                <a:lnTo>
                  <a:pt x="28054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240589" y="1251957"/>
            <a:ext cx="348348" cy="348242"/>
          </a:xfrm>
          <a:custGeom>
            <a:avLst/>
            <a:gdLst/>
            <a:ahLst/>
            <a:cxnLst/>
            <a:rect l="l" t="t" r="r" b="b"/>
            <a:pathLst>
              <a:path w="348348" h="348242">
                <a:moveTo>
                  <a:pt x="69672" y="0"/>
                </a:moveTo>
                <a:lnTo>
                  <a:pt x="58615" y="865"/>
                </a:lnTo>
                <a:lnTo>
                  <a:pt x="44884" y="4506"/>
                </a:lnTo>
                <a:lnTo>
                  <a:pt x="32433" y="10713"/>
                </a:lnTo>
                <a:lnTo>
                  <a:pt x="21566" y="19183"/>
                </a:lnTo>
                <a:lnTo>
                  <a:pt x="12586" y="29613"/>
                </a:lnTo>
                <a:lnTo>
                  <a:pt x="5796" y="41702"/>
                </a:lnTo>
                <a:lnTo>
                  <a:pt x="1499" y="55146"/>
                </a:lnTo>
                <a:lnTo>
                  <a:pt x="0" y="69642"/>
                </a:lnTo>
                <a:lnTo>
                  <a:pt x="0" y="278608"/>
                </a:lnTo>
                <a:lnTo>
                  <a:pt x="4508" y="303386"/>
                </a:lnTo>
                <a:lnTo>
                  <a:pt x="10719" y="315832"/>
                </a:lnTo>
                <a:lnTo>
                  <a:pt x="19194" y="326693"/>
                </a:lnTo>
                <a:lnTo>
                  <a:pt x="29631" y="335667"/>
                </a:lnTo>
                <a:lnTo>
                  <a:pt x="41725" y="342452"/>
                </a:lnTo>
                <a:lnTo>
                  <a:pt x="55173" y="346744"/>
                </a:lnTo>
                <a:lnTo>
                  <a:pt x="69672" y="348242"/>
                </a:lnTo>
                <a:lnTo>
                  <a:pt x="278676" y="348242"/>
                </a:lnTo>
                <a:lnTo>
                  <a:pt x="303458" y="343739"/>
                </a:lnTo>
                <a:lnTo>
                  <a:pt x="315910" y="337534"/>
                </a:lnTo>
                <a:lnTo>
                  <a:pt x="326779" y="329066"/>
                </a:lnTo>
                <a:lnTo>
                  <a:pt x="335760" y="318637"/>
                </a:lnTo>
                <a:lnTo>
                  <a:pt x="342551" y="306549"/>
                </a:lnTo>
                <a:lnTo>
                  <a:pt x="346848" y="293105"/>
                </a:lnTo>
                <a:lnTo>
                  <a:pt x="348348" y="278608"/>
                </a:lnTo>
                <a:lnTo>
                  <a:pt x="348348" y="69642"/>
                </a:lnTo>
                <a:lnTo>
                  <a:pt x="343838" y="44859"/>
                </a:lnTo>
                <a:lnTo>
                  <a:pt x="337626" y="32413"/>
                </a:lnTo>
                <a:lnTo>
                  <a:pt x="329151" y="21551"/>
                </a:lnTo>
                <a:lnTo>
                  <a:pt x="318715" y="12576"/>
                </a:lnTo>
                <a:lnTo>
                  <a:pt x="306621" y="5791"/>
                </a:lnTo>
                <a:lnTo>
                  <a:pt x="293174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240589" y="1251952"/>
            <a:ext cx="348348" cy="348259"/>
          </a:xfrm>
          <a:custGeom>
            <a:avLst/>
            <a:gdLst/>
            <a:ahLst/>
            <a:cxnLst/>
            <a:rect l="l" t="t" r="r" b="b"/>
            <a:pathLst>
              <a:path w="348348" h="348259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2"/>
                </a:lnTo>
                <a:lnTo>
                  <a:pt x="318717" y="12578"/>
                </a:lnTo>
                <a:lnTo>
                  <a:pt x="329153" y="21554"/>
                </a:lnTo>
                <a:lnTo>
                  <a:pt x="337629" y="32416"/>
                </a:lnTo>
                <a:lnTo>
                  <a:pt x="343840" y="44861"/>
                </a:lnTo>
                <a:lnTo>
                  <a:pt x="347483" y="58588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8"/>
                </a:lnTo>
                <a:lnTo>
                  <a:pt x="342552" y="306552"/>
                </a:lnTo>
                <a:lnTo>
                  <a:pt x="335762" y="318641"/>
                </a:lnTo>
                <a:lnTo>
                  <a:pt x="326782" y="329073"/>
                </a:lnTo>
                <a:lnTo>
                  <a:pt x="315915" y="337543"/>
                </a:lnTo>
                <a:lnTo>
                  <a:pt x="303465" y="343751"/>
                </a:lnTo>
                <a:lnTo>
                  <a:pt x="289735" y="347393"/>
                </a:lnTo>
                <a:lnTo>
                  <a:pt x="278676" y="348259"/>
                </a:lnTo>
                <a:lnTo>
                  <a:pt x="69672" y="348259"/>
                </a:lnTo>
                <a:lnTo>
                  <a:pt x="55170" y="346760"/>
                </a:lnTo>
                <a:lnTo>
                  <a:pt x="41721" y="342467"/>
                </a:lnTo>
                <a:lnTo>
                  <a:pt x="29628" y="335681"/>
                </a:lnTo>
                <a:lnTo>
                  <a:pt x="19193" y="326706"/>
                </a:lnTo>
                <a:lnTo>
                  <a:pt x="10719" y="315844"/>
                </a:lnTo>
                <a:lnTo>
                  <a:pt x="4509" y="303398"/>
                </a:lnTo>
                <a:lnTo>
                  <a:pt x="865" y="289670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40"/>
                </a:lnTo>
                <a:lnTo>
                  <a:pt x="5795" y="41698"/>
                </a:lnTo>
                <a:lnTo>
                  <a:pt x="12584" y="29611"/>
                </a:lnTo>
                <a:lnTo>
                  <a:pt x="21564" y="19180"/>
                </a:lnTo>
                <a:lnTo>
                  <a:pt x="32432" y="10711"/>
                </a:lnTo>
                <a:lnTo>
                  <a:pt x="44884" y="4504"/>
                </a:lnTo>
                <a:lnTo>
                  <a:pt x="58619" y="864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290348" y="1540979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517703" y="1540979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93" y="25844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04013" y="1540979"/>
            <a:ext cx="28067" cy="25844"/>
          </a:xfrm>
          <a:custGeom>
            <a:avLst/>
            <a:gdLst/>
            <a:ahLst/>
            <a:cxnLst/>
            <a:rect l="l" t="t" r="r" b="b"/>
            <a:pathLst>
              <a:path w="28067" h="25844">
                <a:moveTo>
                  <a:pt x="28067" y="12903"/>
                </a:moveTo>
                <a:lnTo>
                  <a:pt x="28067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93" y="25844"/>
                </a:lnTo>
                <a:lnTo>
                  <a:pt x="28067" y="20053"/>
                </a:lnTo>
                <a:lnTo>
                  <a:pt x="28067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885307" y="1607248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4"/>
                </a:lnTo>
                <a:lnTo>
                  <a:pt x="278676" y="348234"/>
                </a:lnTo>
                <a:lnTo>
                  <a:pt x="303458" y="343730"/>
                </a:lnTo>
                <a:lnTo>
                  <a:pt x="315910" y="337525"/>
                </a:lnTo>
                <a:lnTo>
                  <a:pt x="326779" y="329057"/>
                </a:lnTo>
                <a:lnTo>
                  <a:pt x="335760" y="318628"/>
                </a:lnTo>
                <a:lnTo>
                  <a:pt x="342551" y="306540"/>
                </a:lnTo>
                <a:lnTo>
                  <a:pt x="346848" y="293097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885307" y="1607248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0" y="306548"/>
                </a:lnTo>
                <a:lnTo>
                  <a:pt x="335758" y="318634"/>
                </a:lnTo>
                <a:lnTo>
                  <a:pt x="326775" y="329062"/>
                </a:lnTo>
                <a:lnTo>
                  <a:pt x="315905" y="337529"/>
                </a:lnTo>
                <a:lnTo>
                  <a:pt x="303451" y="343733"/>
                </a:lnTo>
                <a:lnTo>
                  <a:pt x="289717" y="347371"/>
                </a:lnTo>
                <a:lnTo>
                  <a:pt x="278676" y="348234"/>
                </a:lnTo>
                <a:lnTo>
                  <a:pt x="69672" y="348234"/>
                </a:lnTo>
                <a:lnTo>
                  <a:pt x="55171" y="346735"/>
                </a:lnTo>
                <a:lnTo>
                  <a:pt x="41722" y="342442"/>
                </a:lnTo>
                <a:lnTo>
                  <a:pt x="29627" y="335657"/>
                </a:lnTo>
                <a:lnTo>
                  <a:pt x="19191" y="326682"/>
                </a:lnTo>
                <a:lnTo>
                  <a:pt x="10715" y="315821"/>
                </a:lnTo>
                <a:lnTo>
                  <a:pt x="4505" y="303376"/>
                </a:lnTo>
                <a:lnTo>
                  <a:pt x="863" y="289649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935065" y="189626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48235" y="189626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034532" y="1896262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885307" y="1251957"/>
            <a:ext cx="348348" cy="348242"/>
          </a:xfrm>
          <a:custGeom>
            <a:avLst/>
            <a:gdLst/>
            <a:ahLst/>
            <a:cxnLst/>
            <a:rect l="l" t="t" r="r" b="b"/>
            <a:pathLst>
              <a:path w="348348" h="348242">
                <a:moveTo>
                  <a:pt x="69672" y="0"/>
                </a:moveTo>
                <a:lnTo>
                  <a:pt x="58615" y="865"/>
                </a:lnTo>
                <a:lnTo>
                  <a:pt x="44884" y="4506"/>
                </a:lnTo>
                <a:lnTo>
                  <a:pt x="32433" y="10713"/>
                </a:lnTo>
                <a:lnTo>
                  <a:pt x="21566" y="19183"/>
                </a:lnTo>
                <a:lnTo>
                  <a:pt x="12586" y="29613"/>
                </a:lnTo>
                <a:lnTo>
                  <a:pt x="5796" y="41702"/>
                </a:lnTo>
                <a:lnTo>
                  <a:pt x="1499" y="55146"/>
                </a:lnTo>
                <a:lnTo>
                  <a:pt x="0" y="69642"/>
                </a:lnTo>
                <a:lnTo>
                  <a:pt x="0" y="278608"/>
                </a:lnTo>
                <a:lnTo>
                  <a:pt x="4508" y="303386"/>
                </a:lnTo>
                <a:lnTo>
                  <a:pt x="10719" y="315832"/>
                </a:lnTo>
                <a:lnTo>
                  <a:pt x="19194" y="326693"/>
                </a:lnTo>
                <a:lnTo>
                  <a:pt x="29631" y="335667"/>
                </a:lnTo>
                <a:lnTo>
                  <a:pt x="41725" y="342452"/>
                </a:lnTo>
                <a:lnTo>
                  <a:pt x="55173" y="346744"/>
                </a:lnTo>
                <a:lnTo>
                  <a:pt x="69672" y="348242"/>
                </a:lnTo>
                <a:lnTo>
                  <a:pt x="278676" y="348242"/>
                </a:lnTo>
                <a:lnTo>
                  <a:pt x="303458" y="343739"/>
                </a:lnTo>
                <a:lnTo>
                  <a:pt x="315910" y="337534"/>
                </a:lnTo>
                <a:lnTo>
                  <a:pt x="326779" y="329066"/>
                </a:lnTo>
                <a:lnTo>
                  <a:pt x="335760" y="318637"/>
                </a:lnTo>
                <a:lnTo>
                  <a:pt x="342551" y="306549"/>
                </a:lnTo>
                <a:lnTo>
                  <a:pt x="346848" y="293105"/>
                </a:lnTo>
                <a:lnTo>
                  <a:pt x="348348" y="278608"/>
                </a:lnTo>
                <a:lnTo>
                  <a:pt x="348348" y="69642"/>
                </a:lnTo>
                <a:lnTo>
                  <a:pt x="343838" y="44859"/>
                </a:lnTo>
                <a:lnTo>
                  <a:pt x="337626" y="32413"/>
                </a:lnTo>
                <a:lnTo>
                  <a:pt x="329151" y="21551"/>
                </a:lnTo>
                <a:lnTo>
                  <a:pt x="318715" y="12576"/>
                </a:lnTo>
                <a:lnTo>
                  <a:pt x="306621" y="5791"/>
                </a:lnTo>
                <a:lnTo>
                  <a:pt x="293174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85307" y="1251962"/>
            <a:ext cx="348348" cy="348237"/>
          </a:xfrm>
          <a:custGeom>
            <a:avLst/>
            <a:gdLst/>
            <a:ahLst/>
            <a:cxnLst/>
            <a:rect l="l" t="t" r="r" b="b"/>
            <a:pathLst>
              <a:path w="348348" h="348237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4" y="5791"/>
                </a:lnTo>
                <a:lnTo>
                  <a:pt x="318719" y="12577"/>
                </a:lnTo>
                <a:lnTo>
                  <a:pt x="329156" y="21552"/>
                </a:lnTo>
                <a:lnTo>
                  <a:pt x="337631" y="32413"/>
                </a:lnTo>
                <a:lnTo>
                  <a:pt x="343842" y="44859"/>
                </a:lnTo>
                <a:lnTo>
                  <a:pt x="347484" y="58585"/>
                </a:lnTo>
                <a:lnTo>
                  <a:pt x="348348" y="69625"/>
                </a:lnTo>
                <a:lnTo>
                  <a:pt x="348348" y="278603"/>
                </a:lnTo>
                <a:lnTo>
                  <a:pt x="346848" y="293100"/>
                </a:lnTo>
                <a:lnTo>
                  <a:pt x="342551" y="306544"/>
                </a:lnTo>
                <a:lnTo>
                  <a:pt x="335760" y="318632"/>
                </a:lnTo>
                <a:lnTo>
                  <a:pt x="326779" y="329061"/>
                </a:lnTo>
                <a:lnTo>
                  <a:pt x="315910" y="337529"/>
                </a:lnTo>
                <a:lnTo>
                  <a:pt x="303458" y="343734"/>
                </a:lnTo>
                <a:lnTo>
                  <a:pt x="289726" y="347374"/>
                </a:lnTo>
                <a:lnTo>
                  <a:pt x="278676" y="348237"/>
                </a:lnTo>
                <a:lnTo>
                  <a:pt x="69672" y="348237"/>
                </a:lnTo>
                <a:lnTo>
                  <a:pt x="55173" y="346739"/>
                </a:lnTo>
                <a:lnTo>
                  <a:pt x="41725" y="342447"/>
                </a:lnTo>
                <a:lnTo>
                  <a:pt x="29631" y="335662"/>
                </a:lnTo>
                <a:lnTo>
                  <a:pt x="19194" y="326688"/>
                </a:lnTo>
                <a:lnTo>
                  <a:pt x="10719" y="315827"/>
                </a:lnTo>
                <a:lnTo>
                  <a:pt x="4508" y="303381"/>
                </a:lnTo>
                <a:lnTo>
                  <a:pt x="864" y="289652"/>
                </a:lnTo>
                <a:lnTo>
                  <a:pt x="0" y="278603"/>
                </a:lnTo>
                <a:lnTo>
                  <a:pt x="0" y="69625"/>
                </a:lnTo>
                <a:lnTo>
                  <a:pt x="1499" y="55131"/>
                </a:lnTo>
                <a:lnTo>
                  <a:pt x="5797" y="41689"/>
                </a:lnTo>
                <a:lnTo>
                  <a:pt x="12589" y="29603"/>
                </a:lnTo>
                <a:lnTo>
                  <a:pt x="21571" y="19174"/>
                </a:lnTo>
                <a:lnTo>
                  <a:pt x="32441" y="10706"/>
                </a:lnTo>
                <a:lnTo>
                  <a:pt x="44894" y="4501"/>
                </a:lnTo>
                <a:lnTo>
                  <a:pt x="58628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935065" y="1540979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48235" y="1540979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34532" y="1540979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885307" y="3738968"/>
            <a:ext cx="348348" cy="348233"/>
          </a:xfrm>
          <a:custGeom>
            <a:avLst/>
            <a:gdLst/>
            <a:ahLst/>
            <a:cxnLst/>
            <a:rect l="l" t="t" r="r" b="b"/>
            <a:pathLst>
              <a:path w="348348" h="348233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3"/>
                </a:lnTo>
                <a:lnTo>
                  <a:pt x="278676" y="348233"/>
                </a:lnTo>
                <a:lnTo>
                  <a:pt x="303458" y="343730"/>
                </a:lnTo>
                <a:lnTo>
                  <a:pt x="315910" y="337525"/>
                </a:lnTo>
                <a:lnTo>
                  <a:pt x="326779" y="329057"/>
                </a:lnTo>
                <a:lnTo>
                  <a:pt x="335760" y="318628"/>
                </a:lnTo>
                <a:lnTo>
                  <a:pt x="342551" y="306540"/>
                </a:lnTo>
                <a:lnTo>
                  <a:pt x="346848" y="293097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885307" y="3738968"/>
            <a:ext cx="348348" cy="348233"/>
          </a:xfrm>
          <a:custGeom>
            <a:avLst/>
            <a:gdLst/>
            <a:ahLst/>
            <a:cxnLst/>
            <a:rect l="l" t="t" r="r" b="b"/>
            <a:pathLst>
              <a:path w="348348" h="348233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7"/>
                </a:lnTo>
                <a:lnTo>
                  <a:pt x="342551" y="306540"/>
                </a:lnTo>
                <a:lnTo>
                  <a:pt x="335760" y="318628"/>
                </a:lnTo>
                <a:lnTo>
                  <a:pt x="326779" y="329057"/>
                </a:lnTo>
                <a:lnTo>
                  <a:pt x="315910" y="337525"/>
                </a:lnTo>
                <a:lnTo>
                  <a:pt x="303458" y="343730"/>
                </a:lnTo>
                <a:lnTo>
                  <a:pt x="289726" y="347370"/>
                </a:lnTo>
                <a:lnTo>
                  <a:pt x="278676" y="348233"/>
                </a:lnTo>
                <a:lnTo>
                  <a:pt x="69672" y="348233"/>
                </a:lnTo>
                <a:lnTo>
                  <a:pt x="55173" y="346735"/>
                </a:lnTo>
                <a:lnTo>
                  <a:pt x="41725" y="342443"/>
                </a:lnTo>
                <a:lnTo>
                  <a:pt x="29631" y="335658"/>
                </a:lnTo>
                <a:lnTo>
                  <a:pt x="19194" y="326684"/>
                </a:lnTo>
                <a:lnTo>
                  <a:pt x="10719" y="315823"/>
                </a:lnTo>
                <a:lnTo>
                  <a:pt x="4508" y="303377"/>
                </a:lnTo>
                <a:lnTo>
                  <a:pt x="864" y="289649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35065" y="402798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148235" y="402798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034532" y="4027982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885307" y="3383673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885307" y="3383686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3"/>
                </a:lnTo>
                <a:lnTo>
                  <a:pt x="342551" y="306535"/>
                </a:lnTo>
                <a:lnTo>
                  <a:pt x="335760" y="318622"/>
                </a:lnTo>
                <a:lnTo>
                  <a:pt x="326779" y="329052"/>
                </a:lnTo>
                <a:lnTo>
                  <a:pt x="315910" y="337522"/>
                </a:lnTo>
                <a:lnTo>
                  <a:pt x="303458" y="343729"/>
                </a:lnTo>
                <a:lnTo>
                  <a:pt x="289726" y="347369"/>
                </a:lnTo>
                <a:lnTo>
                  <a:pt x="278676" y="348234"/>
                </a:lnTo>
                <a:lnTo>
                  <a:pt x="69672" y="348234"/>
                </a:lnTo>
                <a:lnTo>
                  <a:pt x="55173" y="346735"/>
                </a:lnTo>
                <a:lnTo>
                  <a:pt x="41725" y="342441"/>
                </a:lnTo>
                <a:lnTo>
                  <a:pt x="29631" y="335655"/>
                </a:lnTo>
                <a:lnTo>
                  <a:pt x="19194" y="326679"/>
                </a:lnTo>
                <a:lnTo>
                  <a:pt x="10719" y="315817"/>
                </a:lnTo>
                <a:lnTo>
                  <a:pt x="4508" y="303372"/>
                </a:lnTo>
                <a:lnTo>
                  <a:pt x="864" y="289645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935065" y="3672700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148235" y="3672700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34532" y="3672700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815979" y="1248415"/>
            <a:ext cx="2131720" cy="2842293"/>
          </a:xfrm>
          <a:custGeom>
            <a:avLst/>
            <a:gdLst/>
            <a:ahLst/>
            <a:cxnLst/>
            <a:rect l="l" t="t" r="r" b="b"/>
            <a:pathLst>
              <a:path w="2131720" h="2842293">
                <a:moveTo>
                  <a:pt x="0" y="0"/>
                </a:moveTo>
                <a:lnTo>
                  <a:pt x="0" y="2842293"/>
                </a:lnTo>
                <a:lnTo>
                  <a:pt x="355282" y="2842293"/>
                </a:lnTo>
                <a:lnTo>
                  <a:pt x="355282" y="0"/>
                </a:lnTo>
                <a:lnTo>
                  <a:pt x="710564" y="0"/>
                </a:lnTo>
                <a:lnTo>
                  <a:pt x="710564" y="2842293"/>
                </a:lnTo>
                <a:lnTo>
                  <a:pt x="1065847" y="2842293"/>
                </a:lnTo>
                <a:lnTo>
                  <a:pt x="1065847" y="0"/>
                </a:lnTo>
                <a:lnTo>
                  <a:pt x="1421142" y="0"/>
                </a:lnTo>
                <a:lnTo>
                  <a:pt x="1421142" y="2842293"/>
                </a:lnTo>
                <a:lnTo>
                  <a:pt x="1776425" y="2842293"/>
                </a:lnTo>
                <a:lnTo>
                  <a:pt x="1776425" y="0"/>
                </a:lnTo>
                <a:lnTo>
                  <a:pt x="2131720" y="0"/>
                </a:lnTo>
                <a:lnTo>
                  <a:pt x="2131720" y="2842293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60684" y="1603705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60684" y="1958987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460684" y="2314282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460684" y="2669565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460684" y="3024847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460684" y="3380130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460684" y="3735425"/>
            <a:ext cx="2842298" cy="0"/>
          </a:xfrm>
          <a:custGeom>
            <a:avLst/>
            <a:gdLst/>
            <a:ahLst/>
            <a:cxnLst/>
            <a:rect l="l" t="t" r="r" b="b"/>
            <a:pathLst>
              <a:path w="2842298">
                <a:moveTo>
                  <a:pt x="0" y="0"/>
                </a:moveTo>
                <a:lnTo>
                  <a:pt x="2842298" y="0"/>
                </a:lnTo>
              </a:path>
            </a:pathLst>
          </a:custGeom>
          <a:ln w="710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464227" y="1251962"/>
            <a:ext cx="2835211" cy="2835173"/>
          </a:xfrm>
          <a:custGeom>
            <a:avLst/>
            <a:gdLst/>
            <a:ahLst/>
            <a:cxnLst/>
            <a:rect l="l" t="t" r="r" b="b"/>
            <a:pathLst>
              <a:path w="2835211" h="2835173">
                <a:moveTo>
                  <a:pt x="0" y="0"/>
                </a:moveTo>
                <a:lnTo>
                  <a:pt x="0" y="2835173"/>
                </a:lnTo>
                <a:lnTo>
                  <a:pt x="2835211" y="2835173"/>
                </a:lnTo>
                <a:lnTo>
                  <a:pt x="2835211" y="0"/>
                </a:lnTo>
                <a:lnTo>
                  <a:pt x="0" y="0"/>
                </a:lnTo>
                <a:close/>
              </a:path>
            </a:pathLst>
          </a:custGeom>
          <a:ln w="355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530011" y="2673108"/>
            <a:ext cx="348361" cy="348234"/>
          </a:xfrm>
          <a:custGeom>
            <a:avLst/>
            <a:gdLst/>
            <a:ahLst/>
            <a:cxnLst/>
            <a:rect l="l" t="t" r="r" b="b"/>
            <a:pathLst>
              <a:path w="348361" h="348234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4"/>
                </a:lnTo>
                <a:lnTo>
                  <a:pt x="278688" y="348234"/>
                </a:lnTo>
                <a:lnTo>
                  <a:pt x="303471" y="343730"/>
                </a:lnTo>
                <a:lnTo>
                  <a:pt x="315923" y="337525"/>
                </a:lnTo>
                <a:lnTo>
                  <a:pt x="326791" y="329057"/>
                </a:lnTo>
                <a:lnTo>
                  <a:pt x="335773" y="318628"/>
                </a:lnTo>
                <a:lnTo>
                  <a:pt x="342564" y="306540"/>
                </a:lnTo>
                <a:lnTo>
                  <a:pt x="346861" y="293097"/>
                </a:lnTo>
                <a:lnTo>
                  <a:pt x="348361" y="278599"/>
                </a:lnTo>
                <a:lnTo>
                  <a:pt x="348361" y="69634"/>
                </a:lnTo>
                <a:lnTo>
                  <a:pt x="343852" y="44856"/>
                </a:lnTo>
                <a:lnTo>
                  <a:pt x="337641" y="32410"/>
                </a:lnTo>
                <a:lnTo>
                  <a:pt x="329166" y="21549"/>
                </a:lnTo>
                <a:lnTo>
                  <a:pt x="318729" y="12575"/>
                </a:lnTo>
                <a:lnTo>
                  <a:pt x="306635" y="5790"/>
                </a:lnTo>
                <a:lnTo>
                  <a:pt x="293187" y="1498"/>
                </a:lnTo>
                <a:lnTo>
                  <a:pt x="278688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30011" y="2673108"/>
            <a:ext cx="348361" cy="348246"/>
          </a:xfrm>
          <a:custGeom>
            <a:avLst/>
            <a:gdLst/>
            <a:ahLst/>
            <a:cxnLst/>
            <a:rect l="l" t="t" r="r" b="b"/>
            <a:pathLst>
              <a:path w="348361" h="348246">
                <a:moveTo>
                  <a:pt x="69672" y="0"/>
                </a:moveTo>
                <a:lnTo>
                  <a:pt x="278688" y="0"/>
                </a:lnTo>
                <a:lnTo>
                  <a:pt x="293189" y="1498"/>
                </a:lnTo>
                <a:lnTo>
                  <a:pt x="306638" y="5791"/>
                </a:lnTo>
                <a:lnTo>
                  <a:pt x="318733" y="12576"/>
                </a:lnTo>
                <a:lnTo>
                  <a:pt x="329169" y="21551"/>
                </a:lnTo>
                <a:lnTo>
                  <a:pt x="337645" y="32412"/>
                </a:lnTo>
                <a:lnTo>
                  <a:pt x="343855" y="44857"/>
                </a:lnTo>
                <a:lnTo>
                  <a:pt x="347497" y="58584"/>
                </a:lnTo>
                <a:lnTo>
                  <a:pt x="348361" y="69621"/>
                </a:lnTo>
                <a:lnTo>
                  <a:pt x="348361" y="278599"/>
                </a:lnTo>
                <a:lnTo>
                  <a:pt x="346861" y="293096"/>
                </a:lnTo>
                <a:lnTo>
                  <a:pt x="342565" y="306540"/>
                </a:lnTo>
                <a:lnTo>
                  <a:pt x="335775" y="318629"/>
                </a:lnTo>
                <a:lnTo>
                  <a:pt x="326795" y="329060"/>
                </a:lnTo>
                <a:lnTo>
                  <a:pt x="315928" y="337531"/>
                </a:lnTo>
                <a:lnTo>
                  <a:pt x="303478" y="343739"/>
                </a:lnTo>
                <a:lnTo>
                  <a:pt x="289748" y="347381"/>
                </a:lnTo>
                <a:lnTo>
                  <a:pt x="278688" y="348246"/>
                </a:lnTo>
                <a:lnTo>
                  <a:pt x="69672" y="348246"/>
                </a:lnTo>
                <a:lnTo>
                  <a:pt x="55174" y="346748"/>
                </a:lnTo>
                <a:lnTo>
                  <a:pt x="41727" y="342455"/>
                </a:lnTo>
                <a:lnTo>
                  <a:pt x="29634" y="335669"/>
                </a:lnTo>
                <a:lnTo>
                  <a:pt x="19198" y="326694"/>
                </a:lnTo>
                <a:lnTo>
                  <a:pt x="10722" y="315832"/>
                </a:lnTo>
                <a:lnTo>
                  <a:pt x="4510" y="303386"/>
                </a:lnTo>
                <a:lnTo>
                  <a:pt x="866" y="289658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79770" y="2962122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807138" y="2962122"/>
            <a:ext cx="28054" cy="25844"/>
          </a:xfrm>
          <a:custGeom>
            <a:avLst/>
            <a:gdLst/>
            <a:ahLst/>
            <a:cxnLst/>
            <a:rect l="l" t="t" r="r" b="b"/>
            <a:pathLst>
              <a:path w="28054" h="25844">
                <a:moveTo>
                  <a:pt x="28054" y="12903"/>
                </a:moveTo>
                <a:lnTo>
                  <a:pt x="28054" y="5791"/>
                </a:lnTo>
                <a:lnTo>
                  <a:pt x="21780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80" y="25844"/>
                </a:lnTo>
                <a:lnTo>
                  <a:pt x="28054" y="20053"/>
                </a:lnTo>
                <a:lnTo>
                  <a:pt x="28054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679249" y="296212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38965" y="1425676"/>
            <a:ext cx="407644" cy="482168"/>
          </a:xfrm>
          <a:custGeom>
            <a:avLst/>
            <a:gdLst/>
            <a:ahLst/>
            <a:cxnLst/>
            <a:rect l="l" t="t" r="r" b="b"/>
            <a:pathLst>
              <a:path w="407644" h="482168">
                <a:moveTo>
                  <a:pt x="407644" y="482168"/>
                </a:moveTo>
                <a:lnTo>
                  <a:pt x="394855" y="427928"/>
                </a:lnTo>
                <a:lnTo>
                  <a:pt x="381465" y="377959"/>
                </a:lnTo>
                <a:lnTo>
                  <a:pt x="367442" y="332077"/>
                </a:lnTo>
                <a:lnTo>
                  <a:pt x="352753" y="290099"/>
                </a:lnTo>
                <a:lnTo>
                  <a:pt x="337365" y="251842"/>
                </a:lnTo>
                <a:lnTo>
                  <a:pt x="321243" y="217122"/>
                </a:lnTo>
                <a:lnTo>
                  <a:pt x="304356" y="185758"/>
                </a:lnTo>
                <a:lnTo>
                  <a:pt x="286669" y="157565"/>
                </a:lnTo>
                <a:lnTo>
                  <a:pt x="268150" y="132361"/>
                </a:lnTo>
                <a:lnTo>
                  <a:pt x="248766" y="109962"/>
                </a:lnTo>
                <a:lnTo>
                  <a:pt x="228482" y="90186"/>
                </a:lnTo>
                <a:lnTo>
                  <a:pt x="207266" y="72849"/>
                </a:lnTo>
                <a:lnTo>
                  <a:pt x="185085" y="57769"/>
                </a:lnTo>
                <a:lnTo>
                  <a:pt x="161906" y="44761"/>
                </a:lnTo>
                <a:lnTo>
                  <a:pt x="137694" y="33644"/>
                </a:lnTo>
                <a:lnTo>
                  <a:pt x="112418" y="24233"/>
                </a:lnTo>
                <a:lnTo>
                  <a:pt x="86044" y="16347"/>
                </a:lnTo>
                <a:lnTo>
                  <a:pt x="58538" y="9801"/>
                </a:lnTo>
                <a:lnTo>
                  <a:pt x="29868" y="4413"/>
                </a:lnTo>
                <a:lnTo>
                  <a:pt x="0" y="0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29605" y="1404518"/>
            <a:ext cx="88747" cy="62268"/>
          </a:xfrm>
          <a:custGeom>
            <a:avLst/>
            <a:gdLst/>
            <a:ahLst/>
            <a:cxnLst/>
            <a:rect l="l" t="t" r="r" b="b"/>
            <a:pathLst>
              <a:path w="88747" h="62268">
                <a:moveTo>
                  <a:pt x="0" y="20053"/>
                </a:moveTo>
                <a:lnTo>
                  <a:pt x="80594" y="62268"/>
                </a:lnTo>
                <a:lnTo>
                  <a:pt x="78170" y="57129"/>
                </a:lnTo>
                <a:lnTo>
                  <a:pt x="74807" y="45188"/>
                </a:lnTo>
                <a:lnTo>
                  <a:pt x="74237" y="33015"/>
                </a:lnTo>
                <a:lnTo>
                  <a:pt x="76406" y="21098"/>
                </a:lnTo>
                <a:lnTo>
                  <a:pt x="81261" y="9930"/>
                </a:lnTo>
                <a:lnTo>
                  <a:pt x="88747" y="0"/>
                </a:lnTo>
                <a:lnTo>
                  <a:pt x="0" y="20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29605" y="1404518"/>
            <a:ext cx="88760" cy="62268"/>
          </a:xfrm>
          <a:custGeom>
            <a:avLst/>
            <a:gdLst/>
            <a:ahLst/>
            <a:cxnLst/>
            <a:rect l="l" t="t" r="r" b="b"/>
            <a:pathLst>
              <a:path w="88760" h="62268">
                <a:moveTo>
                  <a:pt x="80594" y="62268"/>
                </a:moveTo>
                <a:lnTo>
                  <a:pt x="0" y="20053"/>
                </a:lnTo>
                <a:lnTo>
                  <a:pt x="88760" y="0"/>
                </a:lnTo>
                <a:lnTo>
                  <a:pt x="81263" y="9929"/>
                </a:lnTo>
                <a:lnTo>
                  <a:pt x="76404" y="21097"/>
                </a:lnTo>
                <a:lnTo>
                  <a:pt x="74234" y="33012"/>
                </a:lnTo>
                <a:lnTo>
                  <a:pt x="74804" y="45184"/>
                </a:lnTo>
                <a:lnTo>
                  <a:pt x="78168" y="57124"/>
                </a:lnTo>
                <a:lnTo>
                  <a:pt x="80594" y="62268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350497" y="1552803"/>
            <a:ext cx="118313" cy="403237"/>
          </a:xfrm>
          <a:custGeom>
            <a:avLst/>
            <a:gdLst/>
            <a:ahLst/>
            <a:cxnLst/>
            <a:rect l="l" t="t" r="r" b="b"/>
            <a:pathLst>
              <a:path w="118313" h="403237">
                <a:moveTo>
                  <a:pt x="118313" y="0"/>
                </a:moveTo>
                <a:lnTo>
                  <a:pt x="0" y="403237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341874" y="1874367"/>
            <a:ext cx="60261" cy="90766"/>
          </a:xfrm>
          <a:custGeom>
            <a:avLst/>
            <a:gdLst/>
            <a:ahLst/>
            <a:cxnLst/>
            <a:rect l="l" t="t" r="r" b="b"/>
            <a:pathLst>
              <a:path w="60261" h="90766">
                <a:moveTo>
                  <a:pt x="6057" y="90766"/>
                </a:moveTo>
                <a:lnTo>
                  <a:pt x="60261" y="17691"/>
                </a:lnTo>
                <a:lnTo>
                  <a:pt x="55218" y="19186"/>
                </a:lnTo>
                <a:lnTo>
                  <a:pt x="42814" y="20750"/>
                </a:lnTo>
                <a:lnTo>
                  <a:pt x="30607" y="19483"/>
                </a:lnTo>
                <a:lnTo>
                  <a:pt x="19079" y="15515"/>
                </a:lnTo>
                <a:lnTo>
                  <a:pt x="8716" y="8977"/>
                </a:lnTo>
                <a:lnTo>
                  <a:pt x="0" y="0"/>
                </a:lnTo>
                <a:lnTo>
                  <a:pt x="6057" y="90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341861" y="1874367"/>
            <a:ext cx="60261" cy="90766"/>
          </a:xfrm>
          <a:custGeom>
            <a:avLst/>
            <a:gdLst/>
            <a:ahLst/>
            <a:cxnLst/>
            <a:rect l="l" t="t" r="r" b="b"/>
            <a:pathLst>
              <a:path w="60261" h="90766">
                <a:moveTo>
                  <a:pt x="60261" y="17691"/>
                </a:moveTo>
                <a:lnTo>
                  <a:pt x="6083" y="90766"/>
                </a:lnTo>
                <a:lnTo>
                  <a:pt x="0" y="0"/>
                </a:lnTo>
                <a:lnTo>
                  <a:pt x="8721" y="8977"/>
                </a:lnTo>
                <a:lnTo>
                  <a:pt x="19088" y="15515"/>
                </a:lnTo>
                <a:lnTo>
                  <a:pt x="30616" y="19483"/>
                </a:lnTo>
                <a:lnTo>
                  <a:pt x="42822" y="20750"/>
                </a:lnTo>
                <a:lnTo>
                  <a:pt x="55220" y="19186"/>
                </a:lnTo>
                <a:lnTo>
                  <a:pt x="60261" y="17691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91049" y="1548396"/>
            <a:ext cx="241109" cy="407644"/>
          </a:xfrm>
          <a:custGeom>
            <a:avLst/>
            <a:gdLst/>
            <a:ahLst/>
            <a:cxnLst/>
            <a:rect l="l" t="t" r="r" b="b"/>
            <a:pathLst>
              <a:path w="241109" h="407644">
                <a:moveTo>
                  <a:pt x="241109" y="0"/>
                </a:moveTo>
                <a:lnTo>
                  <a:pt x="0" y="407644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86362" y="1874748"/>
            <a:ext cx="70510" cy="89484"/>
          </a:xfrm>
          <a:custGeom>
            <a:avLst/>
            <a:gdLst/>
            <a:ahLst/>
            <a:cxnLst/>
            <a:rect l="l" t="t" r="r" b="b"/>
            <a:pathLst>
              <a:path w="70510" h="89484">
                <a:moveTo>
                  <a:pt x="0" y="89484"/>
                </a:moveTo>
                <a:lnTo>
                  <a:pt x="70510" y="31953"/>
                </a:lnTo>
                <a:lnTo>
                  <a:pt x="68899" y="32074"/>
                </a:lnTo>
                <a:lnTo>
                  <a:pt x="55621" y="31246"/>
                </a:lnTo>
                <a:lnTo>
                  <a:pt x="43221" y="27327"/>
                </a:lnTo>
                <a:lnTo>
                  <a:pt x="32216" y="20615"/>
                </a:lnTo>
                <a:lnTo>
                  <a:pt x="23123" y="11407"/>
                </a:lnTo>
                <a:lnTo>
                  <a:pt x="16459" y="0"/>
                </a:lnTo>
                <a:lnTo>
                  <a:pt x="0" y="89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86375" y="1874748"/>
            <a:ext cx="70497" cy="89484"/>
          </a:xfrm>
          <a:custGeom>
            <a:avLst/>
            <a:gdLst/>
            <a:ahLst/>
            <a:cxnLst/>
            <a:rect l="l" t="t" r="r" b="b"/>
            <a:pathLst>
              <a:path w="70497" h="89484">
                <a:moveTo>
                  <a:pt x="70497" y="31953"/>
                </a:moveTo>
                <a:lnTo>
                  <a:pt x="0" y="89484"/>
                </a:lnTo>
                <a:lnTo>
                  <a:pt x="16446" y="0"/>
                </a:lnTo>
                <a:lnTo>
                  <a:pt x="23110" y="11407"/>
                </a:lnTo>
                <a:lnTo>
                  <a:pt x="32203" y="20615"/>
                </a:lnTo>
                <a:lnTo>
                  <a:pt x="43208" y="27327"/>
                </a:lnTo>
                <a:lnTo>
                  <a:pt x="55608" y="31246"/>
                </a:lnTo>
                <a:lnTo>
                  <a:pt x="68886" y="32074"/>
                </a:lnTo>
                <a:lnTo>
                  <a:pt x="70497" y="31953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27257" y="2262885"/>
            <a:ext cx="254215" cy="762685"/>
          </a:xfrm>
          <a:custGeom>
            <a:avLst/>
            <a:gdLst/>
            <a:ahLst/>
            <a:cxnLst/>
            <a:rect l="l" t="t" r="r" b="b"/>
            <a:pathLst>
              <a:path w="254215" h="762685">
                <a:moveTo>
                  <a:pt x="254215" y="0"/>
                </a:moveTo>
                <a:lnTo>
                  <a:pt x="0" y="762685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21618" y="2943631"/>
            <a:ext cx="59562" cy="90931"/>
          </a:xfrm>
          <a:custGeom>
            <a:avLst/>
            <a:gdLst/>
            <a:ahLst/>
            <a:cxnLst/>
            <a:rect l="l" t="t" r="r" b="b"/>
            <a:pathLst>
              <a:path w="59562" h="90931">
                <a:moveTo>
                  <a:pt x="2768" y="90931"/>
                </a:moveTo>
                <a:lnTo>
                  <a:pt x="59562" y="19837"/>
                </a:lnTo>
                <a:lnTo>
                  <a:pt x="54754" y="21097"/>
                </a:lnTo>
                <a:lnTo>
                  <a:pt x="42253" y="22289"/>
                </a:lnTo>
                <a:lnTo>
                  <a:pt x="30036" y="20622"/>
                </a:lnTo>
                <a:lnTo>
                  <a:pt x="18594" y="16250"/>
                </a:lnTo>
                <a:lnTo>
                  <a:pt x="8418" y="9325"/>
                </a:lnTo>
                <a:lnTo>
                  <a:pt x="0" y="0"/>
                </a:lnTo>
                <a:lnTo>
                  <a:pt x="2768" y="90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621606" y="2943618"/>
            <a:ext cx="59575" cy="90944"/>
          </a:xfrm>
          <a:custGeom>
            <a:avLst/>
            <a:gdLst/>
            <a:ahLst/>
            <a:cxnLst/>
            <a:rect l="l" t="t" r="r" b="b"/>
            <a:pathLst>
              <a:path w="59575" h="90944">
                <a:moveTo>
                  <a:pt x="59575" y="19850"/>
                </a:moveTo>
                <a:lnTo>
                  <a:pt x="2781" y="90944"/>
                </a:lnTo>
                <a:lnTo>
                  <a:pt x="0" y="0"/>
                </a:lnTo>
                <a:lnTo>
                  <a:pt x="8421" y="9324"/>
                </a:lnTo>
                <a:lnTo>
                  <a:pt x="18595" y="16251"/>
                </a:lnTo>
                <a:lnTo>
                  <a:pt x="30033" y="20627"/>
                </a:lnTo>
                <a:lnTo>
                  <a:pt x="42248" y="22299"/>
                </a:lnTo>
                <a:lnTo>
                  <a:pt x="54749" y="21113"/>
                </a:lnTo>
                <a:lnTo>
                  <a:pt x="59575" y="1985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982311" y="2271636"/>
            <a:ext cx="127088" cy="1464017"/>
          </a:xfrm>
          <a:custGeom>
            <a:avLst/>
            <a:gdLst/>
            <a:ahLst/>
            <a:cxnLst/>
            <a:rect l="l" t="t" r="r" b="b"/>
            <a:pathLst>
              <a:path w="127088" h="1464017">
                <a:moveTo>
                  <a:pt x="127088" y="0"/>
                </a:moveTo>
                <a:lnTo>
                  <a:pt x="87554" y="76147"/>
                </a:lnTo>
                <a:lnTo>
                  <a:pt x="71418" y="132622"/>
                </a:lnTo>
                <a:lnTo>
                  <a:pt x="57486" y="199397"/>
                </a:lnTo>
                <a:lnTo>
                  <a:pt x="45591" y="274994"/>
                </a:lnTo>
                <a:lnTo>
                  <a:pt x="35570" y="357938"/>
                </a:lnTo>
                <a:lnTo>
                  <a:pt x="27259" y="446754"/>
                </a:lnTo>
                <a:lnTo>
                  <a:pt x="20492" y="539964"/>
                </a:lnTo>
                <a:lnTo>
                  <a:pt x="15107" y="636093"/>
                </a:lnTo>
                <a:lnTo>
                  <a:pt x="10937" y="733666"/>
                </a:lnTo>
                <a:lnTo>
                  <a:pt x="7820" y="831205"/>
                </a:lnTo>
                <a:lnTo>
                  <a:pt x="5591" y="927235"/>
                </a:lnTo>
                <a:lnTo>
                  <a:pt x="4085" y="1020280"/>
                </a:lnTo>
                <a:lnTo>
                  <a:pt x="3139" y="1108863"/>
                </a:lnTo>
                <a:lnTo>
                  <a:pt x="2587" y="1191509"/>
                </a:lnTo>
                <a:lnTo>
                  <a:pt x="2266" y="1266742"/>
                </a:lnTo>
                <a:lnTo>
                  <a:pt x="2011" y="1333085"/>
                </a:lnTo>
                <a:lnTo>
                  <a:pt x="1658" y="1389063"/>
                </a:lnTo>
                <a:lnTo>
                  <a:pt x="1042" y="1433199"/>
                </a:lnTo>
                <a:lnTo>
                  <a:pt x="0" y="1464017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955286" y="3658082"/>
            <a:ext cx="62687" cy="86982"/>
          </a:xfrm>
          <a:custGeom>
            <a:avLst/>
            <a:gdLst/>
            <a:ahLst/>
            <a:cxnLst/>
            <a:rect l="l" t="t" r="r" b="b"/>
            <a:pathLst>
              <a:path w="62687" h="86982">
                <a:moveTo>
                  <a:pt x="26606" y="86982"/>
                </a:moveTo>
                <a:lnTo>
                  <a:pt x="62687" y="3467"/>
                </a:lnTo>
                <a:lnTo>
                  <a:pt x="58025" y="6128"/>
                </a:lnTo>
                <a:lnTo>
                  <a:pt x="46336" y="10454"/>
                </a:lnTo>
                <a:lnTo>
                  <a:pt x="34189" y="11986"/>
                </a:lnTo>
                <a:lnTo>
                  <a:pt x="22083" y="10742"/>
                </a:lnTo>
                <a:lnTo>
                  <a:pt x="10520" y="6740"/>
                </a:lnTo>
                <a:lnTo>
                  <a:pt x="0" y="0"/>
                </a:lnTo>
                <a:lnTo>
                  <a:pt x="26606" y="86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955286" y="3658082"/>
            <a:ext cx="62687" cy="86995"/>
          </a:xfrm>
          <a:custGeom>
            <a:avLst/>
            <a:gdLst/>
            <a:ahLst/>
            <a:cxnLst/>
            <a:rect l="l" t="t" r="r" b="b"/>
            <a:pathLst>
              <a:path w="62687" h="86995">
                <a:moveTo>
                  <a:pt x="62687" y="3467"/>
                </a:moveTo>
                <a:lnTo>
                  <a:pt x="26606" y="86995"/>
                </a:lnTo>
                <a:lnTo>
                  <a:pt x="0" y="0"/>
                </a:lnTo>
                <a:lnTo>
                  <a:pt x="10520" y="6740"/>
                </a:lnTo>
                <a:lnTo>
                  <a:pt x="22083" y="10742"/>
                </a:lnTo>
                <a:lnTo>
                  <a:pt x="34189" y="11986"/>
                </a:lnTo>
                <a:lnTo>
                  <a:pt x="46336" y="10454"/>
                </a:lnTo>
                <a:lnTo>
                  <a:pt x="58025" y="6128"/>
                </a:lnTo>
                <a:lnTo>
                  <a:pt x="62687" y="3467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36527" y="2262885"/>
            <a:ext cx="65747" cy="758291"/>
          </a:xfrm>
          <a:custGeom>
            <a:avLst/>
            <a:gdLst/>
            <a:ahLst/>
            <a:cxnLst/>
            <a:rect l="l" t="t" r="r" b="b"/>
            <a:pathLst>
              <a:path w="65747" h="758291">
                <a:moveTo>
                  <a:pt x="0" y="0"/>
                </a:moveTo>
                <a:lnTo>
                  <a:pt x="65747" y="758291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64556" y="2942793"/>
            <a:ext cx="62560" cy="87782"/>
          </a:xfrm>
          <a:custGeom>
            <a:avLst/>
            <a:gdLst/>
            <a:ahLst/>
            <a:cxnLst/>
            <a:rect l="l" t="t" r="r" b="b"/>
            <a:pathLst>
              <a:path w="62560" h="87782">
                <a:moveTo>
                  <a:pt x="38658" y="87782"/>
                </a:moveTo>
                <a:lnTo>
                  <a:pt x="62560" y="0"/>
                </a:lnTo>
                <a:lnTo>
                  <a:pt x="58095" y="3444"/>
                </a:lnTo>
                <a:lnTo>
                  <a:pt x="47152" y="9301"/>
                </a:lnTo>
                <a:lnTo>
                  <a:pt x="35380" y="12481"/>
                </a:lnTo>
                <a:lnTo>
                  <a:pt x="23270" y="12929"/>
                </a:lnTo>
                <a:lnTo>
                  <a:pt x="11312" y="10591"/>
                </a:lnTo>
                <a:lnTo>
                  <a:pt x="0" y="5410"/>
                </a:lnTo>
                <a:lnTo>
                  <a:pt x="38658" y="87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4556" y="2942793"/>
            <a:ext cx="62560" cy="87782"/>
          </a:xfrm>
          <a:custGeom>
            <a:avLst/>
            <a:gdLst/>
            <a:ahLst/>
            <a:cxnLst/>
            <a:rect l="l" t="t" r="r" b="b"/>
            <a:pathLst>
              <a:path w="62560" h="87782">
                <a:moveTo>
                  <a:pt x="62560" y="0"/>
                </a:moveTo>
                <a:lnTo>
                  <a:pt x="38658" y="87782"/>
                </a:lnTo>
                <a:lnTo>
                  <a:pt x="0" y="5410"/>
                </a:lnTo>
                <a:lnTo>
                  <a:pt x="11312" y="10591"/>
                </a:lnTo>
                <a:lnTo>
                  <a:pt x="23270" y="12929"/>
                </a:lnTo>
                <a:lnTo>
                  <a:pt x="35380" y="12481"/>
                </a:lnTo>
                <a:lnTo>
                  <a:pt x="47152" y="9301"/>
                </a:lnTo>
                <a:lnTo>
                  <a:pt x="58095" y="3444"/>
                </a:lnTo>
                <a:lnTo>
                  <a:pt x="62560" y="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460072" y="2262885"/>
            <a:ext cx="233124" cy="398868"/>
          </a:xfrm>
          <a:custGeom>
            <a:avLst/>
            <a:gdLst/>
            <a:ahLst/>
            <a:cxnLst/>
            <a:rect l="l" t="t" r="r" b="b"/>
            <a:pathLst>
              <a:path w="233124" h="398868">
                <a:moveTo>
                  <a:pt x="0" y="0"/>
                </a:moveTo>
                <a:lnTo>
                  <a:pt x="33160" y="19286"/>
                </a:lnTo>
                <a:lnTo>
                  <a:pt x="63068" y="38976"/>
                </a:lnTo>
                <a:lnTo>
                  <a:pt x="89885" y="59016"/>
                </a:lnTo>
                <a:lnTo>
                  <a:pt x="113778" y="79348"/>
                </a:lnTo>
                <a:lnTo>
                  <a:pt x="134910" y="99917"/>
                </a:lnTo>
                <a:lnTo>
                  <a:pt x="153445" y="120667"/>
                </a:lnTo>
                <a:lnTo>
                  <a:pt x="169548" y="141542"/>
                </a:lnTo>
                <a:lnTo>
                  <a:pt x="183382" y="162486"/>
                </a:lnTo>
                <a:lnTo>
                  <a:pt x="195113" y="183443"/>
                </a:lnTo>
                <a:lnTo>
                  <a:pt x="204904" y="204358"/>
                </a:lnTo>
                <a:lnTo>
                  <a:pt x="212921" y="225175"/>
                </a:lnTo>
                <a:lnTo>
                  <a:pt x="219326" y="245837"/>
                </a:lnTo>
                <a:lnTo>
                  <a:pt x="224284" y="266289"/>
                </a:lnTo>
                <a:lnTo>
                  <a:pt x="227960" y="286474"/>
                </a:lnTo>
                <a:lnTo>
                  <a:pt x="230518" y="306338"/>
                </a:lnTo>
                <a:lnTo>
                  <a:pt x="232121" y="325823"/>
                </a:lnTo>
                <a:lnTo>
                  <a:pt x="232935" y="344875"/>
                </a:lnTo>
                <a:lnTo>
                  <a:pt x="233124" y="363437"/>
                </a:lnTo>
                <a:lnTo>
                  <a:pt x="232852" y="381454"/>
                </a:lnTo>
                <a:lnTo>
                  <a:pt x="232282" y="398868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664047" y="2584665"/>
            <a:ext cx="62763" cy="86525"/>
          </a:xfrm>
          <a:custGeom>
            <a:avLst/>
            <a:gdLst/>
            <a:ahLst/>
            <a:cxnLst/>
            <a:rect l="l" t="t" r="r" b="b"/>
            <a:pathLst>
              <a:path w="62763" h="86525">
                <a:moveTo>
                  <a:pt x="28105" y="86525"/>
                </a:moveTo>
                <a:lnTo>
                  <a:pt x="62763" y="2387"/>
                </a:lnTo>
                <a:lnTo>
                  <a:pt x="58212" y="5090"/>
                </a:lnTo>
                <a:lnTo>
                  <a:pt x="46571" y="9640"/>
                </a:lnTo>
                <a:lnTo>
                  <a:pt x="34430" y="11394"/>
                </a:lnTo>
                <a:lnTo>
                  <a:pt x="22288" y="10364"/>
                </a:lnTo>
                <a:lnTo>
                  <a:pt x="10645" y="6562"/>
                </a:lnTo>
                <a:lnTo>
                  <a:pt x="0" y="0"/>
                </a:lnTo>
                <a:lnTo>
                  <a:pt x="28105" y="86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664047" y="2584665"/>
            <a:ext cx="62763" cy="86525"/>
          </a:xfrm>
          <a:custGeom>
            <a:avLst/>
            <a:gdLst/>
            <a:ahLst/>
            <a:cxnLst/>
            <a:rect l="l" t="t" r="r" b="b"/>
            <a:pathLst>
              <a:path w="62763" h="86525">
                <a:moveTo>
                  <a:pt x="62763" y="2387"/>
                </a:moveTo>
                <a:lnTo>
                  <a:pt x="28105" y="86525"/>
                </a:lnTo>
                <a:lnTo>
                  <a:pt x="0" y="0"/>
                </a:lnTo>
                <a:lnTo>
                  <a:pt x="10645" y="6562"/>
                </a:lnTo>
                <a:lnTo>
                  <a:pt x="22288" y="10364"/>
                </a:lnTo>
                <a:lnTo>
                  <a:pt x="34430" y="11394"/>
                </a:lnTo>
                <a:lnTo>
                  <a:pt x="46571" y="9640"/>
                </a:lnTo>
                <a:lnTo>
                  <a:pt x="58212" y="5090"/>
                </a:lnTo>
                <a:lnTo>
                  <a:pt x="62763" y="2387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240589" y="196253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240589" y="1962529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9"/>
                </a:lnTo>
                <a:lnTo>
                  <a:pt x="342551" y="306553"/>
                </a:lnTo>
                <a:lnTo>
                  <a:pt x="335760" y="318640"/>
                </a:lnTo>
                <a:lnTo>
                  <a:pt x="326779" y="329069"/>
                </a:lnTo>
                <a:lnTo>
                  <a:pt x="315910" y="337538"/>
                </a:lnTo>
                <a:lnTo>
                  <a:pt x="303458" y="343743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69" y="346748"/>
                </a:lnTo>
                <a:lnTo>
                  <a:pt x="41719" y="342455"/>
                </a:lnTo>
                <a:lnTo>
                  <a:pt x="29625" y="335671"/>
                </a:lnTo>
                <a:lnTo>
                  <a:pt x="19189" y="326697"/>
                </a:lnTo>
                <a:lnTo>
                  <a:pt x="10715" y="315835"/>
                </a:lnTo>
                <a:lnTo>
                  <a:pt x="4506" y="303389"/>
                </a:lnTo>
                <a:lnTo>
                  <a:pt x="864" y="289661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5" y="41693"/>
                </a:lnTo>
                <a:lnTo>
                  <a:pt x="12584" y="29605"/>
                </a:lnTo>
                <a:lnTo>
                  <a:pt x="21564" y="19176"/>
                </a:lnTo>
                <a:lnTo>
                  <a:pt x="32432" y="10708"/>
                </a:lnTo>
                <a:lnTo>
                  <a:pt x="44884" y="4503"/>
                </a:lnTo>
                <a:lnTo>
                  <a:pt x="58619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290348" y="2251544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15"/>
                </a:moveTo>
                <a:lnTo>
                  <a:pt x="28028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57"/>
                </a:lnTo>
                <a:lnTo>
                  <a:pt x="21755" y="25857"/>
                </a:lnTo>
                <a:lnTo>
                  <a:pt x="28028" y="20053"/>
                </a:lnTo>
                <a:lnTo>
                  <a:pt x="28028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517703" y="2251544"/>
            <a:ext cx="28066" cy="25857"/>
          </a:xfrm>
          <a:custGeom>
            <a:avLst/>
            <a:gdLst/>
            <a:ahLst/>
            <a:cxnLst/>
            <a:rect l="l" t="t" r="r" b="b"/>
            <a:pathLst>
              <a:path w="28066" h="25857">
                <a:moveTo>
                  <a:pt x="28066" y="12915"/>
                </a:moveTo>
                <a:lnTo>
                  <a:pt x="28066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57"/>
                </a:lnTo>
                <a:lnTo>
                  <a:pt x="21793" y="25857"/>
                </a:lnTo>
                <a:lnTo>
                  <a:pt x="28066" y="20053"/>
                </a:lnTo>
                <a:lnTo>
                  <a:pt x="28066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404013" y="2251544"/>
            <a:ext cx="28067" cy="25857"/>
          </a:xfrm>
          <a:custGeom>
            <a:avLst/>
            <a:gdLst/>
            <a:ahLst/>
            <a:cxnLst/>
            <a:rect l="l" t="t" r="r" b="b"/>
            <a:pathLst>
              <a:path w="28067" h="25857">
                <a:moveTo>
                  <a:pt x="28067" y="12915"/>
                </a:moveTo>
                <a:lnTo>
                  <a:pt x="28067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57"/>
                </a:lnTo>
                <a:lnTo>
                  <a:pt x="21793" y="25857"/>
                </a:lnTo>
                <a:lnTo>
                  <a:pt x="28067" y="20053"/>
                </a:lnTo>
                <a:lnTo>
                  <a:pt x="28067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161379" y="1601000"/>
            <a:ext cx="227914" cy="306844"/>
          </a:xfrm>
          <a:custGeom>
            <a:avLst/>
            <a:gdLst/>
            <a:ahLst/>
            <a:cxnLst/>
            <a:rect l="l" t="t" r="r" b="b"/>
            <a:pathLst>
              <a:path w="227914" h="306844">
                <a:moveTo>
                  <a:pt x="0" y="306844"/>
                </a:moveTo>
                <a:lnTo>
                  <a:pt x="223545" y="4406"/>
                </a:lnTo>
                <a:lnTo>
                  <a:pt x="227914" y="0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313322" y="1594269"/>
            <a:ext cx="82562" cy="82575"/>
          </a:xfrm>
          <a:custGeom>
            <a:avLst/>
            <a:gdLst/>
            <a:ahLst/>
            <a:cxnLst/>
            <a:rect l="l" t="t" r="r" b="b"/>
            <a:pathLst>
              <a:path w="82562" h="82575">
                <a:moveTo>
                  <a:pt x="82562" y="0"/>
                </a:moveTo>
                <a:lnTo>
                  <a:pt x="0" y="38163"/>
                </a:lnTo>
                <a:lnTo>
                  <a:pt x="12546" y="41814"/>
                </a:lnTo>
                <a:lnTo>
                  <a:pt x="24191" y="48609"/>
                </a:lnTo>
                <a:lnTo>
                  <a:pt x="33701" y="57971"/>
                </a:lnTo>
                <a:lnTo>
                  <a:pt x="40599" y="69445"/>
                </a:lnTo>
                <a:lnTo>
                  <a:pt x="44411" y="82575"/>
                </a:lnTo>
                <a:lnTo>
                  <a:pt x="82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13322" y="1594269"/>
            <a:ext cx="82575" cy="82575"/>
          </a:xfrm>
          <a:custGeom>
            <a:avLst/>
            <a:gdLst/>
            <a:ahLst/>
            <a:cxnLst/>
            <a:rect l="l" t="t" r="r" b="b"/>
            <a:pathLst>
              <a:path w="82575" h="82575">
                <a:moveTo>
                  <a:pt x="0" y="38163"/>
                </a:moveTo>
                <a:lnTo>
                  <a:pt x="82575" y="0"/>
                </a:lnTo>
                <a:lnTo>
                  <a:pt x="44411" y="82575"/>
                </a:lnTo>
                <a:lnTo>
                  <a:pt x="40598" y="69445"/>
                </a:lnTo>
                <a:lnTo>
                  <a:pt x="33697" y="57971"/>
                </a:lnTo>
                <a:lnTo>
                  <a:pt x="24186" y="48609"/>
                </a:lnTo>
                <a:lnTo>
                  <a:pt x="12541" y="41814"/>
                </a:lnTo>
                <a:lnTo>
                  <a:pt x="0" y="38163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01651" y="1557185"/>
            <a:ext cx="13157" cy="394487"/>
          </a:xfrm>
          <a:custGeom>
            <a:avLst/>
            <a:gdLst/>
            <a:ahLst/>
            <a:cxnLst/>
            <a:rect l="l" t="t" r="r" b="b"/>
            <a:pathLst>
              <a:path w="13157" h="394487">
                <a:moveTo>
                  <a:pt x="0" y="0"/>
                </a:moveTo>
                <a:lnTo>
                  <a:pt x="13157" y="394487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281013" y="1874710"/>
            <a:ext cx="62763" cy="86398"/>
          </a:xfrm>
          <a:custGeom>
            <a:avLst/>
            <a:gdLst/>
            <a:ahLst/>
            <a:cxnLst/>
            <a:rect l="l" t="t" r="r" b="b"/>
            <a:pathLst>
              <a:path w="62763" h="86398">
                <a:moveTo>
                  <a:pt x="34201" y="86398"/>
                </a:moveTo>
                <a:lnTo>
                  <a:pt x="62763" y="0"/>
                </a:lnTo>
                <a:lnTo>
                  <a:pt x="58407" y="3031"/>
                </a:lnTo>
                <a:lnTo>
                  <a:pt x="47134" y="8396"/>
                </a:lnTo>
                <a:lnTo>
                  <a:pt x="35154" y="11007"/>
                </a:lnTo>
                <a:lnTo>
                  <a:pt x="22971" y="10841"/>
                </a:lnTo>
                <a:lnTo>
                  <a:pt x="11085" y="7874"/>
                </a:lnTo>
                <a:lnTo>
                  <a:pt x="0" y="2082"/>
                </a:lnTo>
                <a:lnTo>
                  <a:pt x="34201" y="86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281013" y="1874710"/>
            <a:ext cx="62763" cy="86398"/>
          </a:xfrm>
          <a:custGeom>
            <a:avLst/>
            <a:gdLst/>
            <a:ahLst/>
            <a:cxnLst/>
            <a:rect l="l" t="t" r="r" b="b"/>
            <a:pathLst>
              <a:path w="62763" h="86398">
                <a:moveTo>
                  <a:pt x="62763" y="0"/>
                </a:moveTo>
                <a:lnTo>
                  <a:pt x="34213" y="86398"/>
                </a:lnTo>
                <a:lnTo>
                  <a:pt x="0" y="2082"/>
                </a:lnTo>
                <a:lnTo>
                  <a:pt x="11080" y="7873"/>
                </a:lnTo>
                <a:lnTo>
                  <a:pt x="22965" y="10838"/>
                </a:lnTo>
                <a:lnTo>
                  <a:pt x="35150" y="11002"/>
                </a:lnTo>
                <a:lnTo>
                  <a:pt x="47132" y="8391"/>
                </a:lnTo>
                <a:lnTo>
                  <a:pt x="58407" y="3029"/>
                </a:lnTo>
                <a:lnTo>
                  <a:pt x="62763" y="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529565" y="1557185"/>
            <a:ext cx="252250" cy="749528"/>
          </a:xfrm>
          <a:custGeom>
            <a:avLst/>
            <a:gdLst/>
            <a:ahLst/>
            <a:cxnLst/>
            <a:rect l="l" t="t" r="r" b="b"/>
            <a:pathLst>
              <a:path w="252250" h="749528">
                <a:moveTo>
                  <a:pt x="0" y="0"/>
                </a:moveTo>
                <a:lnTo>
                  <a:pt x="41629" y="36880"/>
                </a:lnTo>
                <a:lnTo>
                  <a:pt x="78587" y="75066"/>
                </a:lnTo>
                <a:lnTo>
                  <a:pt x="111133" y="114350"/>
                </a:lnTo>
                <a:lnTo>
                  <a:pt x="139528" y="154526"/>
                </a:lnTo>
                <a:lnTo>
                  <a:pt x="164031" y="195386"/>
                </a:lnTo>
                <a:lnTo>
                  <a:pt x="184901" y="236722"/>
                </a:lnTo>
                <a:lnTo>
                  <a:pt x="202398" y="278329"/>
                </a:lnTo>
                <a:lnTo>
                  <a:pt x="216783" y="319998"/>
                </a:lnTo>
                <a:lnTo>
                  <a:pt x="228313" y="361523"/>
                </a:lnTo>
                <a:lnTo>
                  <a:pt x="237250" y="402696"/>
                </a:lnTo>
                <a:lnTo>
                  <a:pt x="243852" y="443310"/>
                </a:lnTo>
                <a:lnTo>
                  <a:pt x="248380" y="483159"/>
                </a:lnTo>
                <a:lnTo>
                  <a:pt x="251092" y="522035"/>
                </a:lnTo>
                <a:lnTo>
                  <a:pt x="252250" y="559731"/>
                </a:lnTo>
                <a:lnTo>
                  <a:pt x="252111" y="596040"/>
                </a:lnTo>
                <a:lnTo>
                  <a:pt x="250937" y="630755"/>
                </a:lnTo>
                <a:lnTo>
                  <a:pt x="248986" y="663668"/>
                </a:lnTo>
                <a:lnTo>
                  <a:pt x="246518" y="694573"/>
                </a:lnTo>
                <a:lnTo>
                  <a:pt x="243793" y="723262"/>
                </a:lnTo>
                <a:lnTo>
                  <a:pt x="241071" y="749528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747497" y="2227884"/>
            <a:ext cx="62458" cy="88226"/>
          </a:xfrm>
          <a:custGeom>
            <a:avLst/>
            <a:gdLst/>
            <a:ahLst/>
            <a:cxnLst/>
            <a:rect l="l" t="t" r="r" b="b"/>
            <a:pathLst>
              <a:path w="62458" h="88226">
                <a:moveTo>
                  <a:pt x="22275" y="88226"/>
                </a:moveTo>
                <a:lnTo>
                  <a:pt x="62458" y="6591"/>
                </a:lnTo>
                <a:lnTo>
                  <a:pt x="57431" y="9125"/>
                </a:lnTo>
                <a:lnTo>
                  <a:pt x="45575" y="12798"/>
                </a:lnTo>
                <a:lnTo>
                  <a:pt x="33408" y="13676"/>
                </a:lnTo>
                <a:lnTo>
                  <a:pt x="21426" y="11806"/>
                </a:lnTo>
                <a:lnTo>
                  <a:pt x="10125" y="7232"/>
                </a:lnTo>
                <a:lnTo>
                  <a:pt x="0" y="0"/>
                </a:lnTo>
                <a:lnTo>
                  <a:pt x="22275" y="88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747497" y="2227884"/>
            <a:ext cx="62458" cy="88226"/>
          </a:xfrm>
          <a:custGeom>
            <a:avLst/>
            <a:gdLst/>
            <a:ahLst/>
            <a:cxnLst/>
            <a:rect l="l" t="t" r="r" b="b"/>
            <a:pathLst>
              <a:path w="62458" h="88226">
                <a:moveTo>
                  <a:pt x="62458" y="6591"/>
                </a:moveTo>
                <a:lnTo>
                  <a:pt x="22275" y="88226"/>
                </a:lnTo>
                <a:lnTo>
                  <a:pt x="0" y="0"/>
                </a:lnTo>
                <a:lnTo>
                  <a:pt x="10125" y="7232"/>
                </a:lnTo>
                <a:lnTo>
                  <a:pt x="21426" y="11806"/>
                </a:lnTo>
                <a:lnTo>
                  <a:pt x="33408" y="13676"/>
                </a:lnTo>
                <a:lnTo>
                  <a:pt x="45575" y="12798"/>
                </a:lnTo>
                <a:lnTo>
                  <a:pt x="57431" y="9125"/>
                </a:lnTo>
                <a:lnTo>
                  <a:pt x="62458" y="6591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98082" y="2262885"/>
            <a:ext cx="131483" cy="394500"/>
          </a:xfrm>
          <a:custGeom>
            <a:avLst/>
            <a:gdLst/>
            <a:ahLst/>
            <a:cxnLst/>
            <a:rect l="l" t="t" r="r" b="b"/>
            <a:pathLst>
              <a:path w="131483" h="394500">
                <a:moveTo>
                  <a:pt x="131483" y="0"/>
                </a:moveTo>
                <a:lnTo>
                  <a:pt x="0" y="394500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92418" y="2575432"/>
            <a:ext cx="59575" cy="90931"/>
          </a:xfrm>
          <a:custGeom>
            <a:avLst/>
            <a:gdLst/>
            <a:ahLst/>
            <a:cxnLst/>
            <a:rect l="l" t="t" r="r" b="b"/>
            <a:pathLst>
              <a:path w="59575" h="90931">
                <a:moveTo>
                  <a:pt x="2781" y="90932"/>
                </a:moveTo>
                <a:lnTo>
                  <a:pt x="59575" y="19850"/>
                </a:lnTo>
                <a:lnTo>
                  <a:pt x="54763" y="21108"/>
                </a:lnTo>
                <a:lnTo>
                  <a:pt x="42268" y="22294"/>
                </a:lnTo>
                <a:lnTo>
                  <a:pt x="30058" y="20624"/>
                </a:lnTo>
                <a:lnTo>
                  <a:pt x="18619" y="16250"/>
                </a:lnTo>
                <a:lnTo>
                  <a:pt x="8438" y="9324"/>
                </a:lnTo>
                <a:lnTo>
                  <a:pt x="0" y="0"/>
                </a:lnTo>
                <a:lnTo>
                  <a:pt x="2781" y="90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392418" y="2575432"/>
            <a:ext cx="59575" cy="90944"/>
          </a:xfrm>
          <a:custGeom>
            <a:avLst/>
            <a:gdLst/>
            <a:ahLst/>
            <a:cxnLst/>
            <a:rect l="l" t="t" r="r" b="b"/>
            <a:pathLst>
              <a:path w="59575" h="90944">
                <a:moveTo>
                  <a:pt x="59575" y="19850"/>
                </a:moveTo>
                <a:lnTo>
                  <a:pt x="2781" y="90944"/>
                </a:lnTo>
                <a:lnTo>
                  <a:pt x="0" y="0"/>
                </a:lnTo>
                <a:lnTo>
                  <a:pt x="8438" y="9324"/>
                </a:lnTo>
                <a:lnTo>
                  <a:pt x="18619" y="16250"/>
                </a:lnTo>
                <a:lnTo>
                  <a:pt x="30058" y="20624"/>
                </a:lnTo>
                <a:lnTo>
                  <a:pt x="42268" y="22294"/>
                </a:lnTo>
                <a:lnTo>
                  <a:pt x="54763" y="21108"/>
                </a:lnTo>
                <a:lnTo>
                  <a:pt x="59575" y="1985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661073" y="2622308"/>
            <a:ext cx="78905" cy="398868"/>
          </a:xfrm>
          <a:custGeom>
            <a:avLst/>
            <a:gdLst/>
            <a:ahLst/>
            <a:cxnLst/>
            <a:rect l="l" t="t" r="r" b="b"/>
            <a:pathLst>
              <a:path w="78905" h="398868">
                <a:moveTo>
                  <a:pt x="0" y="0"/>
                </a:moveTo>
                <a:lnTo>
                  <a:pt x="78905" y="398868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694551" y="2940532"/>
            <a:ext cx="61620" cy="89865"/>
          </a:xfrm>
          <a:custGeom>
            <a:avLst/>
            <a:gdLst/>
            <a:ahLst/>
            <a:cxnLst/>
            <a:rect l="l" t="t" r="r" b="b"/>
            <a:pathLst>
              <a:path w="61620" h="89865">
                <a:moveTo>
                  <a:pt x="47371" y="89865"/>
                </a:moveTo>
                <a:lnTo>
                  <a:pt x="61620" y="0"/>
                </a:lnTo>
                <a:lnTo>
                  <a:pt x="57424" y="4021"/>
                </a:lnTo>
                <a:lnTo>
                  <a:pt x="47183" y="10985"/>
                </a:lnTo>
                <a:lnTo>
                  <a:pt x="35841" y="15386"/>
                </a:lnTo>
                <a:lnTo>
                  <a:pt x="23876" y="17122"/>
                </a:lnTo>
                <a:lnTo>
                  <a:pt x="11768" y="16088"/>
                </a:lnTo>
                <a:lnTo>
                  <a:pt x="0" y="12179"/>
                </a:lnTo>
                <a:lnTo>
                  <a:pt x="47371" y="89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694551" y="2940545"/>
            <a:ext cx="61620" cy="89852"/>
          </a:xfrm>
          <a:custGeom>
            <a:avLst/>
            <a:gdLst/>
            <a:ahLst/>
            <a:cxnLst/>
            <a:rect l="l" t="t" r="r" b="b"/>
            <a:pathLst>
              <a:path w="61620" h="89852">
                <a:moveTo>
                  <a:pt x="61620" y="0"/>
                </a:moveTo>
                <a:lnTo>
                  <a:pt x="47358" y="89852"/>
                </a:lnTo>
                <a:lnTo>
                  <a:pt x="0" y="12179"/>
                </a:lnTo>
                <a:lnTo>
                  <a:pt x="11775" y="16084"/>
                </a:lnTo>
                <a:lnTo>
                  <a:pt x="23885" y="17117"/>
                </a:lnTo>
                <a:lnTo>
                  <a:pt x="35851" y="15381"/>
                </a:lnTo>
                <a:lnTo>
                  <a:pt x="47193" y="10979"/>
                </a:lnTo>
                <a:lnTo>
                  <a:pt x="57432" y="4014"/>
                </a:lnTo>
                <a:lnTo>
                  <a:pt x="61620" y="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880250" y="2622308"/>
            <a:ext cx="227914" cy="398868"/>
          </a:xfrm>
          <a:custGeom>
            <a:avLst/>
            <a:gdLst/>
            <a:ahLst/>
            <a:cxnLst/>
            <a:rect l="l" t="t" r="r" b="b"/>
            <a:pathLst>
              <a:path w="227914" h="398868">
                <a:moveTo>
                  <a:pt x="0" y="0"/>
                </a:moveTo>
                <a:lnTo>
                  <a:pt x="227914" y="398868"/>
                </a:lnTo>
              </a:path>
            </a:pathLst>
          </a:custGeom>
          <a:ln w="71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043318" y="2939605"/>
            <a:ext cx="69634" cy="89712"/>
          </a:xfrm>
          <a:custGeom>
            <a:avLst/>
            <a:gdLst/>
            <a:ahLst/>
            <a:cxnLst/>
            <a:rect l="l" t="t" r="r" b="b"/>
            <a:pathLst>
              <a:path w="69634" h="89712">
                <a:moveTo>
                  <a:pt x="69634" y="89712"/>
                </a:moveTo>
                <a:lnTo>
                  <a:pt x="54546" y="0"/>
                </a:lnTo>
                <a:lnTo>
                  <a:pt x="53587" y="1987"/>
                </a:lnTo>
                <a:lnTo>
                  <a:pt x="46254" y="12919"/>
                </a:lnTo>
                <a:lnTo>
                  <a:pt x="36728" y="21597"/>
                </a:lnTo>
                <a:lnTo>
                  <a:pt x="25511" y="27727"/>
                </a:lnTo>
                <a:lnTo>
                  <a:pt x="13101" y="31010"/>
                </a:lnTo>
                <a:lnTo>
                  <a:pt x="0" y="31153"/>
                </a:lnTo>
                <a:lnTo>
                  <a:pt x="69634" y="89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043318" y="2939592"/>
            <a:ext cx="69634" cy="89738"/>
          </a:xfrm>
          <a:custGeom>
            <a:avLst/>
            <a:gdLst/>
            <a:ahLst/>
            <a:cxnLst/>
            <a:rect l="l" t="t" r="r" b="b"/>
            <a:pathLst>
              <a:path w="69634" h="89738">
                <a:moveTo>
                  <a:pt x="54546" y="0"/>
                </a:moveTo>
                <a:lnTo>
                  <a:pt x="69634" y="89738"/>
                </a:lnTo>
                <a:lnTo>
                  <a:pt x="0" y="31165"/>
                </a:lnTo>
                <a:lnTo>
                  <a:pt x="13096" y="31028"/>
                </a:lnTo>
                <a:lnTo>
                  <a:pt x="25499" y="27747"/>
                </a:lnTo>
                <a:lnTo>
                  <a:pt x="36713" y="21619"/>
                </a:lnTo>
                <a:lnTo>
                  <a:pt x="46238" y="12940"/>
                </a:lnTo>
                <a:lnTo>
                  <a:pt x="53576" y="2007"/>
                </a:lnTo>
                <a:lnTo>
                  <a:pt x="54546" y="0"/>
                </a:lnTo>
                <a:close/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885307" y="2317813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12" y="865"/>
                </a:lnTo>
                <a:lnTo>
                  <a:pt x="44882" y="4505"/>
                </a:lnTo>
                <a:lnTo>
                  <a:pt x="32432" y="10712"/>
                </a:lnTo>
                <a:lnTo>
                  <a:pt x="21565" y="19181"/>
                </a:lnTo>
                <a:lnTo>
                  <a:pt x="12585" y="29611"/>
                </a:lnTo>
                <a:lnTo>
                  <a:pt x="5795" y="41700"/>
                </a:lnTo>
                <a:lnTo>
                  <a:pt x="1499" y="55146"/>
                </a:lnTo>
                <a:lnTo>
                  <a:pt x="0" y="69646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46"/>
                </a:lnTo>
                <a:lnTo>
                  <a:pt x="343837" y="44855"/>
                </a:lnTo>
                <a:lnTo>
                  <a:pt x="337625" y="32408"/>
                </a:lnTo>
                <a:lnTo>
                  <a:pt x="329150" y="21547"/>
                </a:lnTo>
                <a:lnTo>
                  <a:pt x="318714" y="12573"/>
                </a:lnTo>
                <a:lnTo>
                  <a:pt x="306620" y="5789"/>
                </a:lnTo>
                <a:lnTo>
                  <a:pt x="293173" y="1497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885307" y="2317813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1" y="306548"/>
                </a:lnTo>
                <a:lnTo>
                  <a:pt x="335760" y="318635"/>
                </a:lnTo>
                <a:lnTo>
                  <a:pt x="326779" y="329065"/>
                </a:lnTo>
                <a:lnTo>
                  <a:pt x="315910" y="337535"/>
                </a:lnTo>
                <a:lnTo>
                  <a:pt x="303458" y="343742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4"/>
                </a:lnTo>
                <a:lnTo>
                  <a:pt x="29631" y="335668"/>
                </a:lnTo>
                <a:lnTo>
                  <a:pt x="19194" y="326692"/>
                </a:lnTo>
                <a:lnTo>
                  <a:pt x="10719" y="315830"/>
                </a:lnTo>
                <a:lnTo>
                  <a:pt x="4508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935065" y="2606840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148235" y="2606840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034532" y="2606840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885307" y="196253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612"/>
                </a:lnTo>
                <a:lnTo>
                  <a:pt x="4508" y="303390"/>
                </a:lnTo>
                <a:lnTo>
                  <a:pt x="10719" y="315836"/>
                </a:lnTo>
                <a:lnTo>
                  <a:pt x="19194" y="326697"/>
                </a:lnTo>
                <a:lnTo>
                  <a:pt x="29631" y="335671"/>
                </a:lnTo>
                <a:lnTo>
                  <a:pt x="41725" y="342456"/>
                </a:lnTo>
                <a:lnTo>
                  <a:pt x="55173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58" y="343743"/>
                </a:lnTo>
                <a:lnTo>
                  <a:pt x="315910" y="337538"/>
                </a:lnTo>
                <a:lnTo>
                  <a:pt x="326779" y="329070"/>
                </a:lnTo>
                <a:lnTo>
                  <a:pt x="335760" y="318641"/>
                </a:lnTo>
                <a:lnTo>
                  <a:pt x="342551" y="306553"/>
                </a:lnTo>
                <a:lnTo>
                  <a:pt x="346848" y="293109"/>
                </a:lnTo>
                <a:lnTo>
                  <a:pt x="348348" y="278612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885307" y="1962530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1" y="306548"/>
                </a:lnTo>
                <a:lnTo>
                  <a:pt x="335760" y="318635"/>
                </a:lnTo>
                <a:lnTo>
                  <a:pt x="326779" y="329065"/>
                </a:lnTo>
                <a:lnTo>
                  <a:pt x="315910" y="337535"/>
                </a:lnTo>
                <a:lnTo>
                  <a:pt x="303458" y="343742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4"/>
                </a:lnTo>
                <a:lnTo>
                  <a:pt x="29631" y="335668"/>
                </a:lnTo>
                <a:lnTo>
                  <a:pt x="19194" y="326692"/>
                </a:lnTo>
                <a:lnTo>
                  <a:pt x="10719" y="315830"/>
                </a:lnTo>
                <a:lnTo>
                  <a:pt x="4508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935065" y="2251544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15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55" y="25857"/>
                </a:lnTo>
                <a:lnTo>
                  <a:pt x="28028" y="20053"/>
                </a:lnTo>
                <a:lnTo>
                  <a:pt x="28028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148235" y="2251544"/>
            <a:ext cx="28028" cy="25857"/>
          </a:xfrm>
          <a:custGeom>
            <a:avLst/>
            <a:gdLst/>
            <a:ahLst/>
            <a:cxnLst/>
            <a:rect l="l" t="t" r="r" b="b"/>
            <a:pathLst>
              <a:path w="28028" h="25857">
                <a:moveTo>
                  <a:pt x="28028" y="12915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57"/>
                </a:lnTo>
                <a:lnTo>
                  <a:pt x="21755" y="25857"/>
                </a:lnTo>
                <a:lnTo>
                  <a:pt x="28028" y="20053"/>
                </a:lnTo>
                <a:lnTo>
                  <a:pt x="28028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034532" y="2251544"/>
            <a:ext cx="28041" cy="25857"/>
          </a:xfrm>
          <a:custGeom>
            <a:avLst/>
            <a:gdLst/>
            <a:ahLst/>
            <a:cxnLst/>
            <a:rect l="l" t="t" r="r" b="b"/>
            <a:pathLst>
              <a:path w="28041" h="25857">
                <a:moveTo>
                  <a:pt x="28041" y="12915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57"/>
                </a:lnTo>
                <a:lnTo>
                  <a:pt x="21755" y="25857"/>
                </a:lnTo>
                <a:lnTo>
                  <a:pt x="28041" y="20053"/>
                </a:lnTo>
                <a:lnTo>
                  <a:pt x="28041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85307" y="302839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10" y="303391"/>
                </a:lnTo>
                <a:lnTo>
                  <a:pt x="10722" y="315837"/>
                </a:lnTo>
                <a:lnTo>
                  <a:pt x="19198" y="326699"/>
                </a:lnTo>
                <a:lnTo>
                  <a:pt x="29634" y="335672"/>
                </a:lnTo>
                <a:lnTo>
                  <a:pt x="41727" y="342456"/>
                </a:lnTo>
                <a:lnTo>
                  <a:pt x="55174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65" y="343740"/>
                </a:lnTo>
                <a:lnTo>
                  <a:pt x="315915" y="337534"/>
                </a:lnTo>
                <a:lnTo>
                  <a:pt x="326782" y="329065"/>
                </a:lnTo>
                <a:lnTo>
                  <a:pt x="335762" y="318635"/>
                </a:lnTo>
                <a:lnTo>
                  <a:pt x="342552" y="306545"/>
                </a:lnTo>
                <a:lnTo>
                  <a:pt x="346848" y="293100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885307" y="302839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0"/>
                </a:lnTo>
                <a:lnTo>
                  <a:pt x="318717" y="12575"/>
                </a:lnTo>
                <a:lnTo>
                  <a:pt x="329153" y="21549"/>
                </a:lnTo>
                <a:lnTo>
                  <a:pt x="337629" y="32410"/>
                </a:lnTo>
                <a:lnTo>
                  <a:pt x="343840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8" y="293106"/>
                </a:lnTo>
                <a:lnTo>
                  <a:pt x="342551" y="306548"/>
                </a:lnTo>
                <a:lnTo>
                  <a:pt x="335760" y="318635"/>
                </a:lnTo>
                <a:lnTo>
                  <a:pt x="326779" y="329065"/>
                </a:lnTo>
                <a:lnTo>
                  <a:pt x="315910" y="337535"/>
                </a:lnTo>
                <a:lnTo>
                  <a:pt x="303458" y="343742"/>
                </a:lnTo>
                <a:lnTo>
                  <a:pt x="289726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4"/>
                </a:lnTo>
                <a:lnTo>
                  <a:pt x="29631" y="335668"/>
                </a:lnTo>
                <a:lnTo>
                  <a:pt x="19194" y="326692"/>
                </a:lnTo>
                <a:lnTo>
                  <a:pt x="10719" y="315830"/>
                </a:lnTo>
                <a:lnTo>
                  <a:pt x="4508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935065" y="331740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48235" y="331740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034532" y="3317405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65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65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885307" y="2673108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4"/>
                </a:lnTo>
                <a:lnTo>
                  <a:pt x="278676" y="348234"/>
                </a:lnTo>
                <a:lnTo>
                  <a:pt x="303458" y="343730"/>
                </a:lnTo>
                <a:lnTo>
                  <a:pt x="315910" y="337525"/>
                </a:lnTo>
                <a:lnTo>
                  <a:pt x="326779" y="329057"/>
                </a:lnTo>
                <a:lnTo>
                  <a:pt x="335760" y="318628"/>
                </a:lnTo>
                <a:lnTo>
                  <a:pt x="342551" y="306540"/>
                </a:lnTo>
                <a:lnTo>
                  <a:pt x="346848" y="293097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885307" y="2673108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6"/>
                </a:lnTo>
                <a:lnTo>
                  <a:pt x="342552" y="306540"/>
                </a:lnTo>
                <a:lnTo>
                  <a:pt x="335762" y="318629"/>
                </a:lnTo>
                <a:lnTo>
                  <a:pt x="326782" y="329060"/>
                </a:lnTo>
                <a:lnTo>
                  <a:pt x="315915" y="337531"/>
                </a:lnTo>
                <a:lnTo>
                  <a:pt x="303465" y="343739"/>
                </a:lnTo>
                <a:lnTo>
                  <a:pt x="289735" y="347381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4" y="346748"/>
                </a:lnTo>
                <a:lnTo>
                  <a:pt x="41727" y="342455"/>
                </a:lnTo>
                <a:lnTo>
                  <a:pt x="29634" y="335669"/>
                </a:lnTo>
                <a:lnTo>
                  <a:pt x="19198" y="326694"/>
                </a:lnTo>
                <a:lnTo>
                  <a:pt x="10722" y="315832"/>
                </a:lnTo>
                <a:lnTo>
                  <a:pt x="4510" y="303386"/>
                </a:lnTo>
                <a:lnTo>
                  <a:pt x="866" y="289658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935065" y="296212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148235" y="296212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034532" y="2962122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53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174729" y="302839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10" y="303391"/>
                </a:lnTo>
                <a:lnTo>
                  <a:pt x="10722" y="315837"/>
                </a:lnTo>
                <a:lnTo>
                  <a:pt x="19198" y="326699"/>
                </a:lnTo>
                <a:lnTo>
                  <a:pt x="29634" y="335672"/>
                </a:lnTo>
                <a:lnTo>
                  <a:pt x="41727" y="342456"/>
                </a:lnTo>
                <a:lnTo>
                  <a:pt x="55174" y="346748"/>
                </a:lnTo>
                <a:lnTo>
                  <a:pt x="69672" y="348246"/>
                </a:lnTo>
                <a:lnTo>
                  <a:pt x="278676" y="348246"/>
                </a:lnTo>
                <a:lnTo>
                  <a:pt x="303470" y="343740"/>
                </a:lnTo>
                <a:lnTo>
                  <a:pt x="315921" y="337534"/>
                </a:lnTo>
                <a:lnTo>
                  <a:pt x="326787" y="329065"/>
                </a:lnTo>
                <a:lnTo>
                  <a:pt x="335766" y="318635"/>
                </a:lnTo>
                <a:lnTo>
                  <a:pt x="342554" y="306545"/>
                </a:lnTo>
                <a:lnTo>
                  <a:pt x="346849" y="293100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1" y="44856"/>
                </a:lnTo>
                <a:lnTo>
                  <a:pt x="337632" y="32410"/>
                </a:lnTo>
                <a:lnTo>
                  <a:pt x="329158" y="21549"/>
                </a:lnTo>
                <a:lnTo>
                  <a:pt x="318722" y="12575"/>
                </a:lnTo>
                <a:lnTo>
                  <a:pt x="306628" y="5790"/>
                </a:lnTo>
                <a:lnTo>
                  <a:pt x="293178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174729" y="3028391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8" y="1498"/>
                </a:lnTo>
                <a:lnTo>
                  <a:pt x="306628" y="5790"/>
                </a:lnTo>
                <a:lnTo>
                  <a:pt x="318722" y="12575"/>
                </a:lnTo>
                <a:lnTo>
                  <a:pt x="329158" y="21549"/>
                </a:lnTo>
                <a:lnTo>
                  <a:pt x="337632" y="32410"/>
                </a:lnTo>
                <a:lnTo>
                  <a:pt x="343841" y="44856"/>
                </a:lnTo>
                <a:lnTo>
                  <a:pt x="347483" y="58584"/>
                </a:lnTo>
                <a:lnTo>
                  <a:pt x="348348" y="69634"/>
                </a:lnTo>
                <a:lnTo>
                  <a:pt x="348348" y="278612"/>
                </a:lnTo>
                <a:lnTo>
                  <a:pt x="346849" y="293106"/>
                </a:lnTo>
                <a:lnTo>
                  <a:pt x="342553" y="306548"/>
                </a:lnTo>
                <a:lnTo>
                  <a:pt x="335763" y="318635"/>
                </a:lnTo>
                <a:lnTo>
                  <a:pt x="326783" y="329065"/>
                </a:lnTo>
                <a:lnTo>
                  <a:pt x="315916" y="337535"/>
                </a:lnTo>
                <a:lnTo>
                  <a:pt x="303463" y="343742"/>
                </a:lnTo>
                <a:lnTo>
                  <a:pt x="289729" y="347382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3" y="346748"/>
                </a:lnTo>
                <a:lnTo>
                  <a:pt x="41725" y="342454"/>
                </a:lnTo>
                <a:lnTo>
                  <a:pt x="29631" y="335668"/>
                </a:lnTo>
                <a:lnTo>
                  <a:pt x="19194" y="326692"/>
                </a:lnTo>
                <a:lnTo>
                  <a:pt x="10719" y="315830"/>
                </a:lnTo>
                <a:lnTo>
                  <a:pt x="4508" y="303384"/>
                </a:lnTo>
                <a:lnTo>
                  <a:pt x="864" y="289658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6"/>
                </a:lnTo>
                <a:lnTo>
                  <a:pt x="5796" y="41693"/>
                </a:lnTo>
                <a:lnTo>
                  <a:pt x="12587" y="29605"/>
                </a:lnTo>
                <a:lnTo>
                  <a:pt x="21569" y="19176"/>
                </a:lnTo>
                <a:lnTo>
                  <a:pt x="32437" y="10708"/>
                </a:lnTo>
                <a:lnTo>
                  <a:pt x="44889" y="4503"/>
                </a:lnTo>
                <a:lnTo>
                  <a:pt x="58622" y="863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224487" y="331740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55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451843" y="3317405"/>
            <a:ext cx="28067" cy="25844"/>
          </a:xfrm>
          <a:custGeom>
            <a:avLst/>
            <a:gdLst/>
            <a:ahLst/>
            <a:cxnLst/>
            <a:rect l="l" t="t" r="r" b="b"/>
            <a:pathLst>
              <a:path w="28067" h="25844">
                <a:moveTo>
                  <a:pt x="28067" y="12903"/>
                </a:moveTo>
                <a:lnTo>
                  <a:pt x="28067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65"/>
                </a:lnTo>
                <a:lnTo>
                  <a:pt x="6286" y="25844"/>
                </a:lnTo>
                <a:lnTo>
                  <a:pt x="21793" y="25844"/>
                </a:lnTo>
                <a:lnTo>
                  <a:pt x="28067" y="20065"/>
                </a:lnTo>
                <a:lnTo>
                  <a:pt x="28067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323954" y="3317405"/>
            <a:ext cx="28041" cy="25844"/>
          </a:xfrm>
          <a:custGeom>
            <a:avLst/>
            <a:gdLst/>
            <a:ahLst/>
            <a:cxnLst/>
            <a:rect l="l" t="t" r="r" b="b"/>
            <a:pathLst>
              <a:path w="28041" h="25844">
                <a:moveTo>
                  <a:pt x="28041" y="12903"/>
                </a:moveTo>
                <a:lnTo>
                  <a:pt x="28041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65"/>
                </a:lnTo>
                <a:lnTo>
                  <a:pt x="6286" y="25844"/>
                </a:lnTo>
                <a:lnTo>
                  <a:pt x="21755" y="25844"/>
                </a:lnTo>
                <a:lnTo>
                  <a:pt x="28041" y="20065"/>
                </a:lnTo>
                <a:lnTo>
                  <a:pt x="28041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240589" y="2673108"/>
            <a:ext cx="348348" cy="348234"/>
          </a:xfrm>
          <a:custGeom>
            <a:avLst/>
            <a:gdLst/>
            <a:ahLst/>
            <a:cxnLst/>
            <a:rect l="l" t="t" r="r" b="b"/>
            <a:pathLst>
              <a:path w="348348" h="348234">
                <a:moveTo>
                  <a:pt x="69672" y="0"/>
                </a:moveTo>
                <a:lnTo>
                  <a:pt x="58622" y="863"/>
                </a:lnTo>
                <a:lnTo>
                  <a:pt x="44889" y="4503"/>
                </a:lnTo>
                <a:lnTo>
                  <a:pt x="32437" y="10708"/>
                </a:lnTo>
                <a:lnTo>
                  <a:pt x="21569" y="19176"/>
                </a:lnTo>
                <a:lnTo>
                  <a:pt x="12587" y="29605"/>
                </a:lnTo>
                <a:lnTo>
                  <a:pt x="5796" y="41693"/>
                </a:lnTo>
                <a:lnTo>
                  <a:pt x="1499" y="55136"/>
                </a:lnTo>
                <a:lnTo>
                  <a:pt x="0" y="69634"/>
                </a:lnTo>
                <a:lnTo>
                  <a:pt x="0" y="278599"/>
                </a:lnTo>
                <a:lnTo>
                  <a:pt x="4508" y="303377"/>
                </a:lnTo>
                <a:lnTo>
                  <a:pt x="10719" y="315823"/>
                </a:lnTo>
                <a:lnTo>
                  <a:pt x="19194" y="326684"/>
                </a:lnTo>
                <a:lnTo>
                  <a:pt x="29631" y="335658"/>
                </a:lnTo>
                <a:lnTo>
                  <a:pt x="41725" y="342443"/>
                </a:lnTo>
                <a:lnTo>
                  <a:pt x="55173" y="346735"/>
                </a:lnTo>
                <a:lnTo>
                  <a:pt x="69672" y="348234"/>
                </a:lnTo>
                <a:lnTo>
                  <a:pt x="278676" y="348234"/>
                </a:lnTo>
                <a:lnTo>
                  <a:pt x="303458" y="343730"/>
                </a:lnTo>
                <a:lnTo>
                  <a:pt x="315910" y="337525"/>
                </a:lnTo>
                <a:lnTo>
                  <a:pt x="326779" y="329057"/>
                </a:lnTo>
                <a:lnTo>
                  <a:pt x="335760" y="318628"/>
                </a:lnTo>
                <a:lnTo>
                  <a:pt x="342551" y="306540"/>
                </a:lnTo>
                <a:lnTo>
                  <a:pt x="346848" y="293097"/>
                </a:lnTo>
                <a:lnTo>
                  <a:pt x="348348" y="278599"/>
                </a:lnTo>
                <a:lnTo>
                  <a:pt x="348348" y="69634"/>
                </a:lnTo>
                <a:lnTo>
                  <a:pt x="343840" y="44856"/>
                </a:lnTo>
                <a:lnTo>
                  <a:pt x="337629" y="32410"/>
                </a:lnTo>
                <a:lnTo>
                  <a:pt x="329153" y="21549"/>
                </a:lnTo>
                <a:lnTo>
                  <a:pt x="318717" y="12575"/>
                </a:lnTo>
                <a:lnTo>
                  <a:pt x="306623" y="5790"/>
                </a:lnTo>
                <a:lnTo>
                  <a:pt x="293175" y="1498"/>
                </a:lnTo>
                <a:lnTo>
                  <a:pt x="278676" y="0"/>
                </a:lnTo>
                <a:lnTo>
                  <a:pt x="6967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240589" y="2673108"/>
            <a:ext cx="348348" cy="348246"/>
          </a:xfrm>
          <a:custGeom>
            <a:avLst/>
            <a:gdLst/>
            <a:ahLst/>
            <a:cxnLst/>
            <a:rect l="l" t="t" r="r" b="b"/>
            <a:pathLst>
              <a:path w="348348" h="348246">
                <a:moveTo>
                  <a:pt x="69672" y="0"/>
                </a:moveTo>
                <a:lnTo>
                  <a:pt x="278676" y="0"/>
                </a:lnTo>
                <a:lnTo>
                  <a:pt x="293176" y="1498"/>
                </a:lnTo>
                <a:lnTo>
                  <a:pt x="306625" y="5791"/>
                </a:lnTo>
                <a:lnTo>
                  <a:pt x="318720" y="12576"/>
                </a:lnTo>
                <a:lnTo>
                  <a:pt x="329157" y="21551"/>
                </a:lnTo>
                <a:lnTo>
                  <a:pt x="337632" y="32412"/>
                </a:lnTo>
                <a:lnTo>
                  <a:pt x="343842" y="44857"/>
                </a:lnTo>
                <a:lnTo>
                  <a:pt x="347484" y="58584"/>
                </a:lnTo>
                <a:lnTo>
                  <a:pt x="348348" y="69621"/>
                </a:lnTo>
                <a:lnTo>
                  <a:pt x="348348" y="278599"/>
                </a:lnTo>
                <a:lnTo>
                  <a:pt x="346848" y="293096"/>
                </a:lnTo>
                <a:lnTo>
                  <a:pt x="342552" y="306540"/>
                </a:lnTo>
                <a:lnTo>
                  <a:pt x="335762" y="318629"/>
                </a:lnTo>
                <a:lnTo>
                  <a:pt x="326782" y="329060"/>
                </a:lnTo>
                <a:lnTo>
                  <a:pt x="315915" y="337531"/>
                </a:lnTo>
                <a:lnTo>
                  <a:pt x="303465" y="343739"/>
                </a:lnTo>
                <a:lnTo>
                  <a:pt x="289735" y="347381"/>
                </a:lnTo>
                <a:lnTo>
                  <a:pt x="278676" y="348246"/>
                </a:lnTo>
                <a:lnTo>
                  <a:pt x="69672" y="348246"/>
                </a:lnTo>
                <a:lnTo>
                  <a:pt x="55174" y="346748"/>
                </a:lnTo>
                <a:lnTo>
                  <a:pt x="41727" y="342455"/>
                </a:lnTo>
                <a:lnTo>
                  <a:pt x="29634" y="335669"/>
                </a:lnTo>
                <a:lnTo>
                  <a:pt x="19198" y="326694"/>
                </a:lnTo>
                <a:lnTo>
                  <a:pt x="10722" y="315832"/>
                </a:lnTo>
                <a:lnTo>
                  <a:pt x="4510" y="303386"/>
                </a:lnTo>
                <a:lnTo>
                  <a:pt x="866" y="289658"/>
                </a:lnTo>
                <a:lnTo>
                  <a:pt x="0" y="278599"/>
                </a:lnTo>
                <a:lnTo>
                  <a:pt x="0" y="69621"/>
                </a:lnTo>
                <a:lnTo>
                  <a:pt x="1500" y="55127"/>
                </a:lnTo>
                <a:lnTo>
                  <a:pt x="5797" y="41685"/>
                </a:lnTo>
                <a:lnTo>
                  <a:pt x="12590" y="29599"/>
                </a:lnTo>
                <a:lnTo>
                  <a:pt x="21572" y="19171"/>
                </a:lnTo>
                <a:lnTo>
                  <a:pt x="32443" y="10704"/>
                </a:lnTo>
                <a:lnTo>
                  <a:pt x="44896" y="4500"/>
                </a:lnTo>
                <a:lnTo>
                  <a:pt x="58631" y="862"/>
                </a:lnTo>
                <a:lnTo>
                  <a:pt x="69672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290348" y="296212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55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55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517703" y="2962122"/>
            <a:ext cx="28066" cy="25844"/>
          </a:xfrm>
          <a:custGeom>
            <a:avLst/>
            <a:gdLst/>
            <a:ahLst/>
            <a:cxnLst/>
            <a:rect l="l" t="t" r="r" b="b"/>
            <a:pathLst>
              <a:path w="28066" h="25844">
                <a:moveTo>
                  <a:pt x="28066" y="12903"/>
                </a:moveTo>
                <a:lnTo>
                  <a:pt x="28066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53"/>
                </a:lnTo>
                <a:lnTo>
                  <a:pt x="6286" y="25844"/>
                </a:lnTo>
                <a:lnTo>
                  <a:pt x="21793" y="25844"/>
                </a:lnTo>
                <a:lnTo>
                  <a:pt x="28066" y="20053"/>
                </a:lnTo>
                <a:lnTo>
                  <a:pt x="28066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389827" y="2962122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53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53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595884" y="3028391"/>
            <a:ext cx="348335" cy="348246"/>
          </a:xfrm>
          <a:custGeom>
            <a:avLst/>
            <a:gdLst/>
            <a:ahLst/>
            <a:cxnLst/>
            <a:rect l="l" t="t" r="r" b="b"/>
            <a:pathLst>
              <a:path w="348335" h="348246">
                <a:moveTo>
                  <a:pt x="69659" y="0"/>
                </a:moveTo>
                <a:lnTo>
                  <a:pt x="58618" y="862"/>
                </a:lnTo>
                <a:lnTo>
                  <a:pt x="44885" y="4500"/>
                </a:lnTo>
                <a:lnTo>
                  <a:pt x="32434" y="10704"/>
                </a:lnTo>
                <a:lnTo>
                  <a:pt x="21566" y="19172"/>
                </a:lnTo>
                <a:lnTo>
                  <a:pt x="12585" y="29602"/>
                </a:lnTo>
                <a:lnTo>
                  <a:pt x="5795" y="41690"/>
                </a:lnTo>
                <a:lnTo>
                  <a:pt x="1499" y="55135"/>
                </a:lnTo>
                <a:lnTo>
                  <a:pt x="0" y="69634"/>
                </a:lnTo>
                <a:lnTo>
                  <a:pt x="0" y="278599"/>
                </a:lnTo>
                <a:lnTo>
                  <a:pt x="4506" y="303384"/>
                </a:lnTo>
                <a:lnTo>
                  <a:pt x="10715" y="315832"/>
                </a:lnTo>
                <a:lnTo>
                  <a:pt x="19188" y="326695"/>
                </a:lnTo>
                <a:lnTo>
                  <a:pt x="29622" y="335670"/>
                </a:lnTo>
                <a:lnTo>
                  <a:pt x="41714" y="342455"/>
                </a:lnTo>
                <a:lnTo>
                  <a:pt x="55161" y="346748"/>
                </a:lnTo>
                <a:lnTo>
                  <a:pt x="69659" y="348246"/>
                </a:lnTo>
                <a:lnTo>
                  <a:pt x="278676" y="348246"/>
                </a:lnTo>
                <a:lnTo>
                  <a:pt x="303456" y="343743"/>
                </a:lnTo>
                <a:lnTo>
                  <a:pt x="315906" y="337538"/>
                </a:lnTo>
                <a:lnTo>
                  <a:pt x="326772" y="329068"/>
                </a:lnTo>
                <a:lnTo>
                  <a:pt x="335751" y="318638"/>
                </a:lnTo>
                <a:lnTo>
                  <a:pt x="342540" y="306548"/>
                </a:lnTo>
                <a:lnTo>
                  <a:pt x="346836" y="293101"/>
                </a:lnTo>
                <a:lnTo>
                  <a:pt x="348335" y="278599"/>
                </a:lnTo>
                <a:lnTo>
                  <a:pt x="348335" y="69634"/>
                </a:lnTo>
                <a:lnTo>
                  <a:pt x="343831" y="44863"/>
                </a:lnTo>
                <a:lnTo>
                  <a:pt x="337623" y="32415"/>
                </a:lnTo>
                <a:lnTo>
                  <a:pt x="329150" y="21552"/>
                </a:lnTo>
                <a:lnTo>
                  <a:pt x="318716" y="12577"/>
                </a:lnTo>
                <a:lnTo>
                  <a:pt x="306623" y="5791"/>
                </a:lnTo>
                <a:lnTo>
                  <a:pt x="293175" y="1498"/>
                </a:lnTo>
                <a:lnTo>
                  <a:pt x="278676" y="0"/>
                </a:lnTo>
                <a:lnTo>
                  <a:pt x="69659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595884" y="3028391"/>
            <a:ext cx="348335" cy="348246"/>
          </a:xfrm>
          <a:custGeom>
            <a:avLst/>
            <a:gdLst/>
            <a:ahLst/>
            <a:cxnLst/>
            <a:rect l="l" t="t" r="r" b="b"/>
            <a:pathLst>
              <a:path w="348335" h="348246">
                <a:moveTo>
                  <a:pt x="69659" y="0"/>
                </a:moveTo>
                <a:lnTo>
                  <a:pt x="278676" y="0"/>
                </a:lnTo>
                <a:lnTo>
                  <a:pt x="293175" y="1498"/>
                </a:lnTo>
                <a:lnTo>
                  <a:pt x="306623" y="5791"/>
                </a:lnTo>
                <a:lnTo>
                  <a:pt x="318716" y="12577"/>
                </a:lnTo>
                <a:lnTo>
                  <a:pt x="329150" y="21552"/>
                </a:lnTo>
                <a:lnTo>
                  <a:pt x="337623" y="32415"/>
                </a:lnTo>
                <a:lnTo>
                  <a:pt x="343831" y="44863"/>
                </a:lnTo>
                <a:lnTo>
                  <a:pt x="347472" y="58594"/>
                </a:lnTo>
                <a:lnTo>
                  <a:pt x="348335" y="69634"/>
                </a:lnTo>
                <a:lnTo>
                  <a:pt x="348335" y="278612"/>
                </a:lnTo>
                <a:lnTo>
                  <a:pt x="346836" y="293107"/>
                </a:lnTo>
                <a:lnTo>
                  <a:pt x="342539" y="306550"/>
                </a:lnTo>
                <a:lnTo>
                  <a:pt x="335749" y="318638"/>
                </a:lnTo>
                <a:lnTo>
                  <a:pt x="326769" y="329069"/>
                </a:lnTo>
                <a:lnTo>
                  <a:pt x="315901" y="337538"/>
                </a:lnTo>
                <a:lnTo>
                  <a:pt x="303449" y="343744"/>
                </a:lnTo>
                <a:lnTo>
                  <a:pt x="289716" y="347384"/>
                </a:lnTo>
                <a:lnTo>
                  <a:pt x="278676" y="348246"/>
                </a:lnTo>
                <a:lnTo>
                  <a:pt x="69659" y="348246"/>
                </a:lnTo>
                <a:lnTo>
                  <a:pt x="55159" y="346747"/>
                </a:lnTo>
                <a:lnTo>
                  <a:pt x="41712" y="342453"/>
                </a:lnTo>
                <a:lnTo>
                  <a:pt x="29619" y="335665"/>
                </a:lnTo>
                <a:lnTo>
                  <a:pt x="19185" y="326688"/>
                </a:lnTo>
                <a:lnTo>
                  <a:pt x="10712" y="315825"/>
                </a:lnTo>
                <a:lnTo>
                  <a:pt x="4503" y="303377"/>
                </a:lnTo>
                <a:lnTo>
                  <a:pt x="863" y="289649"/>
                </a:lnTo>
                <a:lnTo>
                  <a:pt x="0" y="278612"/>
                </a:lnTo>
                <a:lnTo>
                  <a:pt x="0" y="69634"/>
                </a:lnTo>
                <a:lnTo>
                  <a:pt x="1499" y="55135"/>
                </a:lnTo>
                <a:lnTo>
                  <a:pt x="5795" y="41690"/>
                </a:lnTo>
                <a:lnTo>
                  <a:pt x="12585" y="29602"/>
                </a:lnTo>
                <a:lnTo>
                  <a:pt x="21566" y="19172"/>
                </a:lnTo>
                <a:lnTo>
                  <a:pt x="32434" y="10704"/>
                </a:lnTo>
                <a:lnTo>
                  <a:pt x="44885" y="4500"/>
                </a:lnTo>
                <a:lnTo>
                  <a:pt x="58618" y="862"/>
                </a:lnTo>
                <a:lnTo>
                  <a:pt x="69659" y="0"/>
                </a:lnTo>
                <a:close/>
              </a:path>
            </a:pathLst>
          </a:custGeom>
          <a:ln w="69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645643" y="331740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872986" y="3317405"/>
            <a:ext cx="28079" cy="25844"/>
          </a:xfrm>
          <a:custGeom>
            <a:avLst/>
            <a:gdLst/>
            <a:ahLst/>
            <a:cxnLst/>
            <a:rect l="l" t="t" r="r" b="b"/>
            <a:pathLst>
              <a:path w="28079" h="25844">
                <a:moveTo>
                  <a:pt x="28079" y="12903"/>
                </a:moveTo>
                <a:lnTo>
                  <a:pt x="28079" y="5791"/>
                </a:lnTo>
                <a:lnTo>
                  <a:pt x="21793" y="0"/>
                </a:lnTo>
                <a:lnTo>
                  <a:pt x="6286" y="0"/>
                </a:lnTo>
                <a:lnTo>
                  <a:pt x="0" y="5791"/>
                </a:lnTo>
                <a:lnTo>
                  <a:pt x="0" y="20065"/>
                </a:lnTo>
                <a:lnTo>
                  <a:pt x="6286" y="25844"/>
                </a:lnTo>
                <a:lnTo>
                  <a:pt x="21793" y="25844"/>
                </a:lnTo>
                <a:lnTo>
                  <a:pt x="28079" y="20065"/>
                </a:lnTo>
                <a:lnTo>
                  <a:pt x="28079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745109" y="3317405"/>
            <a:ext cx="28028" cy="25844"/>
          </a:xfrm>
          <a:custGeom>
            <a:avLst/>
            <a:gdLst/>
            <a:ahLst/>
            <a:cxnLst/>
            <a:rect l="l" t="t" r="r" b="b"/>
            <a:pathLst>
              <a:path w="28028" h="25844">
                <a:moveTo>
                  <a:pt x="28028" y="12903"/>
                </a:moveTo>
                <a:lnTo>
                  <a:pt x="28028" y="5791"/>
                </a:lnTo>
                <a:lnTo>
                  <a:pt x="21742" y="0"/>
                </a:lnTo>
                <a:lnTo>
                  <a:pt x="6273" y="0"/>
                </a:lnTo>
                <a:lnTo>
                  <a:pt x="0" y="5791"/>
                </a:lnTo>
                <a:lnTo>
                  <a:pt x="0" y="20065"/>
                </a:lnTo>
                <a:lnTo>
                  <a:pt x="6273" y="25844"/>
                </a:lnTo>
                <a:lnTo>
                  <a:pt x="21742" y="25844"/>
                </a:lnTo>
                <a:lnTo>
                  <a:pt x="28028" y="20065"/>
                </a:lnTo>
                <a:lnTo>
                  <a:pt x="28028" y="12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600735" y="3328022"/>
            <a:ext cx="1451068" cy="1143990"/>
          </a:xfrm>
          <a:custGeom>
            <a:avLst/>
            <a:gdLst/>
            <a:ahLst/>
            <a:cxnLst/>
            <a:rect l="l" t="t" r="r" b="b"/>
            <a:pathLst>
              <a:path w="1451068" h="1143990">
                <a:moveTo>
                  <a:pt x="26522" y="0"/>
                </a:moveTo>
                <a:lnTo>
                  <a:pt x="7210" y="135269"/>
                </a:lnTo>
                <a:lnTo>
                  <a:pt x="0" y="259942"/>
                </a:lnTo>
                <a:lnTo>
                  <a:pt x="4055" y="374416"/>
                </a:lnTo>
                <a:lnTo>
                  <a:pt x="18539" y="479086"/>
                </a:lnTo>
                <a:lnTo>
                  <a:pt x="42617" y="574349"/>
                </a:lnTo>
                <a:lnTo>
                  <a:pt x="75452" y="660602"/>
                </a:lnTo>
                <a:lnTo>
                  <a:pt x="116207" y="738240"/>
                </a:lnTo>
                <a:lnTo>
                  <a:pt x="164048" y="807661"/>
                </a:lnTo>
                <a:lnTo>
                  <a:pt x="218138" y="869260"/>
                </a:lnTo>
                <a:lnTo>
                  <a:pt x="277640" y="923434"/>
                </a:lnTo>
                <a:lnTo>
                  <a:pt x="341719" y="970579"/>
                </a:lnTo>
                <a:lnTo>
                  <a:pt x="409539" y="1011092"/>
                </a:lnTo>
                <a:lnTo>
                  <a:pt x="480263" y="1045368"/>
                </a:lnTo>
                <a:lnTo>
                  <a:pt x="553056" y="1073805"/>
                </a:lnTo>
                <a:lnTo>
                  <a:pt x="627081" y="1096799"/>
                </a:lnTo>
                <a:lnTo>
                  <a:pt x="701502" y="1114746"/>
                </a:lnTo>
                <a:lnTo>
                  <a:pt x="775483" y="1128042"/>
                </a:lnTo>
                <a:lnTo>
                  <a:pt x="848188" y="1137084"/>
                </a:lnTo>
                <a:lnTo>
                  <a:pt x="918781" y="1142268"/>
                </a:lnTo>
                <a:lnTo>
                  <a:pt x="986426" y="1143990"/>
                </a:lnTo>
                <a:lnTo>
                  <a:pt x="1034142" y="1142506"/>
                </a:lnTo>
                <a:lnTo>
                  <a:pt x="1078899" y="1137991"/>
                </a:lnTo>
                <a:lnTo>
                  <a:pt x="1120761" y="1130649"/>
                </a:lnTo>
                <a:lnTo>
                  <a:pt x="1159790" y="1120685"/>
                </a:lnTo>
                <a:lnTo>
                  <a:pt x="1196050" y="1108304"/>
                </a:lnTo>
                <a:lnTo>
                  <a:pt x="1260521" y="1077106"/>
                </a:lnTo>
                <a:lnTo>
                  <a:pt x="1314683" y="1038690"/>
                </a:lnTo>
                <a:lnTo>
                  <a:pt x="1359045" y="994689"/>
                </a:lnTo>
                <a:lnTo>
                  <a:pt x="1394117" y="946740"/>
                </a:lnTo>
                <a:lnTo>
                  <a:pt x="1420409" y="896477"/>
                </a:lnTo>
                <a:lnTo>
                  <a:pt x="1438429" y="845534"/>
                </a:lnTo>
                <a:lnTo>
                  <a:pt x="1448689" y="795547"/>
                </a:lnTo>
                <a:lnTo>
                  <a:pt x="1451068" y="771423"/>
                </a:lnTo>
              </a:path>
            </a:pathLst>
          </a:custGeom>
          <a:ln w="1136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993803" y="4084383"/>
            <a:ext cx="100304" cy="139522"/>
          </a:xfrm>
          <a:custGeom>
            <a:avLst/>
            <a:gdLst/>
            <a:ahLst/>
            <a:cxnLst/>
            <a:rect l="l" t="t" r="r" b="b"/>
            <a:pathLst>
              <a:path w="100304" h="139522">
                <a:moveTo>
                  <a:pt x="58737" y="0"/>
                </a:moveTo>
                <a:lnTo>
                  <a:pt x="0" y="133197"/>
                </a:lnTo>
                <a:lnTo>
                  <a:pt x="7615" y="128940"/>
                </a:lnTo>
                <a:lnTo>
                  <a:pt x="19218" y="124197"/>
                </a:lnTo>
                <a:lnTo>
                  <a:pt x="31204" y="121204"/>
                </a:lnTo>
                <a:lnTo>
                  <a:pt x="43379" y="119954"/>
                </a:lnTo>
                <a:lnTo>
                  <a:pt x="55549" y="120436"/>
                </a:lnTo>
                <a:lnTo>
                  <a:pt x="67520" y="122642"/>
                </a:lnTo>
                <a:lnTo>
                  <a:pt x="79099" y="126565"/>
                </a:lnTo>
                <a:lnTo>
                  <a:pt x="90092" y="132194"/>
                </a:lnTo>
                <a:lnTo>
                  <a:pt x="100304" y="139522"/>
                </a:lnTo>
                <a:lnTo>
                  <a:pt x="587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993790" y="4084396"/>
            <a:ext cx="100317" cy="139509"/>
          </a:xfrm>
          <a:custGeom>
            <a:avLst/>
            <a:gdLst/>
            <a:ahLst/>
            <a:cxnLst/>
            <a:rect l="l" t="t" r="r" b="b"/>
            <a:pathLst>
              <a:path w="100317" h="139509">
                <a:moveTo>
                  <a:pt x="0" y="133197"/>
                </a:moveTo>
                <a:lnTo>
                  <a:pt x="58750" y="0"/>
                </a:lnTo>
                <a:lnTo>
                  <a:pt x="100317" y="139509"/>
                </a:lnTo>
                <a:lnTo>
                  <a:pt x="90106" y="132182"/>
                </a:lnTo>
                <a:lnTo>
                  <a:pt x="79115" y="126554"/>
                </a:lnTo>
                <a:lnTo>
                  <a:pt x="67538" y="122632"/>
                </a:lnTo>
                <a:lnTo>
                  <a:pt x="55568" y="120425"/>
                </a:lnTo>
                <a:lnTo>
                  <a:pt x="43398" y="119943"/>
                </a:lnTo>
                <a:lnTo>
                  <a:pt x="31223" y="121194"/>
                </a:lnTo>
                <a:lnTo>
                  <a:pt x="19236" y="124187"/>
                </a:lnTo>
                <a:lnTo>
                  <a:pt x="7631" y="128931"/>
                </a:lnTo>
                <a:lnTo>
                  <a:pt x="0" y="133197"/>
                </a:lnTo>
                <a:close/>
              </a:path>
            </a:pathLst>
          </a:custGeom>
          <a:ln w="78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328391" y="3328022"/>
            <a:ext cx="727781" cy="948977"/>
          </a:xfrm>
          <a:custGeom>
            <a:avLst/>
            <a:gdLst/>
            <a:ahLst/>
            <a:cxnLst/>
            <a:rect l="l" t="t" r="r" b="b"/>
            <a:pathLst>
              <a:path w="727781" h="948977">
                <a:moveTo>
                  <a:pt x="4554" y="0"/>
                </a:moveTo>
                <a:lnTo>
                  <a:pt x="2711" y="82103"/>
                </a:lnTo>
                <a:lnTo>
                  <a:pt x="1230" y="157732"/>
                </a:lnTo>
                <a:lnTo>
                  <a:pt x="273" y="227284"/>
                </a:lnTo>
                <a:lnTo>
                  <a:pt x="0" y="291155"/>
                </a:lnTo>
                <a:lnTo>
                  <a:pt x="570" y="349740"/>
                </a:lnTo>
                <a:lnTo>
                  <a:pt x="2144" y="403436"/>
                </a:lnTo>
                <a:lnTo>
                  <a:pt x="4882" y="452638"/>
                </a:lnTo>
                <a:lnTo>
                  <a:pt x="8945" y="497742"/>
                </a:lnTo>
                <a:lnTo>
                  <a:pt x="14493" y="539144"/>
                </a:lnTo>
                <a:lnTo>
                  <a:pt x="21685" y="577240"/>
                </a:lnTo>
                <a:lnTo>
                  <a:pt x="30682" y="612426"/>
                </a:lnTo>
                <a:lnTo>
                  <a:pt x="41645" y="645098"/>
                </a:lnTo>
                <a:lnTo>
                  <a:pt x="54733" y="675651"/>
                </a:lnTo>
                <a:lnTo>
                  <a:pt x="70107" y="704483"/>
                </a:lnTo>
                <a:lnTo>
                  <a:pt x="87927" y="731987"/>
                </a:lnTo>
                <a:lnTo>
                  <a:pt x="108353" y="758562"/>
                </a:lnTo>
                <a:lnTo>
                  <a:pt x="131546" y="784602"/>
                </a:lnTo>
                <a:lnTo>
                  <a:pt x="157665" y="810503"/>
                </a:lnTo>
                <a:lnTo>
                  <a:pt x="186871" y="836661"/>
                </a:lnTo>
                <a:lnTo>
                  <a:pt x="219324" y="863473"/>
                </a:lnTo>
                <a:lnTo>
                  <a:pt x="252628" y="887642"/>
                </a:lnTo>
                <a:lnTo>
                  <a:pt x="286289" y="907467"/>
                </a:lnTo>
                <a:lnTo>
                  <a:pt x="320110" y="923164"/>
                </a:lnTo>
                <a:lnTo>
                  <a:pt x="353892" y="934949"/>
                </a:lnTo>
                <a:lnTo>
                  <a:pt x="387438" y="943035"/>
                </a:lnTo>
                <a:lnTo>
                  <a:pt x="420551" y="947639"/>
                </a:lnTo>
                <a:lnTo>
                  <a:pt x="453031" y="948977"/>
                </a:lnTo>
                <a:lnTo>
                  <a:pt x="484682" y="947262"/>
                </a:lnTo>
                <a:lnTo>
                  <a:pt x="544704" y="935540"/>
                </a:lnTo>
                <a:lnTo>
                  <a:pt x="599034" y="914196"/>
                </a:lnTo>
                <a:lnTo>
                  <a:pt x="646089" y="884953"/>
                </a:lnTo>
                <a:lnTo>
                  <a:pt x="684287" y="849533"/>
                </a:lnTo>
                <a:lnTo>
                  <a:pt x="712045" y="809659"/>
                </a:lnTo>
                <a:lnTo>
                  <a:pt x="721515" y="788590"/>
                </a:lnTo>
                <a:lnTo>
                  <a:pt x="727781" y="767054"/>
                </a:lnTo>
              </a:path>
            </a:pathLst>
          </a:custGeom>
          <a:ln w="1136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981623" y="4080268"/>
            <a:ext cx="98285" cy="144094"/>
          </a:xfrm>
          <a:custGeom>
            <a:avLst/>
            <a:gdLst/>
            <a:ahLst/>
            <a:cxnLst/>
            <a:rect l="l" t="t" r="r" b="b"/>
            <a:pathLst>
              <a:path w="98285" h="144094">
                <a:moveTo>
                  <a:pt x="77508" y="0"/>
                </a:moveTo>
                <a:lnTo>
                  <a:pt x="0" y="123240"/>
                </a:lnTo>
                <a:lnTo>
                  <a:pt x="8441" y="120041"/>
                </a:lnTo>
                <a:lnTo>
                  <a:pt x="20569" y="117087"/>
                </a:lnTo>
                <a:lnTo>
                  <a:pt x="32820" y="115910"/>
                </a:lnTo>
                <a:lnTo>
                  <a:pt x="45003" y="116473"/>
                </a:lnTo>
                <a:lnTo>
                  <a:pt x="56930" y="118739"/>
                </a:lnTo>
                <a:lnTo>
                  <a:pt x="68411" y="122671"/>
                </a:lnTo>
                <a:lnTo>
                  <a:pt x="79256" y="128232"/>
                </a:lnTo>
                <a:lnTo>
                  <a:pt x="89277" y="135385"/>
                </a:lnTo>
                <a:lnTo>
                  <a:pt x="98285" y="144094"/>
                </a:lnTo>
                <a:lnTo>
                  <a:pt x="7750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981623" y="4080255"/>
            <a:ext cx="98285" cy="144094"/>
          </a:xfrm>
          <a:custGeom>
            <a:avLst/>
            <a:gdLst/>
            <a:ahLst/>
            <a:cxnLst/>
            <a:rect l="l" t="t" r="r" b="b"/>
            <a:pathLst>
              <a:path w="98285" h="144094">
                <a:moveTo>
                  <a:pt x="0" y="123240"/>
                </a:moveTo>
                <a:lnTo>
                  <a:pt x="77508" y="0"/>
                </a:lnTo>
                <a:lnTo>
                  <a:pt x="98285" y="144094"/>
                </a:lnTo>
                <a:lnTo>
                  <a:pt x="89276" y="135385"/>
                </a:lnTo>
                <a:lnTo>
                  <a:pt x="79254" y="128232"/>
                </a:lnTo>
                <a:lnTo>
                  <a:pt x="68407" y="122672"/>
                </a:lnTo>
                <a:lnTo>
                  <a:pt x="56925" y="118742"/>
                </a:lnTo>
                <a:lnTo>
                  <a:pt x="44997" y="116478"/>
                </a:lnTo>
                <a:lnTo>
                  <a:pt x="32812" y="115916"/>
                </a:lnTo>
                <a:lnTo>
                  <a:pt x="20560" y="117094"/>
                </a:lnTo>
                <a:lnTo>
                  <a:pt x="8431" y="120047"/>
                </a:lnTo>
                <a:lnTo>
                  <a:pt x="0" y="123240"/>
                </a:lnTo>
                <a:close/>
              </a:path>
            </a:pathLst>
          </a:custGeom>
          <a:ln w="781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535172" y="2964205"/>
            <a:ext cx="507855" cy="1263252"/>
          </a:xfrm>
          <a:custGeom>
            <a:avLst/>
            <a:gdLst/>
            <a:ahLst/>
            <a:cxnLst/>
            <a:rect l="l" t="t" r="r" b="b"/>
            <a:pathLst>
              <a:path w="507855" h="1263252">
                <a:moveTo>
                  <a:pt x="152814" y="0"/>
                </a:moveTo>
                <a:lnTo>
                  <a:pt x="132167" y="68756"/>
                </a:lnTo>
                <a:lnTo>
                  <a:pt x="112414" y="138071"/>
                </a:lnTo>
                <a:lnTo>
                  <a:pt x="93720" y="207652"/>
                </a:lnTo>
                <a:lnTo>
                  <a:pt x="76247" y="277208"/>
                </a:lnTo>
                <a:lnTo>
                  <a:pt x="60159" y="346447"/>
                </a:lnTo>
                <a:lnTo>
                  <a:pt x="45618" y="415076"/>
                </a:lnTo>
                <a:lnTo>
                  <a:pt x="32787" y="482804"/>
                </a:lnTo>
                <a:lnTo>
                  <a:pt x="21830" y="549338"/>
                </a:lnTo>
                <a:lnTo>
                  <a:pt x="12910" y="614387"/>
                </a:lnTo>
                <a:lnTo>
                  <a:pt x="6189" y="677659"/>
                </a:lnTo>
                <a:lnTo>
                  <a:pt x="1832" y="738861"/>
                </a:lnTo>
                <a:lnTo>
                  <a:pt x="0" y="797703"/>
                </a:lnTo>
                <a:lnTo>
                  <a:pt x="856" y="853891"/>
                </a:lnTo>
                <a:lnTo>
                  <a:pt x="4565" y="907134"/>
                </a:lnTo>
                <a:lnTo>
                  <a:pt x="11289" y="957141"/>
                </a:lnTo>
                <a:lnTo>
                  <a:pt x="21191" y="1003618"/>
                </a:lnTo>
                <a:lnTo>
                  <a:pt x="34434" y="1046274"/>
                </a:lnTo>
                <a:lnTo>
                  <a:pt x="51182" y="1084817"/>
                </a:lnTo>
                <a:lnTo>
                  <a:pt x="71597" y="1118955"/>
                </a:lnTo>
                <a:lnTo>
                  <a:pt x="95842" y="1148397"/>
                </a:lnTo>
                <a:lnTo>
                  <a:pt x="123774" y="1175317"/>
                </a:lnTo>
                <a:lnTo>
                  <a:pt x="178487" y="1217571"/>
                </a:lnTo>
                <a:lnTo>
                  <a:pt x="231210" y="1245453"/>
                </a:lnTo>
                <a:lnTo>
                  <a:pt x="281394" y="1260250"/>
                </a:lnTo>
                <a:lnTo>
                  <a:pt x="328492" y="1263252"/>
                </a:lnTo>
                <a:lnTo>
                  <a:pt x="350712" y="1260732"/>
                </a:lnTo>
                <a:lnTo>
                  <a:pt x="392151" y="1248456"/>
                </a:lnTo>
                <a:lnTo>
                  <a:pt x="429134" y="1227607"/>
                </a:lnTo>
                <a:lnTo>
                  <a:pt x="461110" y="1199472"/>
                </a:lnTo>
                <a:lnTo>
                  <a:pt x="487534" y="1165341"/>
                </a:lnTo>
                <a:lnTo>
                  <a:pt x="498491" y="1146430"/>
                </a:lnTo>
                <a:lnTo>
                  <a:pt x="507855" y="1126502"/>
                </a:lnTo>
              </a:path>
            </a:pathLst>
          </a:custGeom>
          <a:ln w="1136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949530" y="4076687"/>
            <a:ext cx="99161" cy="145453"/>
          </a:xfrm>
          <a:custGeom>
            <a:avLst/>
            <a:gdLst/>
            <a:ahLst/>
            <a:cxnLst/>
            <a:rect l="l" t="t" r="r" b="b"/>
            <a:pathLst>
              <a:path w="99161" h="145453">
                <a:moveTo>
                  <a:pt x="99161" y="0"/>
                </a:moveTo>
                <a:lnTo>
                  <a:pt x="0" y="106591"/>
                </a:lnTo>
                <a:lnTo>
                  <a:pt x="6485" y="105355"/>
                </a:lnTo>
                <a:lnTo>
                  <a:pt x="19268" y="104371"/>
                </a:lnTo>
                <a:lnTo>
                  <a:pt x="31861" y="105253"/>
                </a:lnTo>
                <a:lnTo>
                  <a:pt x="44072" y="107926"/>
                </a:lnTo>
                <a:lnTo>
                  <a:pt x="55709" y="112312"/>
                </a:lnTo>
                <a:lnTo>
                  <a:pt x="66580" y="118335"/>
                </a:lnTo>
                <a:lnTo>
                  <a:pt x="76492" y="125917"/>
                </a:lnTo>
                <a:lnTo>
                  <a:pt x="85253" y="134982"/>
                </a:lnTo>
                <a:lnTo>
                  <a:pt x="92671" y="145453"/>
                </a:lnTo>
                <a:lnTo>
                  <a:pt x="9916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949518" y="4076687"/>
            <a:ext cx="99174" cy="145453"/>
          </a:xfrm>
          <a:custGeom>
            <a:avLst/>
            <a:gdLst/>
            <a:ahLst/>
            <a:cxnLst/>
            <a:rect l="l" t="t" r="r" b="b"/>
            <a:pathLst>
              <a:path w="99174" h="145453">
                <a:moveTo>
                  <a:pt x="0" y="106591"/>
                </a:moveTo>
                <a:lnTo>
                  <a:pt x="99174" y="0"/>
                </a:lnTo>
                <a:lnTo>
                  <a:pt x="92684" y="145453"/>
                </a:lnTo>
                <a:lnTo>
                  <a:pt x="85267" y="134983"/>
                </a:lnTo>
                <a:lnTo>
                  <a:pt x="76506" y="125919"/>
                </a:lnTo>
                <a:lnTo>
                  <a:pt x="66595" y="118337"/>
                </a:lnTo>
                <a:lnTo>
                  <a:pt x="55725" y="112314"/>
                </a:lnTo>
                <a:lnTo>
                  <a:pt x="44088" y="107928"/>
                </a:lnTo>
                <a:lnTo>
                  <a:pt x="31876" y="105254"/>
                </a:lnTo>
                <a:lnTo>
                  <a:pt x="19282" y="104371"/>
                </a:lnTo>
                <a:lnTo>
                  <a:pt x="6497" y="105354"/>
                </a:lnTo>
                <a:lnTo>
                  <a:pt x="0" y="106591"/>
                </a:lnTo>
                <a:close/>
              </a:path>
            </a:pathLst>
          </a:custGeom>
          <a:ln w="781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982311" y="4046855"/>
            <a:ext cx="1056360" cy="388699"/>
          </a:xfrm>
          <a:custGeom>
            <a:avLst/>
            <a:gdLst/>
            <a:ahLst/>
            <a:cxnLst/>
            <a:rect l="l" t="t" r="r" b="b"/>
            <a:pathLst>
              <a:path w="1056360" h="388699">
                <a:moveTo>
                  <a:pt x="0" y="0"/>
                </a:moveTo>
                <a:lnTo>
                  <a:pt x="14030" y="41159"/>
                </a:lnTo>
                <a:lnTo>
                  <a:pt x="28595" y="79245"/>
                </a:lnTo>
                <a:lnTo>
                  <a:pt x="43819" y="114386"/>
                </a:lnTo>
                <a:lnTo>
                  <a:pt x="59831" y="146711"/>
                </a:lnTo>
                <a:lnTo>
                  <a:pt x="94718" y="203425"/>
                </a:lnTo>
                <a:lnTo>
                  <a:pt x="134265" y="250416"/>
                </a:lnTo>
                <a:lnTo>
                  <a:pt x="179482" y="288710"/>
                </a:lnTo>
                <a:lnTo>
                  <a:pt x="231379" y="319336"/>
                </a:lnTo>
                <a:lnTo>
                  <a:pt x="290966" y="343322"/>
                </a:lnTo>
                <a:lnTo>
                  <a:pt x="359251" y="361694"/>
                </a:lnTo>
                <a:lnTo>
                  <a:pt x="396971" y="369097"/>
                </a:lnTo>
                <a:lnTo>
                  <a:pt x="437245" y="375482"/>
                </a:lnTo>
                <a:lnTo>
                  <a:pt x="480198" y="380977"/>
                </a:lnTo>
                <a:lnTo>
                  <a:pt x="525957" y="385711"/>
                </a:lnTo>
                <a:lnTo>
                  <a:pt x="575002" y="388699"/>
                </a:lnTo>
                <a:lnTo>
                  <a:pt x="621195" y="388394"/>
                </a:lnTo>
                <a:lnTo>
                  <a:pt x="664615" y="385008"/>
                </a:lnTo>
                <a:lnTo>
                  <a:pt x="705343" y="378752"/>
                </a:lnTo>
                <a:lnTo>
                  <a:pt x="743460" y="369839"/>
                </a:lnTo>
                <a:lnTo>
                  <a:pt x="779046" y="358480"/>
                </a:lnTo>
                <a:lnTo>
                  <a:pt x="812180" y="344888"/>
                </a:lnTo>
                <a:lnTo>
                  <a:pt x="871415" y="311851"/>
                </a:lnTo>
                <a:lnTo>
                  <a:pt x="921808" y="272423"/>
                </a:lnTo>
                <a:lnTo>
                  <a:pt x="964001" y="228300"/>
                </a:lnTo>
                <a:lnTo>
                  <a:pt x="998634" y="181178"/>
                </a:lnTo>
                <a:lnTo>
                  <a:pt x="1026351" y="132753"/>
                </a:lnTo>
                <a:lnTo>
                  <a:pt x="1047792" y="84719"/>
                </a:lnTo>
                <a:lnTo>
                  <a:pt x="1056360" y="61379"/>
                </a:lnTo>
              </a:path>
            </a:pathLst>
          </a:custGeom>
          <a:ln w="1136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951499" y="4093870"/>
            <a:ext cx="95072" cy="145554"/>
          </a:xfrm>
          <a:custGeom>
            <a:avLst/>
            <a:gdLst/>
            <a:ahLst/>
            <a:cxnLst/>
            <a:rect l="l" t="t" r="r" b="b"/>
            <a:pathLst>
              <a:path w="95072" h="145554">
                <a:moveTo>
                  <a:pt x="91846" y="0"/>
                </a:moveTo>
                <a:lnTo>
                  <a:pt x="0" y="112966"/>
                </a:lnTo>
                <a:lnTo>
                  <a:pt x="7619" y="111043"/>
                </a:lnTo>
                <a:lnTo>
                  <a:pt x="20169" y="109403"/>
                </a:lnTo>
                <a:lnTo>
                  <a:pt x="32636" y="109587"/>
                </a:lnTo>
                <a:lnTo>
                  <a:pt x="44829" y="111533"/>
                </a:lnTo>
                <a:lnTo>
                  <a:pt x="56560" y="115181"/>
                </a:lnTo>
                <a:lnTo>
                  <a:pt x="67639" y="120469"/>
                </a:lnTo>
                <a:lnTo>
                  <a:pt x="77877" y="127334"/>
                </a:lnTo>
                <a:lnTo>
                  <a:pt x="87084" y="135717"/>
                </a:lnTo>
                <a:lnTo>
                  <a:pt x="95072" y="145554"/>
                </a:lnTo>
                <a:lnTo>
                  <a:pt x="9184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951512" y="4093870"/>
            <a:ext cx="95046" cy="145554"/>
          </a:xfrm>
          <a:custGeom>
            <a:avLst/>
            <a:gdLst/>
            <a:ahLst/>
            <a:cxnLst/>
            <a:rect l="l" t="t" r="r" b="b"/>
            <a:pathLst>
              <a:path w="95046" h="145554">
                <a:moveTo>
                  <a:pt x="0" y="112966"/>
                </a:moveTo>
                <a:lnTo>
                  <a:pt x="91833" y="0"/>
                </a:lnTo>
                <a:lnTo>
                  <a:pt x="95046" y="145554"/>
                </a:lnTo>
                <a:lnTo>
                  <a:pt x="87061" y="135715"/>
                </a:lnTo>
                <a:lnTo>
                  <a:pt x="77855" y="127331"/>
                </a:lnTo>
                <a:lnTo>
                  <a:pt x="67617" y="120465"/>
                </a:lnTo>
                <a:lnTo>
                  <a:pt x="56538" y="115178"/>
                </a:lnTo>
                <a:lnTo>
                  <a:pt x="44806" y="111531"/>
                </a:lnTo>
                <a:lnTo>
                  <a:pt x="32612" y="109585"/>
                </a:lnTo>
                <a:lnTo>
                  <a:pt x="20146" y="109404"/>
                </a:lnTo>
                <a:lnTo>
                  <a:pt x="7596" y="111047"/>
                </a:lnTo>
                <a:lnTo>
                  <a:pt x="0" y="112966"/>
                </a:lnTo>
                <a:close/>
              </a:path>
            </a:pathLst>
          </a:custGeom>
          <a:ln w="7816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100000" y="3328022"/>
            <a:ext cx="1055392" cy="1204978"/>
          </a:xfrm>
          <a:custGeom>
            <a:avLst/>
            <a:gdLst/>
            <a:ahLst/>
            <a:cxnLst/>
            <a:rect l="l" t="t" r="r" b="b"/>
            <a:pathLst>
              <a:path w="1055392" h="1204978">
                <a:moveTo>
                  <a:pt x="1012532" y="0"/>
                </a:moveTo>
                <a:lnTo>
                  <a:pt x="1032802" y="122765"/>
                </a:lnTo>
                <a:lnTo>
                  <a:pt x="1046487" y="237440"/>
                </a:lnTo>
                <a:lnTo>
                  <a:pt x="1053909" y="344272"/>
                </a:lnTo>
                <a:lnTo>
                  <a:pt x="1055392" y="443510"/>
                </a:lnTo>
                <a:lnTo>
                  <a:pt x="1051259" y="535401"/>
                </a:lnTo>
                <a:lnTo>
                  <a:pt x="1041832" y="620194"/>
                </a:lnTo>
                <a:lnTo>
                  <a:pt x="1027434" y="698138"/>
                </a:lnTo>
                <a:lnTo>
                  <a:pt x="1008387" y="769479"/>
                </a:lnTo>
                <a:lnTo>
                  <a:pt x="985016" y="834468"/>
                </a:lnTo>
                <a:lnTo>
                  <a:pt x="957641" y="893351"/>
                </a:lnTo>
                <a:lnTo>
                  <a:pt x="926587" y="946377"/>
                </a:lnTo>
                <a:lnTo>
                  <a:pt x="892176" y="993794"/>
                </a:lnTo>
                <a:lnTo>
                  <a:pt x="854731" y="1035851"/>
                </a:lnTo>
                <a:lnTo>
                  <a:pt x="814574" y="1072795"/>
                </a:lnTo>
                <a:lnTo>
                  <a:pt x="772029" y="1104875"/>
                </a:lnTo>
                <a:lnTo>
                  <a:pt x="727418" y="1132339"/>
                </a:lnTo>
                <a:lnTo>
                  <a:pt x="681064" y="1155436"/>
                </a:lnTo>
                <a:lnTo>
                  <a:pt x="633289" y="1174412"/>
                </a:lnTo>
                <a:lnTo>
                  <a:pt x="584418" y="1189518"/>
                </a:lnTo>
                <a:lnTo>
                  <a:pt x="534771" y="1201000"/>
                </a:lnTo>
                <a:lnTo>
                  <a:pt x="473409" y="1204978"/>
                </a:lnTo>
                <a:lnTo>
                  <a:pt x="442453" y="1201340"/>
                </a:lnTo>
                <a:lnTo>
                  <a:pt x="380540" y="1183797"/>
                </a:lnTo>
                <a:lnTo>
                  <a:pt x="319356" y="1153883"/>
                </a:lnTo>
                <a:lnTo>
                  <a:pt x="259779" y="1113179"/>
                </a:lnTo>
                <a:lnTo>
                  <a:pt x="202684" y="1063264"/>
                </a:lnTo>
                <a:lnTo>
                  <a:pt x="175342" y="1035347"/>
                </a:lnTo>
                <a:lnTo>
                  <a:pt x="148950" y="1005720"/>
                </a:lnTo>
                <a:lnTo>
                  <a:pt x="123617" y="974581"/>
                </a:lnTo>
                <a:lnTo>
                  <a:pt x="99452" y="942127"/>
                </a:lnTo>
                <a:lnTo>
                  <a:pt x="76566" y="908556"/>
                </a:lnTo>
                <a:lnTo>
                  <a:pt x="55069" y="874066"/>
                </a:lnTo>
                <a:lnTo>
                  <a:pt x="35068" y="838854"/>
                </a:lnTo>
                <a:lnTo>
                  <a:pt x="16676" y="803117"/>
                </a:lnTo>
                <a:lnTo>
                  <a:pt x="0" y="767054"/>
                </a:lnTo>
              </a:path>
            </a:pathLst>
          </a:custGeom>
          <a:ln w="9948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094590" y="4083037"/>
            <a:ext cx="88099" cy="127165"/>
          </a:xfrm>
          <a:custGeom>
            <a:avLst/>
            <a:gdLst/>
            <a:ahLst/>
            <a:cxnLst/>
            <a:rect l="l" t="t" r="r" b="b"/>
            <a:pathLst>
              <a:path w="88099" h="127165">
                <a:moveTo>
                  <a:pt x="0" y="0"/>
                </a:moveTo>
                <a:lnTo>
                  <a:pt x="7492" y="127165"/>
                </a:lnTo>
                <a:lnTo>
                  <a:pt x="10639" y="122300"/>
                </a:lnTo>
                <a:lnTo>
                  <a:pt x="18852" y="112471"/>
                </a:lnTo>
                <a:lnTo>
                  <a:pt x="28426" y="104289"/>
                </a:lnTo>
                <a:lnTo>
                  <a:pt x="39117" y="97865"/>
                </a:lnTo>
                <a:lnTo>
                  <a:pt x="50676" y="93311"/>
                </a:lnTo>
                <a:lnTo>
                  <a:pt x="62858" y="90738"/>
                </a:lnTo>
                <a:lnTo>
                  <a:pt x="75414" y="90259"/>
                </a:lnTo>
                <a:lnTo>
                  <a:pt x="88099" y="91986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094590" y="4083049"/>
            <a:ext cx="88099" cy="127165"/>
          </a:xfrm>
          <a:custGeom>
            <a:avLst/>
            <a:gdLst/>
            <a:ahLst/>
            <a:cxnLst/>
            <a:rect l="l" t="t" r="r" b="b"/>
            <a:pathLst>
              <a:path w="88099" h="127165">
                <a:moveTo>
                  <a:pt x="7492" y="127165"/>
                </a:moveTo>
                <a:lnTo>
                  <a:pt x="0" y="0"/>
                </a:lnTo>
                <a:lnTo>
                  <a:pt x="88099" y="91960"/>
                </a:lnTo>
                <a:lnTo>
                  <a:pt x="75411" y="90238"/>
                </a:lnTo>
                <a:lnTo>
                  <a:pt x="62854" y="90721"/>
                </a:lnTo>
                <a:lnTo>
                  <a:pt x="50674" y="93296"/>
                </a:lnTo>
                <a:lnTo>
                  <a:pt x="39118" y="97853"/>
                </a:lnTo>
                <a:lnTo>
                  <a:pt x="28429" y="104279"/>
                </a:lnTo>
                <a:lnTo>
                  <a:pt x="18855" y="112465"/>
                </a:lnTo>
                <a:lnTo>
                  <a:pt x="10641" y="122297"/>
                </a:lnTo>
                <a:lnTo>
                  <a:pt x="7492" y="127165"/>
                </a:lnTo>
                <a:close/>
              </a:path>
            </a:pathLst>
          </a:custGeom>
          <a:ln w="683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113145" y="3323615"/>
            <a:ext cx="778170" cy="1118023"/>
          </a:xfrm>
          <a:custGeom>
            <a:avLst/>
            <a:gdLst/>
            <a:ahLst/>
            <a:cxnLst/>
            <a:rect l="l" t="t" r="r" b="b"/>
            <a:pathLst>
              <a:path w="778170" h="1118023">
                <a:moveTo>
                  <a:pt x="639978" y="0"/>
                </a:moveTo>
                <a:lnTo>
                  <a:pt x="671352" y="72140"/>
                </a:lnTo>
                <a:lnTo>
                  <a:pt x="698480" y="143751"/>
                </a:lnTo>
                <a:lnTo>
                  <a:pt x="721465" y="214595"/>
                </a:lnTo>
                <a:lnTo>
                  <a:pt x="740411" y="284430"/>
                </a:lnTo>
                <a:lnTo>
                  <a:pt x="755421" y="353019"/>
                </a:lnTo>
                <a:lnTo>
                  <a:pt x="766598" y="420121"/>
                </a:lnTo>
                <a:lnTo>
                  <a:pt x="774047" y="485498"/>
                </a:lnTo>
                <a:lnTo>
                  <a:pt x="777869" y="548910"/>
                </a:lnTo>
                <a:lnTo>
                  <a:pt x="778170" y="610118"/>
                </a:lnTo>
                <a:lnTo>
                  <a:pt x="775052" y="668883"/>
                </a:lnTo>
                <a:lnTo>
                  <a:pt x="768619" y="724965"/>
                </a:lnTo>
                <a:lnTo>
                  <a:pt x="758973" y="778126"/>
                </a:lnTo>
                <a:lnTo>
                  <a:pt x="746220" y="828125"/>
                </a:lnTo>
                <a:lnTo>
                  <a:pt x="730461" y="874723"/>
                </a:lnTo>
                <a:lnTo>
                  <a:pt x="711801" y="917682"/>
                </a:lnTo>
                <a:lnTo>
                  <a:pt x="690343" y="956762"/>
                </a:lnTo>
                <a:lnTo>
                  <a:pt x="666190" y="991723"/>
                </a:lnTo>
                <a:lnTo>
                  <a:pt x="639446" y="1022327"/>
                </a:lnTo>
                <a:lnTo>
                  <a:pt x="610215" y="1048334"/>
                </a:lnTo>
                <a:lnTo>
                  <a:pt x="578599" y="1069505"/>
                </a:lnTo>
                <a:lnTo>
                  <a:pt x="526965" y="1095397"/>
                </a:lnTo>
                <a:lnTo>
                  <a:pt x="477395" y="1111894"/>
                </a:lnTo>
                <a:lnTo>
                  <a:pt x="428595" y="1118023"/>
                </a:lnTo>
                <a:lnTo>
                  <a:pt x="404080" y="1116896"/>
                </a:lnTo>
                <a:lnTo>
                  <a:pt x="354013" y="1105651"/>
                </a:lnTo>
                <a:lnTo>
                  <a:pt x="301485" y="1081609"/>
                </a:lnTo>
                <a:lnTo>
                  <a:pt x="245204" y="1043797"/>
                </a:lnTo>
                <a:lnTo>
                  <a:pt x="215251" y="1019423"/>
                </a:lnTo>
                <a:lnTo>
                  <a:pt x="183876" y="991243"/>
                </a:lnTo>
                <a:lnTo>
                  <a:pt x="150916" y="959134"/>
                </a:lnTo>
                <a:lnTo>
                  <a:pt x="116210" y="922976"/>
                </a:lnTo>
                <a:lnTo>
                  <a:pt x="79597" y="882646"/>
                </a:lnTo>
                <a:lnTo>
                  <a:pt x="40914" y="838024"/>
                </a:lnTo>
                <a:lnTo>
                  <a:pt x="0" y="788987"/>
                </a:lnTo>
              </a:path>
            </a:pathLst>
          </a:custGeom>
          <a:ln w="9948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104648" y="4102506"/>
            <a:ext cx="109816" cy="120319"/>
          </a:xfrm>
          <a:custGeom>
            <a:avLst/>
            <a:gdLst/>
            <a:ahLst/>
            <a:cxnLst/>
            <a:rect l="l" t="t" r="r" b="b"/>
            <a:pathLst>
              <a:path w="109816" h="120319">
                <a:moveTo>
                  <a:pt x="0" y="0"/>
                </a:moveTo>
                <a:lnTo>
                  <a:pt x="41846" y="120319"/>
                </a:lnTo>
                <a:lnTo>
                  <a:pt x="46201" y="108221"/>
                </a:lnTo>
                <a:lnTo>
                  <a:pt x="52961" y="96394"/>
                </a:lnTo>
                <a:lnTo>
                  <a:pt x="61600" y="86094"/>
                </a:lnTo>
                <a:lnTo>
                  <a:pt x="71861" y="77539"/>
                </a:lnTo>
                <a:lnTo>
                  <a:pt x="83488" y="70948"/>
                </a:lnTo>
                <a:lnTo>
                  <a:pt x="96225" y="66538"/>
                </a:lnTo>
                <a:lnTo>
                  <a:pt x="109816" y="6452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104661" y="4102506"/>
            <a:ext cx="109804" cy="120319"/>
          </a:xfrm>
          <a:custGeom>
            <a:avLst/>
            <a:gdLst/>
            <a:ahLst/>
            <a:cxnLst/>
            <a:rect l="l" t="t" r="r" b="b"/>
            <a:pathLst>
              <a:path w="109804" h="120319">
                <a:moveTo>
                  <a:pt x="41833" y="120319"/>
                </a:moveTo>
                <a:lnTo>
                  <a:pt x="0" y="0"/>
                </a:lnTo>
                <a:lnTo>
                  <a:pt x="109804" y="64528"/>
                </a:lnTo>
                <a:lnTo>
                  <a:pt x="96213" y="66538"/>
                </a:lnTo>
                <a:lnTo>
                  <a:pt x="83476" y="70948"/>
                </a:lnTo>
                <a:lnTo>
                  <a:pt x="71848" y="77539"/>
                </a:lnTo>
                <a:lnTo>
                  <a:pt x="61587" y="86094"/>
                </a:lnTo>
                <a:lnTo>
                  <a:pt x="52948" y="96394"/>
                </a:lnTo>
                <a:lnTo>
                  <a:pt x="46188" y="108221"/>
                </a:lnTo>
                <a:lnTo>
                  <a:pt x="41833" y="120319"/>
                </a:lnTo>
                <a:close/>
              </a:path>
            </a:pathLst>
          </a:custGeom>
          <a:ln w="683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130709" y="2981731"/>
            <a:ext cx="551731" cy="1333031"/>
          </a:xfrm>
          <a:custGeom>
            <a:avLst/>
            <a:gdLst/>
            <a:ahLst/>
            <a:cxnLst/>
            <a:rect l="l" t="t" r="r" b="b"/>
            <a:pathLst>
              <a:path w="551731" h="1333031">
                <a:moveTo>
                  <a:pt x="276148" y="0"/>
                </a:moveTo>
                <a:lnTo>
                  <a:pt x="303308" y="108651"/>
                </a:lnTo>
                <a:lnTo>
                  <a:pt x="330659" y="211206"/>
                </a:lnTo>
                <a:lnTo>
                  <a:pt x="357866" y="307876"/>
                </a:lnTo>
                <a:lnTo>
                  <a:pt x="384594" y="398875"/>
                </a:lnTo>
                <a:lnTo>
                  <a:pt x="410507" y="484417"/>
                </a:lnTo>
                <a:lnTo>
                  <a:pt x="435271" y="564717"/>
                </a:lnTo>
                <a:lnTo>
                  <a:pt x="458549" y="639986"/>
                </a:lnTo>
                <a:lnTo>
                  <a:pt x="480006" y="710440"/>
                </a:lnTo>
                <a:lnTo>
                  <a:pt x="499307" y="776291"/>
                </a:lnTo>
                <a:lnTo>
                  <a:pt x="516116" y="837753"/>
                </a:lnTo>
                <a:lnTo>
                  <a:pt x="530099" y="895041"/>
                </a:lnTo>
                <a:lnTo>
                  <a:pt x="540919" y="948367"/>
                </a:lnTo>
                <a:lnTo>
                  <a:pt x="548242" y="997945"/>
                </a:lnTo>
                <a:lnTo>
                  <a:pt x="551731" y="1043989"/>
                </a:lnTo>
                <a:lnTo>
                  <a:pt x="551052" y="1086712"/>
                </a:lnTo>
                <a:lnTo>
                  <a:pt x="545869" y="1126329"/>
                </a:lnTo>
                <a:lnTo>
                  <a:pt x="535847" y="1163052"/>
                </a:lnTo>
                <a:lnTo>
                  <a:pt x="520651" y="1197095"/>
                </a:lnTo>
                <a:lnTo>
                  <a:pt x="499944" y="1228673"/>
                </a:lnTo>
                <a:lnTo>
                  <a:pt x="473392" y="1257998"/>
                </a:lnTo>
                <a:lnTo>
                  <a:pt x="443617" y="1283292"/>
                </a:lnTo>
                <a:lnTo>
                  <a:pt x="413473" y="1302980"/>
                </a:lnTo>
                <a:lnTo>
                  <a:pt x="383131" y="1317431"/>
                </a:lnTo>
                <a:lnTo>
                  <a:pt x="352757" y="1327011"/>
                </a:lnTo>
                <a:lnTo>
                  <a:pt x="322520" y="1332089"/>
                </a:lnTo>
                <a:lnTo>
                  <a:pt x="292589" y="1333031"/>
                </a:lnTo>
                <a:lnTo>
                  <a:pt x="263133" y="1330204"/>
                </a:lnTo>
                <a:lnTo>
                  <a:pt x="234319" y="1323977"/>
                </a:lnTo>
                <a:lnTo>
                  <a:pt x="206316" y="1314716"/>
                </a:lnTo>
                <a:lnTo>
                  <a:pt x="179293" y="1302789"/>
                </a:lnTo>
                <a:lnTo>
                  <a:pt x="153418" y="1288564"/>
                </a:lnTo>
                <a:lnTo>
                  <a:pt x="128860" y="1272407"/>
                </a:lnTo>
                <a:lnTo>
                  <a:pt x="105786" y="1254686"/>
                </a:lnTo>
                <a:lnTo>
                  <a:pt x="84366" y="1235769"/>
                </a:lnTo>
                <a:lnTo>
                  <a:pt x="64768" y="1216023"/>
                </a:lnTo>
                <a:lnTo>
                  <a:pt x="47160" y="1195815"/>
                </a:lnTo>
                <a:lnTo>
                  <a:pt x="31710" y="1175513"/>
                </a:lnTo>
                <a:lnTo>
                  <a:pt x="18588" y="1155484"/>
                </a:lnTo>
                <a:lnTo>
                  <a:pt x="7962" y="1136095"/>
                </a:lnTo>
                <a:lnTo>
                  <a:pt x="0" y="1117714"/>
                </a:lnTo>
              </a:path>
            </a:pathLst>
          </a:custGeom>
          <a:ln w="9948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125959" y="4087139"/>
            <a:ext cx="82740" cy="127368"/>
          </a:xfrm>
          <a:custGeom>
            <a:avLst/>
            <a:gdLst/>
            <a:ahLst/>
            <a:cxnLst/>
            <a:rect l="l" t="t" r="r" b="b"/>
            <a:pathLst>
              <a:path w="82740" h="127368">
                <a:moveTo>
                  <a:pt x="0" y="0"/>
                </a:moveTo>
                <a:lnTo>
                  <a:pt x="266" y="127368"/>
                </a:lnTo>
                <a:lnTo>
                  <a:pt x="4299" y="121926"/>
                </a:lnTo>
                <a:lnTo>
                  <a:pt x="13061" y="112801"/>
                </a:lnTo>
                <a:lnTo>
                  <a:pt x="23044" y="105364"/>
                </a:lnTo>
                <a:lnTo>
                  <a:pt x="34005" y="99711"/>
                </a:lnTo>
                <a:lnTo>
                  <a:pt x="45699" y="95936"/>
                </a:lnTo>
                <a:lnTo>
                  <a:pt x="57883" y="94133"/>
                </a:lnTo>
                <a:lnTo>
                  <a:pt x="70311" y="94398"/>
                </a:lnTo>
                <a:lnTo>
                  <a:pt x="82740" y="96824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125959" y="4087126"/>
            <a:ext cx="82753" cy="127381"/>
          </a:xfrm>
          <a:custGeom>
            <a:avLst/>
            <a:gdLst/>
            <a:ahLst/>
            <a:cxnLst/>
            <a:rect l="l" t="t" r="r" b="b"/>
            <a:pathLst>
              <a:path w="82753" h="127381">
                <a:moveTo>
                  <a:pt x="279" y="127381"/>
                </a:moveTo>
                <a:lnTo>
                  <a:pt x="0" y="0"/>
                </a:lnTo>
                <a:lnTo>
                  <a:pt x="82753" y="96837"/>
                </a:lnTo>
                <a:lnTo>
                  <a:pt x="70318" y="94414"/>
                </a:lnTo>
                <a:lnTo>
                  <a:pt x="57885" y="94152"/>
                </a:lnTo>
                <a:lnTo>
                  <a:pt x="45698" y="95955"/>
                </a:lnTo>
                <a:lnTo>
                  <a:pt x="34002" y="99731"/>
                </a:lnTo>
                <a:lnTo>
                  <a:pt x="23041" y="105384"/>
                </a:lnTo>
                <a:lnTo>
                  <a:pt x="13060" y="112821"/>
                </a:lnTo>
                <a:lnTo>
                  <a:pt x="4302" y="121948"/>
                </a:lnTo>
                <a:lnTo>
                  <a:pt x="279" y="127381"/>
                </a:lnTo>
                <a:close/>
              </a:path>
            </a:pathLst>
          </a:custGeom>
          <a:ln w="683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478500" y="401063"/>
            <a:ext cx="1154999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Upper</a:t>
            </a:r>
            <a:endParaRPr sz="2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655561" y="401063"/>
            <a:ext cx="1381756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Bound:</a:t>
            </a:r>
            <a:endParaRPr sz="2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083969" y="401063"/>
            <a:ext cx="1540076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900" b="1" spc="-59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ormal</a:t>
            </a:r>
            <a:endParaRPr sz="2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84026" y="4981465"/>
            <a:ext cx="7625065" cy="694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15"/>
              </a:spcBef>
            </a:pP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Each</a:t>
            </a:r>
            <a:r>
              <a:rPr sz="3200" spc="55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column</a:t>
            </a:r>
            <a:r>
              <a:rPr sz="3200" spc="74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contains</a:t>
            </a:r>
            <a:r>
              <a:rPr sz="3200" spc="84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a</a:t>
            </a:r>
            <a:r>
              <a:rPr sz="3200" spc="20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ba</a:t>
            </a:r>
            <a:r>
              <a:rPr sz="3200" spc="-39" dirty="0" smtClean="0">
                <a:solidFill>
                  <a:srgbClr val="232F3B"/>
                </a:solidFill>
                <a:latin typeface="Arial"/>
                <a:cs typeface="Arial"/>
              </a:rPr>
              <a:t>c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k</a:t>
            </a:r>
            <a:r>
              <a:rPr sz="3200" spc="52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lang="lv-LV" sz="3200" spc="52" dirty="0" smtClean="0">
                <a:solidFill>
                  <a:srgbClr val="232F3B"/>
                </a:solidFill>
                <a:latin typeface="Arial"/>
                <a:cs typeface="Arial"/>
              </a:rPr>
              <a:t>        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pointer</a:t>
            </a:r>
            <a:r>
              <a:rPr sz="3200" spc="70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to</a:t>
            </a:r>
            <a:r>
              <a:rPr sz="3200" spc="26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the</a:t>
            </a:r>
            <a:r>
              <a:rPr sz="3200" spc="37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all-1</a:t>
            </a:r>
            <a:r>
              <a:rPr sz="3200" spc="47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column</a:t>
            </a:r>
            <a:endParaRPr lang="lv-LV" sz="3200" dirty="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998980" y="6743810"/>
            <a:ext cx="259978" cy="27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225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464227" y="1251962"/>
            <a:ext cx="351751" cy="35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4815979" y="1251962"/>
            <a:ext cx="355282" cy="35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5171262" y="1251962"/>
            <a:ext cx="355282" cy="35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5526544" y="1251962"/>
            <a:ext cx="355282" cy="35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5881827" y="1251962"/>
            <a:ext cx="355295" cy="35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20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37122" y="1251962"/>
            <a:ext cx="355282" cy="35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6592404" y="1251962"/>
            <a:ext cx="355295" cy="35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6947700" y="1251962"/>
            <a:ext cx="351739" cy="35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4464227" y="1603705"/>
            <a:ext cx="351751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4815979" y="1603705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5171262" y="1603705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5526544" y="1603705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5881827" y="1603705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237122" y="1603705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6592404" y="1603705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6947700" y="1603705"/>
            <a:ext cx="351739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4464227" y="1958987"/>
            <a:ext cx="351751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4815979" y="1958987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5171262" y="1958987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5526544" y="1958987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5881827" y="1958987"/>
            <a:ext cx="355295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37122" y="1958987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6592404" y="1958987"/>
            <a:ext cx="355295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6947700" y="1958987"/>
            <a:ext cx="351739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4464227" y="2314282"/>
            <a:ext cx="351751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4815979" y="2314282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5171262" y="2314282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5526544" y="2314282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5881827" y="2314282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37122" y="2314282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6592404" y="2314282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6947700" y="2314282"/>
            <a:ext cx="351739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4464227" y="2669565"/>
            <a:ext cx="351751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4815979" y="2669565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5171262" y="2669565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5526544" y="2669565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81827" y="2669565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37122" y="2669565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92404" y="2669565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6947700" y="2669565"/>
            <a:ext cx="351739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4464227" y="3024847"/>
            <a:ext cx="351751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3987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15979" y="3024847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5171262" y="3024847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18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26544" y="3024847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5881827" y="3024847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7122" y="3024847"/>
            <a:ext cx="355282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6592404" y="3024847"/>
            <a:ext cx="355295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47700" y="3024847"/>
            <a:ext cx="351739" cy="355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18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64227" y="3380130"/>
            <a:ext cx="351751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815979" y="3380130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5171262" y="3380130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526544" y="3380130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881827" y="3380130"/>
            <a:ext cx="355295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7122" y="3380130"/>
            <a:ext cx="355282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592404" y="3380130"/>
            <a:ext cx="355295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947700" y="3380130"/>
            <a:ext cx="351739" cy="35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464227" y="3735425"/>
            <a:ext cx="351751" cy="351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815979" y="3735425"/>
            <a:ext cx="355282" cy="351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18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1262" y="3735425"/>
            <a:ext cx="355282" cy="351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526544" y="3735425"/>
            <a:ext cx="355282" cy="351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881827" y="3735425"/>
            <a:ext cx="355295" cy="351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530">
              <a:lnSpc>
                <a:spcPct val="95825"/>
              </a:lnSpc>
              <a:spcBef>
                <a:spcPts val="245"/>
              </a:spcBef>
            </a:pPr>
            <a:r>
              <a:rPr sz="1900" b="1" spc="0" dirty="0" smtClean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7122" y="3735425"/>
            <a:ext cx="355282" cy="351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592404" y="3735425"/>
            <a:ext cx="355295" cy="351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947700" y="3735425"/>
            <a:ext cx="351739" cy="351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8" name="object 75"/>
          <p:cNvSpPr txBox="1"/>
          <p:nvPr/>
        </p:nvSpPr>
        <p:spPr>
          <a:xfrm>
            <a:off x="1284027" y="6000807"/>
            <a:ext cx="7625065" cy="694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15"/>
              </a:spcBef>
            </a:pPr>
            <a:r>
              <a:rPr sz="3200" spc="-19" dirty="0" smtClean="0">
                <a:solidFill>
                  <a:srgbClr val="009C5D"/>
                </a:solidFill>
                <a:latin typeface="Arial"/>
                <a:cs typeface="Arial"/>
              </a:rPr>
              <a:t>B</a:t>
            </a:r>
            <a:r>
              <a:rPr sz="3200" spc="0" dirty="0" smtClean="0">
                <a:solidFill>
                  <a:srgbClr val="009C5D"/>
                </a:solidFill>
                <a:latin typeface="Arial"/>
                <a:cs typeface="Arial"/>
              </a:rPr>
              <a:t>UT</a:t>
            </a:r>
            <a:r>
              <a:rPr sz="3200" spc="49" dirty="0" smtClean="0">
                <a:solidFill>
                  <a:srgbClr val="009C5D"/>
                </a:solidFill>
                <a:latin typeface="Arial"/>
                <a:cs typeface="Arial"/>
              </a:rPr>
              <a:t> </a:t>
            </a:r>
            <a:r>
              <a:rPr lang="lv-LV" sz="3200" spc="0" dirty="0" smtClean="0">
                <a:solidFill>
                  <a:srgbClr val="00B050"/>
                </a:solidFill>
                <a:latin typeface="Arial"/>
                <a:cs typeface="Arial"/>
              </a:rPr>
              <a:t>there can be several back pointers</a:t>
            </a:r>
            <a:endParaRPr sz="32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59" name="object 75"/>
          <p:cNvSpPr txBox="1"/>
          <p:nvPr/>
        </p:nvSpPr>
        <p:spPr>
          <a:xfrm>
            <a:off x="1312093" y="6660283"/>
            <a:ext cx="7625065" cy="694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15"/>
              </a:spcBef>
            </a:pPr>
            <a:r>
              <a:rPr lang="lv-LV" sz="3200" spc="-19" dirty="0" smtClean="0">
                <a:solidFill>
                  <a:srgbClr val="FF0000"/>
                </a:solidFill>
                <a:latin typeface="Arial"/>
                <a:cs typeface="Arial"/>
              </a:rPr>
              <a:t>Which is the right one?</a:t>
            </a:r>
            <a:endParaRPr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61"/>
          <p:cNvSpPr/>
          <p:nvPr/>
        </p:nvSpPr>
        <p:spPr>
          <a:xfrm>
            <a:off x="7771507" y="2935343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1" y="0"/>
                </a:moveTo>
                <a:lnTo>
                  <a:pt x="69402" y="255"/>
                </a:lnTo>
                <a:lnTo>
                  <a:pt x="55237" y="2774"/>
                </a:lnTo>
                <a:lnTo>
                  <a:pt x="42126" y="7778"/>
                </a:lnTo>
                <a:lnTo>
                  <a:pt x="30326" y="15011"/>
                </a:lnTo>
                <a:lnTo>
                  <a:pt x="20095" y="24217"/>
                </a:lnTo>
                <a:lnTo>
                  <a:pt x="11689" y="35139"/>
                </a:lnTo>
                <a:lnTo>
                  <a:pt x="5366" y="47521"/>
                </a:lnTo>
                <a:lnTo>
                  <a:pt x="1384" y="61107"/>
                </a:lnTo>
                <a:lnTo>
                  <a:pt x="0" y="75641"/>
                </a:lnTo>
                <a:lnTo>
                  <a:pt x="0" y="302653"/>
                </a:lnTo>
                <a:lnTo>
                  <a:pt x="2780" y="323113"/>
                </a:lnTo>
                <a:lnTo>
                  <a:pt x="7791" y="336217"/>
                </a:lnTo>
                <a:lnTo>
                  <a:pt x="15033" y="348009"/>
                </a:lnTo>
                <a:lnTo>
                  <a:pt x="24247" y="358233"/>
                </a:lnTo>
                <a:lnTo>
                  <a:pt x="35178" y="366630"/>
                </a:lnTo>
                <a:lnTo>
                  <a:pt x="47567" y="372946"/>
                </a:lnTo>
                <a:lnTo>
                  <a:pt x="61157" y="376924"/>
                </a:lnTo>
                <a:lnTo>
                  <a:pt x="75691" y="378307"/>
                </a:lnTo>
                <a:lnTo>
                  <a:pt x="302742" y="378307"/>
                </a:lnTo>
                <a:lnTo>
                  <a:pt x="323195" y="375532"/>
                </a:lnTo>
                <a:lnTo>
                  <a:pt x="336305" y="370526"/>
                </a:lnTo>
                <a:lnTo>
                  <a:pt x="348103" y="363291"/>
                </a:lnTo>
                <a:lnTo>
                  <a:pt x="358332" y="354083"/>
                </a:lnTo>
                <a:lnTo>
                  <a:pt x="366736" y="343159"/>
                </a:lnTo>
                <a:lnTo>
                  <a:pt x="373056" y="330775"/>
                </a:lnTo>
                <a:lnTo>
                  <a:pt x="377037" y="317187"/>
                </a:lnTo>
                <a:lnTo>
                  <a:pt x="378421" y="302653"/>
                </a:lnTo>
                <a:lnTo>
                  <a:pt x="378421" y="75641"/>
                </a:lnTo>
                <a:lnTo>
                  <a:pt x="375647" y="55198"/>
                </a:lnTo>
                <a:lnTo>
                  <a:pt x="370639" y="42092"/>
                </a:lnTo>
                <a:lnTo>
                  <a:pt x="363400" y="30298"/>
                </a:lnTo>
                <a:lnTo>
                  <a:pt x="354187" y="20074"/>
                </a:lnTo>
                <a:lnTo>
                  <a:pt x="343258" y="11676"/>
                </a:lnTo>
                <a:lnTo>
                  <a:pt x="330869" y="5360"/>
                </a:lnTo>
                <a:lnTo>
                  <a:pt x="317278" y="1382"/>
                </a:lnTo>
                <a:lnTo>
                  <a:pt x="302742" y="0"/>
                </a:lnTo>
                <a:lnTo>
                  <a:pt x="75691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66"/>
          <p:cNvSpPr/>
          <p:nvPr/>
        </p:nvSpPr>
        <p:spPr>
          <a:xfrm>
            <a:off x="7754715" y="3319583"/>
            <a:ext cx="378409" cy="378307"/>
          </a:xfrm>
          <a:custGeom>
            <a:avLst/>
            <a:gdLst/>
            <a:ahLst/>
            <a:cxnLst/>
            <a:rect l="l" t="t" r="r" b="b"/>
            <a:pathLst>
              <a:path w="378409" h="378307">
                <a:moveTo>
                  <a:pt x="75679" y="0"/>
                </a:moveTo>
                <a:lnTo>
                  <a:pt x="69390" y="255"/>
                </a:lnTo>
                <a:lnTo>
                  <a:pt x="55226" y="2774"/>
                </a:lnTo>
                <a:lnTo>
                  <a:pt x="42116" y="7778"/>
                </a:lnTo>
                <a:lnTo>
                  <a:pt x="30318" y="15012"/>
                </a:lnTo>
                <a:lnTo>
                  <a:pt x="20089" y="24219"/>
                </a:lnTo>
                <a:lnTo>
                  <a:pt x="11685" y="35142"/>
                </a:lnTo>
                <a:lnTo>
                  <a:pt x="5365" y="47527"/>
                </a:lnTo>
                <a:lnTo>
                  <a:pt x="1384" y="61116"/>
                </a:lnTo>
                <a:lnTo>
                  <a:pt x="0" y="75653"/>
                </a:lnTo>
                <a:lnTo>
                  <a:pt x="0" y="302653"/>
                </a:lnTo>
                <a:lnTo>
                  <a:pt x="2777" y="323109"/>
                </a:lnTo>
                <a:lnTo>
                  <a:pt x="7785" y="336216"/>
                </a:lnTo>
                <a:lnTo>
                  <a:pt x="15025" y="348010"/>
                </a:lnTo>
                <a:lnTo>
                  <a:pt x="24237" y="358234"/>
                </a:lnTo>
                <a:lnTo>
                  <a:pt x="35166" y="366632"/>
                </a:lnTo>
                <a:lnTo>
                  <a:pt x="47554" y="372947"/>
                </a:lnTo>
                <a:lnTo>
                  <a:pt x="61144" y="376924"/>
                </a:lnTo>
                <a:lnTo>
                  <a:pt x="75679" y="378307"/>
                </a:lnTo>
                <a:lnTo>
                  <a:pt x="302729" y="378307"/>
                </a:lnTo>
                <a:lnTo>
                  <a:pt x="323183" y="375533"/>
                </a:lnTo>
                <a:lnTo>
                  <a:pt x="336292" y="370529"/>
                </a:lnTo>
                <a:lnTo>
                  <a:pt x="348090" y="363295"/>
                </a:lnTo>
                <a:lnTo>
                  <a:pt x="358319" y="354088"/>
                </a:lnTo>
                <a:lnTo>
                  <a:pt x="366723" y="343164"/>
                </a:lnTo>
                <a:lnTo>
                  <a:pt x="373044" y="330780"/>
                </a:lnTo>
                <a:lnTo>
                  <a:pt x="377025" y="317191"/>
                </a:lnTo>
                <a:lnTo>
                  <a:pt x="378409" y="302653"/>
                </a:lnTo>
                <a:lnTo>
                  <a:pt x="378409" y="75653"/>
                </a:lnTo>
                <a:lnTo>
                  <a:pt x="375632" y="55198"/>
                </a:lnTo>
                <a:lnTo>
                  <a:pt x="370623" y="42090"/>
                </a:lnTo>
                <a:lnTo>
                  <a:pt x="363384" y="30297"/>
                </a:lnTo>
                <a:lnTo>
                  <a:pt x="354171" y="20073"/>
                </a:lnTo>
                <a:lnTo>
                  <a:pt x="343242" y="11675"/>
                </a:lnTo>
                <a:lnTo>
                  <a:pt x="330854" y="5359"/>
                </a:lnTo>
                <a:lnTo>
                  <a:pt x="317264" y="1382"/>
                </a:lnTo>
                <a:lnTo>
                  <a:pt x="302729" y="0"/>
                </a:lnTo>
                <a:lnTo>
                  <a:pt x="75679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66"/>
          <p:cNvSpPr/>
          <p:nvPr/>
        </p:nvSpPr>
        <p:spPr>
          <a:xfrm>
            <a:off x="7771507" y="4070068"/>
            <a:ext cx="378409" cy="378307"/>
          </a:xfrm>
          <a:custGeom>
            <a:avLst/>
            <a:gdLst/>
            <a:ahLst/>
            <a:cxnLst/>
            <a:rect l="l" t="t" r="r" b="b"/>
            <a:pathLst>
              <a:path w="378409" h="378307">
                <a:moveTo>
                  <a:pt x="75679" y="0"/>
                </a:moveTo>
                <a:lnTo>
                  <a:pt x="69390" y="255"/>
                </a:lnTo>
                <a:lnTo>
                  <a:pt x="55226" y="2774"/>
                </a:lnTo>
                <a:lnTo>
                  <a:pt x="42116" y="7778"/>
                </a:lnTo>
                <a:lnTo>
                  <a:pt x="30318" y="15012"/>
                </a:lnTo>
                <a:lnTo>
                  <a:pt x="20089" y="24219"/>
                </a:lnTo>
                <a:lnTo>
                  <a:pt x="11685" y="35142"/>
                </a:lnTo>
                <a:lnTo>
                  <a:pt x="5365" y="47527"/>
                </a:lnTo>
                <a:lnTo>
                  <a:pt x="1384" y="61116"/>
                </a:lnTo>
                <a:lnTo>
                  <a:pt x="0" y="75653"/>
                </a:lnTo>
                <a:lnTo>
                  <a:pt x="0" y="302653"/>
                </a:lnTo>
                <a:lnTo>
                  <a:pt x="2777" y="323109"/>
                </a:lnTo>
                <a:lnTo>
                  <a:pt x="7785" y="336216"/>
                </a:lnTo>
                <a:lnTo>
                  <a:pt x="15025" y="348010"/>
                </a:lnTo>
                <a:lnTo>
                  <a:pt x="24237" y="358234"/>
                </a:lnTo>
                <a:lnTo>
                  <a:pt x="35166" y="366632"/>
                </a:lnTo>
                <a:lnTo>
                  <a:pt x="47554" y="372947"/>
                </a:lnTo>
                <a:lnTo>
                  <a:pt x="61144" y="376924"/>
                </a:lnTo>
                <a:lnTo>
                  <a:pt x="75679" y="378307"/>
                </a:lnTo>
                <a:lnTo>
                  <a:pt x="302729" y="378307"/>
                </a:lnTo>
                <a:lnTo>
                  <a:pt x="323183" y="375533"/>
                </a:lnTo>
                <a:lnTo>
                  <a:pt x="336292" y="370529"/>
                </a:lnTo>
                <a:lnTo>
                  <a:pt x="348090" y="363295"/>
                </a:lnTo>
                <a:lnTo>
                  <a:pt x="358319" y="354088"/>
                </a:lnTo>
                <a:lnTo>
                  <a:pt x="366723" y="343164"/>
                </a:lnTo>
                <a:lnTo>
                  <a:pt x="373044" y="330780"/>
                </a:lnTo>
                <a:lnTo>
                  <a:pt x="377025" y="317191"/>
                </a:lnTo>
                <a:lnTo>
                  <a:pt x="378409" y="302653"/>
                </a:lnTo>
                <a:lnTo>
                  <a:pt x="378409" y="75653"/>
                </a:lnTo>
                <a:lnTo>
                  <a:pt x="375632" y="55198"/>
                </a:lnTo>
                <a:lnTo>
                  <a:pt x="370623" y="42090"/>
                </a:lnTo>
                <a:lnTo>
                  <a:pt x="363384" y="30297"/>
                </a:lnTo>
                <a:lnTo>
                  <a:pt x="354171" y="20073"/>
                </a:lnTo>
                <a:lnTo>
                  <a:pt x="343242" y="11675"/>
                </a:lnTo>
                <a:lnTo>
                  <a:pt x="330854" y="5359"/>
                </a:lnTo>
                <a:lnTo>
                  <a:pt x="317264" y="1382"/>
                </a:lnTo>
                <a:lnTo>
                  <a:pt x="302729" y="0"/>
                </a:lnTo>
                <a:lnTo>
                  <a:pt x="75679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82"/>
          <p:cNvSpPr/>
          <p:nvPr/>
        </p:nvSpPr>
        <p:spPr>
          <a:xfrm>
            <a:off x="7748347" y="3694093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6"/>
                </a:lnTo>
                <a:lnTo>
                  <a:pt x="42114" y="7781"/>
                </a:lnTo>
                <a:lnTo>
                  <a:pt x="30316" y="15015"/>
                </a:lnTo>
                <a:lnTo>
                  <a:pt x="20087" y="24222"/>
                </a:lnTo>
                <a:lnTo>
                  <a:pt x="11684" y="35145"/>
                </a:lnTo>
                <a:lnTo>
                  <a:pt x="5364" y="47529"/>
                </a:lnTo>
                <a:lnTo>
                  <a:pt x="1383" y="61117"/>
                </a:lnTo>
                <a:lnTo>
                  <a:pt x="0" y="75653"/>
                </a:lnTo>
                <a:lnTo>
                  <a:pt x="0" y="302653"/>
                </a:lnTo>
                <a:lnTo>
                  <a:pt x="2779" y="323117"/>
                </a:lnTo>
                <a:lnTo>
                  <a:pt x="7789" y="336223"/>
                </a:lnTo>
                <a:lnTo>
                  <a:pt x="15029" y="348015"/>
                </a:lnTo>
                <a:lnTo>
                  <a:pt x="24242" y="358237"/>
                </a:lnTo>
                <a:lnTo>
                  <a:pt x="35172" y="366634"/>
                </a:lnTo>
                <a:lnTo>
                  <a:pt x="47562" y="372948"/>
                </a:lnTo>
                <a:lnTo>
                  <a:pt x="61154" y="376925"/>
                </a:lnTo>
                <a:lnTo>
                  <a:pt x="75692" y="378307"/>
                </a:lnTo>
                <a:lnTo>
                  <a:pt x="302729" y="378307"/>
                </a:lnTo>
                <a:lnTo>
                  <a:pt x="323196" y="375531"/>
                </a:lnTo>
                <a:lnTo>
                  <a:pt x="336307" y="370525"/>
                </a:lnTo>
                <a:lnTo>
                  <a:pt x="348105" y="363291"/>
                </a:lnTo>
                <a:lnTo>
                  <a:pt x="358334" y="354085"/>
                </a:lnTo>
                <a:lnTo>
                  <a:pt x="366737" y="343161"/>
                </a:lnTo>
                <a:lnTo>
                  <a:pt x="373057" y="330778"/>
                </a:lnTo>
                <a:lnTo>
                  <a:pt x="377037" y="317190"/>
                </a:lnTo>
                <a:lnTo>
                  <a:pt x="378421" y="302653"/>
                </a:lnTo>
                <a:lnTo>
                  <a:pt x="378421" y="75653"/>
                </a:lnTo>
                <a:lnTo>
                  <a:pt x="375642" y="55190"/>
                </a:lnTo>
                <a:lnTo>
                  <a:pt x="370632" y="42084"/>
                </a:lnTo>
                <a:lnTo>
                  <a:pt x="363392" y="30292"/>
                </a:lnTo>
                <a:lnTo>
                  <a:pt x="354179" y="20070"/>
                </a:lnTo>
                <a:lnTo>
                  <a:pt x="343249" y="11673"/>
                </a:lnTo>
                <a:lnTo>
                  <a:pt x="330859" y="5358"/>
                </a:lnTo>
                <a:lnTo>
                  <a:pt x="317267" y="1382"/>
                </a:lnTo>
                <a:lnTo>
                  <a:pt x="302729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93"/>
          <p:cNvSpPr/>
          <p:nvPr/>
        </p:nvSpPr>
        <p:spPr>
          <a:xfrm>
            <a:off x="7760215" y="4076889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302742" y="0"/>
                </a:lnTo>
                <a:lnTo>
                  <a:pt x="317280" y="1383"/>
                </a:lnTo>
                <a:lnTo>
                  <a:pt x="330872" y="5361"/>
                </a:lnTo>
                <a:lnTo>
                  <a:pt x="343261" y="11677"/>
                </a:lnTo>
                <a:lnTo>
                  <a:pt x="354191" y="20076"/>
                </a:lnTo>
                <a:lnTo>
                  <a:pt x="363403" y="30300"/>
                </a:lnTo>
                <a:lnTo>
                  <a:pt x="370642" y="42094"/>
                </a:lnTo>
                <a:lnTo>
                  <a:pt x="375649" y="55199"/>
                </a:lnTo>
                <a:lnTo>
                  <a:pt x="378167" y="69360"/>
                </a:lnTo>
                <a:lnTo>
                  <a:pt x="378421" y="75628"/>
                </a:lnTo>
                <a:lnTo>
                  <a:pt x="378421" y="302653"/>
                </a:lnTo>
                <a:lnTo>
                  <a:pt x="377037" y="317188"/>
                </a:lnTo>
                <a:lnTo>
                  <a:pt x="373055" y="330775"/>
                </a:lnTo>
                <a:lnTo>
                  <a:pt x="366734" y="343158"/>
                </a:lnTo>
                <a:lnTo>
                  <a:pt x="358329" y="354081"/>
                </a:lnTo>
                <a:lnTo>
                  <a:pt x="348098" y="363286"/>
                </a:lnTo>
                <a:lnTo>
                  <a:pt x="336299" y="370519"/>
                </a:lnTo>
                <a:lnTo>
                  <a:pt x="323187" y="375523"/>
                </a:lnTo>
                <a:lnTo>
                  <a:pt x="309022" y="378040"/>
                </a:lnTo>
                <a:lnTo>
                  <a:pt x="302742" y="378294"/>
                </a:lnTo>
                <a:lnTo>
                  <a:pt x="75692" y="378294"/>
                </a:lnTo>
                <a:lnTo>
                  <a:pt x="61152" y="376912"/>
                </a:lnTo>
                <a:lnTo>
                  <a:pt x="47559" y="372935"/>
                </a:lnTo>
                <a:lnTo>
                  <a:pt x="35169" y="366620"/>
                </a:lnTo>
                <a:lnTo>
                  <a:pt x="24239" y="358223"/>
                </a:lnTo>
                <a:lnTo>
                  <a:pt x="15026" y="348000"/>
                </a:lnTo>
                <a:lnTo>
                  <a:pt x="7786" y="336208"/>
                </a:lnTo>
                <a:lnTo>
                  <a:pt x="2777" y="323104"/>
                </a:lnTo>
                <a:lnTo>
                  <a:pt x="255" y="308942"/>
                </a:lnTo>
                <a:lnTo>
                  <a:pt x="0" y="302653"/>
                </a:lnTo>
                <a:lnTo>
                  <a:pt x="0" y="75628"/>
                </a:lnTo>
                <a:lnTo>
                  <a:pt x="1384" y="61097"/>
                </a:lnTo>
                <a:lnTo>
                  <a:pt x="5366" y="47513"/>
                </a:lnTo>
                <a:lnTo>
                  <a:pt x="11688" y="35133"/>
                </a:lnTo>
                <a:lnTo>
                  <a:pt x="20093" y="24211"/>
                </a:lnTo>
                <a:lnTo>
                  <a:pt x="30325" y="15007"/>
                </a:lnTo>
                <a:lnTo>
                  <a:pt x="42127" y="7774"/>
                </a:lnTo>
                <a:lnTo>
                  <a:pt x="55241" y="2771"/>
                </a:lnTo>
                <a:lnTo>
                  <a:pt x="69410" y="254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4"/>
          <p:cNvSpPr/>
          <p:nvPr/>
        </p:nvSpPr>
        <p:spPr>
          <a:xfrm>
            <a:off x="7814266" y="439084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34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93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95"/>
          <p:cNvSpPr/>
          <p:nvPr/>
        </p:nvSpPr>
        <p:spPr>
          <a:xfrm>
            <a:off x="8045851" y="4390845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93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96"/>
          <p:cNvSpPr/>
          <p:nvPr/>
        </p:nvSpPr>
        <p:spPr>
          <a:xfrm>
            <a:off x="7922331" y="439084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93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98"/>
          <p:cNvSpPr/>
          <p:nvPr/>
        </p:nvSpPr>
        <p:spPr>
          <a:xfrm>
            <a:off x="7760215" y="3690936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302742" y="0"/>
                </a:lnTo>
                <a:lnTo>
                  <a:pt x="317280" y="1383"/>
                </a:lnTo>
                <a:lnTo>
                  <a:pt x="330872" y="5361"/>
                </a:lnTo>
                <a:lnTo>
                  <a:pt x="343261" y="11677"/>
                </a:lnTo>
                <a:lnTo>
                  <a:pt x="354191" y="20076"/>
                </a:lnTo>
                <a:lnTo>
                  <a:pt x="363403" y="30300"/>
                </a:lnTo>
                <a:lnTo>
                  <a:pt x="370642" y="42094"/>
                </a:lnTo>
                <a:lnTo>
                  <a:pt x="375649" y="55199"/>
                </a:lnTo>
                <a:lnTo>
                  <a:pt x="378167" y="69360"/>
                </a:lnTo>
                <a:lnTo>
                  <a:pt x="378421" y="75628"/>
                </a:lnTo>
                <a:lnTo>
                  <a:pt x="378421" y="302653"/>
                </a:lnTo>
                <a:lnTo>
                  <a:pt x="377037" y="317188"/>
                </a:lnTo>
                <a:lnTo>
                  <a:pt x="373055" y="330775"/>
                </a:lnTo>
                <a:lnTo>
                  <a:pt x="366734" y="343158"/>
                </a:lnTo>
                <a:lnTo>
                  <a:pt x="358329" y="354081"/>
                </a:lnTo>
                <a:lnTo>
                  <a:pt x="348098" y="363286"/>
                </a:lnTo>
                <a:lnTo>
                  <a:pt x="336299" y="370519"/>
                </a:lnTo>
                <a:lnTo>
                  <a:pt x="323187" y="375523"/>
                </a:lnTo>
                <a:lnTo>
                  <a:pt x="309022" y="378040"/>
                </a:lnTo>
                <a:lnTo>
                  <a:pt x="302742" y="378294"/>
                </a:lnTo>
                <a:lnTo>
                  <a:pt x="75692" y="378294"/>
                </a:lnTo>
                <a:lnTo>
                  <a:pt x="61152" y="376912"/>
                </a:lnTo>
                <a:lnTo>
                  <a:pt x="47559" y="372935"/>
                </a:lnTo>
                <a:lnTo>
                  <a:pt x="35169" y="366620"/>
                </a:lnTo>
                <a:lnTo>
                  <a:pt x="24239" y="358223"/>
                </a:lnTo>
                <a:lnTo>
                  <a:pt x="15026" y="348000"/>
                </a:lnTo>
                <a:lnTo>
                  <a:pt x="7786" y="336208"/>
                </a:lnTo>
                <a:lnTo>
                  <a:pt x="2777" y="323104"/>
                </a:lnTo>
                <a:lnTo>
                  <a:pt x="255" y="308942"/>
                </a:lnTo>
                <a:lnTo>
                  <a:pt x="0" y="302653"/>
                </a:lnTo>
                <a:lnTo>
                  <a:pt x="0" y="75628"/>
                </a:lnTo>
                <a:lnTo>
                  <a:pt x="1384" y="61097"/>
                </a:lnTo>
                <a:lnTo>
                  <a:pt x="5366" y="47513"/>
                </a:lnTo>
                <a:lnTo>
                  <a:pt x="11688" y="35133"/>
                </a:lnTo>
                <a:lnTo>
                  <a:pt x="20093" y="24211"/>
                </a:lnTo>
                <a:lnTo>
                  <a:pt x="30325" y="15007"/>
                </a:lnTo>
                <a:lnTo>
                  <a:pt x="42127" y="7774"/>
                </a:lnTo>
                <a:lnTo>
                  <a:pt x="55241" y="2771"/>
                </a:lnTo>
                <a:lnTo>
                  <a:pt x="69410" y="254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99"/>
          <p:cNvSpPr/>
          <p:nvPr/>
        </p:nvSpPr>
        <p:spPr>
          <a:xfrm>
            <a:off x="7814266" y="4004892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00"/>
          <p:cNvSpPr/>
          <p:nvPr/>
        </p:nvSpPr>
        <p:spPr>
          <a:xfrm>
            <a:off x="8045851" y="4004892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01"/>
          <p:cNvSpPr/>
          <p:nvPr/>
        </p:nvSpPr>
        <p:spPr>
          <a:xfrm>
            <a:off x="7922331" y="4004892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02"/>
          <p:cNvSpPr/>
          <p:nvPr/>
        </p:nvSpPr>
        <p:spPr>
          <a:xfrm>
            <a:off x="7760215" y="1761145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6"/>
                </a:lnTo>
                <a:lnTo>
                  <a:pt x="42114" y="7781"/>
                </a:lnTo>
                <a:lnTo>
                  <a:pt x="30316" y="15015"/>
                </a:lnTo>
                <a:lnTo>
                  <a:pt x="20087" y="24222"/>
                </a:lnTo>
                <a:lnTo>
                  <a:pt x="11684" y="35145"/>
                </a:lnTo>
                <a:lnTo>
                  <a:pt x="5364" y="47529"/>
                </a:lnTo>
                <a:lnTo>
                  <a:pt x="1383" y="61117"/>
                </a:lnTo>
                <a:lnTo>
                  <a:pt x="0" y="75653"/>
                </a:lnTo>
                <a:lnTo>
                  <a:pt x="0" y="302653"/>
                </a:lnTo>
                <a:lnTo>
                  <a:pt x="2779" y="323117"/>
                </a:lnTo>
                <a:lnTo>
                  <a:pt x="7789" y="336223"/>
                </a:lnTo>
                <a:lnTo>
                  <a:pt x="15029" y="348015"/>
                </a:lnTo>
                <a:lnTo>
                  <a:pt x="24242" y="358237"/>
                </a:lnTo>
                <a:lnTo>
                  <a:pt x="35172" y="366634"/>
                </a:lnTo>
                <a:lnTo>
                  <a:pt x="47562" y="372948"/>
                </a:lnTo>
                <a:lnTo>
                  <a:pt x="61154" y="376925"/>
                </a:lnTo>
                <a:lnTo>
                  <a:pt x="75692" y="378307"/>
                </a:lnTo>
                <a:lnTo>
                  <a:pt x="302742" y="378307"/>
                </a:lnTo>
                <a:lnTo>
                  <a:pt x="323195" y="375533"/>
                </a:lnTo>
                <a:lnTo>
                  <a:pt x="336305" y="370529"/>
                </a:lnTo>
                <a:lnTo>
                  <a:pt x="348103" y="363295"/>
                </a:lnTo>
                <a:lnTo>
                  <a:pt x="358332" y="354088"/>
                </a:lnTo>
                <a:lnTo>
                  <a:pt x="366736" y="343164"/>
                </a:lnTo>
                <a:lnTo>
                  <a:pt x="373056" y="330780"/>
                </a:lnTo>
                <a:lnTo>
                  <a:pt x="377037" y="317191"/>
                </a:lnTo>
                <a:lnTo>
                  <a:pt x="378421" y="302653"/>
                </a:lnTo>
                <a:lnTo>
                  <a:pt x="378421" y="75653"/>
                </a:lnTo>
                <a:lnTo>
                  <a:pt x="375644" y="55198"/>
                </a:lnTo>
                <a:lnTo>
                  <a:pt x="370635" y="42090"/>
                </a:lnTo>
                <a:lnTo>
                  <a:pt x="363396" y="30297"/>
                </a:lnTo>
                <a:lnTo>
                  <a:pt x="354184" y="20073"/>
                </a:lnTo>
                <a:lnTo>
                  <a:pt x="343255" y="11675"/>
                </a:lnTo>
                <a:lnTo>
                  <a:pt x="330867" y="5359"/>
                </a:lnTo>
                <a:lnTo>
                  <a:pt x="317277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03"/>
          <p:cNvSpPr/>
          <p:nvPr/>
        </p:nvSpPr>
        <p:spPr>
          <a:xfrm>
            <a:off x="7760215" y="1761145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66"/>
                </a:lnTo>
                <a:lnTo>
                  <a:pt x="377037" y="317197"/>
                </a:lnTo>
                <a:lnTo>
                  <a:pt x="373055" y="330782"/>
                </a:lnTo>
                <a:lnTo>
                  <a:pt x="366734" y="343165"/>
                </a:lnTo>
                <a:lnTo>
                  <a:pt x="358329" y="354088"/>
                </a:lnTo>
                <a:lnTo>
                  <a:pt x="348098" y="363295"/>
                </a:lnTo>
                <a:lnTo>
                  <a:pt x="336299" y="370530"/>
                </a:lnTo>
                <a:lnTo>
                  <a:pt x="323187" y="375534"/>
                </a:lnTo>
                <a:lnTo>
                  <a:pt x="309022" y="378053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2" y="376924"/>
                </a:lnTo>
                <a:lnTo>
                  <a:pt x="47559" y="372946"/>
                </a:lnTo>
                <a:lnTo>
                  <a:pt x="35169" y="366629"/>
                </a:lnTo>
                <a:lnTo>
                  <a:pt x="24239" y="358231"/>
                </a:lnTo>
                <a:lnTo>
                  <a:pt x="15026" y="348007"/>
                </a:lnTo>
                <a:lnTo>
                  <a:pt x="7786" y="336215"/>
                </a:lnTo>
                <a:lnTo>
                  <a:pt x="2777" y="323112"/>
                </a:lnTo>
                <a:lnTo>
                  <a:pt x="255" y="308953"/>
                </a:lnTo>
                <a:lnTo>
                  <a:pt x="0" y="302666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04"/>
          <p:cNvSpPr/>
          <p:nvPr/>
        </p:nvSpPr>
        <p:spPr>
          <a:xfrm>
            <a:off x="7814266" y="207511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05"/>
          <p:cNvSpPr/>
          <p:nvPr/>
        </p:nvSpPr>
        <p:spPr>
          <a:xfrm>
            <a:off x="8045851" y="2075115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106"/>
          <p:cNvSpPr/>
          <p:nvPr/>
        </p:nvSpPr>
        <p:spPr>
          <a:xfrm>
            <a:off x="7922331" y="207511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107"/>
          <p:cNvSpPr/>
          <p:nvPr/>
        </p:nvSpPr>
        <p:spPr>
          <a:xfrm>
            <a:off x="7760215" y="1375191"/>
            <a:ext cx="378421" cy="378308"/>
          </a:xfrm>
          <a:custGeom>
            <a:avLst/>
            <a:gdLst/>
            <a:ahLst/>
            <a:cxnLst/>
            <a:rect l="l" t="t" r="r" b="b"/>
            <a:pathLst>
              <a:path w="378421" h="378308">
                <a:moveTo>
                  <a:pt x="75692" y="0"/>
                </a:moveTo>
                <a:lnTo>
                  <a:pt x="69390" y="256"/>
                </a:lnTo>
                <a:lnTo>
                  <a:pt x="55224" y="2776"/>
                </a:lnTo>
                <a:lnTo>
                  <a:pt x="42114" y="7782"/>
                </a:lnTo>
                <a:lnTo>
                  <a:pt x="30316" y="15016"/>
                </a:lnTo>
                <a:lnTo>
                  <a:pt x="20087" y="24223"/>
                </a:lnTo>
                <a:lnTo>
                  <a:pt x="11684" y="35146"/>
                </a:lnTo>
                <a:lnTo>
                  <a:pt x="5364" y="47530"/>
                </a:lnTo>
                <a:lnTo>
                  <a:pt x="1383" y="61118"/>
                </a:lnTo>
                <a:lnTo>
                  <a:pt x="0" y="75655"/>
                </a:lnTo>
                <a:lnTo>
                  <a:pt x="0" y="302654"/>
                </a:lnTo>
                <a:lnTo>
                  <a:pt x="2779" y="323118"/>
                </a:lnTo>
                <a:lnTo>
                  <a:pt x="7789" y="336224"/>
                </a:lnTo>
                <a:lnTo>
                  <a:pt x="15029" y="348016"/>
                </a:lnTo>
                <a:lnTo>
                  <a:pt x="24242" y="358238"/>
                </a:lnTo>
                <a:lnTo>
                  <a:pt x="35172" y="366635"/>
                </a:lnTo>
                <a:lnTo>
                  <a:pt x="47562" y="372949"/>
                </a:lnTo>
                <a:lnTo>
                  <a:pt x="61154" y="376926"/>
                </a:lnTo>
                <a:lnTo>
                  <a:pt x="75692" y="378308"/>
                </a:lnTo>
                <a:lnTo>
                  <a:pt x="302742" y="378308"/>
                </a:lnTo>
                <a:lnTo>
                  <a:pt x="323195" y="375534"/>
                </a:lnTo>
                <a:lnTo>
                  <a:pt x="336305" y="370530"/>
                </a:lnTo>
                <a:lnTo>
                  <a:pt x="348103" y="363296"/>
                </a:lnTo>
                <a:lnTo>
                  <a:pt x="358332" y="354089"/>
                </a:lnTo>
                <a:lnTo>
                  <a:pt x="366736" y="343166"/>
                </a:lnTo>
                <a:lnTo>
                  <a:pt x="373056" y="330781"/>
                </a:lnTo>
                <a:lnTo>
                  <a:pt x="377037" y="317192"/>
                </a:lnTo>
                <a:lnTo>
                  <a:pt x="378421" y="302654"/>
                </a:lnTo>
                <a:lnTo>
                  <a:pt x="378421" y="75655"/>
                </a:lnTo>
                <a:lnTo>
                  <a:pt x="375644" y="55198"/>
                </a:lnTo>
                <a:lnTo>
                  <a:pt x="370635" y="42091"/>
                </a:lnTo>
                <a:lnTo>
                  <a:pt x="363396" y="30297"/>
                </a:lnTo>
                <a:lnTo>
                  <a:pt x="354183" y="20073"/>
                </a:lnTo>
                <a:lnTo>
                  <a:pt x="343255" y="11675"/>
                </a:lnTo>
                <a:lnTo>
                  <a:pt x="330867" y="5359"/>
                </a:lnTo>
                <a:lnTo>
                  <a:pt x="317277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08"/>
          <p:cNvSpPr/>
          <p:nvPr/>
        </p:nvSpPr>
        <p:spPr>
          <a:xfrm>
            <a:off x="7760215" y="1375191"/>
            <a:ext cx="378421" cy="378308"/>
          </a:xfrm>
          <a:custGeom>
            <a:avLst/>
            <a:gdLst/>
            <a:ahLst/>
            <a:cxnLst/>
            <a:rect l="l" t="t" r="r" b="b"/>
            <a:pathLst>
              <a:path w="378421" h="378308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5"/>
                </a:lnTo>
                <a:lnTo>
                  <a:pt x="363399" y="30299"/>
                </a:lnTo>
                <a:lnTo>
                  <a:pt x="370638" y="42092"/>
                </a:lnTo>
                <a:lnTo>
                  <a:pt x="375646" y="55199"/>
                </a:lnTo>
                <a:lnTo>
                  <a:pt x="378167" y="69362"/>
                </a:lnTo>
                <a:lnTo>
                  <a:pt x="378421" y="75642"/>
                </a:lnTo>
                <a:lnTo>
                  <a:pt x="378421" y="302654"/>
                </a:lnTo>
                <a:lnTo>
                  <a:pt x="377037" y="317189"/>
                </a:lnTo>
                <a:lnTo>
                  <a:pt x="373056" y="330776"/>
                </a:lnTo>
                <a:lnTo>
                  <a:pt x="366736" y="343160"/>
                </a:lnTo>
                <a:lnTo>
                  <a:pt x="358332" y="354084"/>
                </a:lnTo>
                <a:lnTo>
                  <a:pt x="348103" y="363292"/>
                </a:lnTo>
                <a:lnTo>
                  <a:pt x="336305" y="370528"/>
                </a:lnTo>
                <a:lnTo>
                  <a:pt x="323195" y="375533"/>
                </a:lnTo>
                <a:lnTo>
                  <a:pt x="309031" y="378053"/>
                </a:lnTo>
                <a:lnTo>
                  <a:pt x="302742" y="378308"/>
                </a:lnTo>
                <a:lnTo>
                  <a:pt x="75692" y="378308"/>
                </a:lnTo>
                <a:lnTo>
                  <a:pt x="61154" y="376925"/>
                </a:lnTo>
                <a:lnTo>
                  <a:pt x="47562" y="372948"/>
                </a:lnTo>
                <a:lnTo>
                  <a:pt x="35172" y="366632"/>
                </a:lnTo>
                <a:lnTo>
                  <a:pt x="24242" y="358234"/>
                </a:lnTo>
                <a:lnTo>
                  <a:pt x="15029" y="348011"/>
                </a:lnTo>
                <a:lnTo>
                  <a:pt x="7789" y="336218"/>
                </a:lnTo>
                <a:lnTo>
                  <a:pt x="2779" y="323114"/>
                </a:lnTo>
                <a:lnTo>
                  <a:pt x="256" y="308953"/>
                </a:lnTo>
                <a:lnTo>
                  <a:pt x="0" y="302654"/>
                </a:lnTo>
                <a:lnTo>
                  <a:pt x="0" y="75642"/>
                </a:lnTo>
                <a:lnTo>
                  <a:pt x="1384" y="61108"/>
                </a:lnTo>
                <a:lnTo>
                  <a:pt x="5365" y="47522"/>
                </a:lnTo>
                <a:lnTo>
                  <a:pt x="11686" y="35140"/>
                </a:lnTo>
                <a:lnTo>
                  <a:pt x="20090" y="24218"/>
                </a:lnTo>
                <a:lnTo>
                  <a:pt x="30320" y="15012"/>
                </a:lnTo>
                <a:lnTo>
                  <a:pt x="42120" y="7778"/>
                </a:lnTo>
                <a:lnTo>
                  <a:pt x="55232" y="2774"/>
                </a:lnTo>
                <a:lnTo>
                  <a:pt x="69399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109"/>
          <p:cNvSpPr/>
          <p:nvPr/>
        </p:nvSpPr>
        <p:spPr>
          <a:xfrm>
            <a:off x="7814266" y="1689162"/>
            <a:ext cx="30454" cy="28067"/>
          </a:xfrm>
          <a:custGeom>
            <a:avLst/>
            <a:gdLst/>
            <a:ahLst/>
            <a:cxnLst/>
            <a:rect l="l" t="t" r="r" b="b"/>
            <a:pathLst>
              <a:path w="30454" h="28067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67"/>
                </a:lnTo>
                <a:lnTo>
                  <a:pt x="23634" y="28067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10"/>
          <p:cNvSpPr/>
          <p:nvPr/>
        </p:nvSpPr>
        <p:spPr>
          <a:xfrm>
            <a:off x="8045851" y="1689162"/>
            <a:ext cx="30441" cy="28067"/>
          </a:xfrm>
          <a:custGeom>
            <a:avLst/>
            <a:gdLst/>
            <a:ahLst/>
            <a:cxnLst/>
            <a:rect l="l" t="t" r="r" b="b"/>
            <a:pathLst>
              <a:path w="30441" h="28067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67"/>
                </a:lnTo>
                <a:lnTo>
                  <a:pt x="23621" y="28067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111"/>
          <p:cNvSpPr/>
          <p:nvPr/>
        </p:nvSpPr>
        <p:spPr>
          <a:xfrm>
            <a:off x="7922331" y="1689162"/>
            <a:ext cx="30454" cy="28067"/>
          </a:xfrm>
          <a:custGeom>
            <a:avLst/>
            <a:gdLst/>
            <a:ahLst/>
            <a:cxnLst/>
            <a:rect l="l" t="t" r="r" b="b"/>
            <a:pathLst>
              <a:path w="30454" h="28067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67"/>
                </a:lnTo>
                <a:lnTo>
                  <a:pt x="23621" y="28067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12"/>
          <p:cNvSpPr/>
          <p:nvPr/>
        </p:nvSpPr>
        <p:spPr>
          <a:xfrm>
            <a:off x="8160136" y="1373076"/>
            <a:ext cx="1157871" cy="3087653"/>
          </a:xfrm>
          <a:custGeom>
            <a:avLst/>
            <a:gdLst/>
            <a:ahLst/>
            <a:cxnLst/>
            <a:rect l="l" t="t" r="r" b="b"/>
            <a:pathLst>
              <a:path w="1157871" h="3087653">
                <a:moveTo>
                  <a:pt x="0" y="3087653"/>
                </a:moveTo>
                <a:lnTo>
                  <a:pt x="0" y="0"/>
                </a:lnTo>
                <a:lnTo>
                  <a:pt x="385952" y="0"/>
                </a:lnTo>
                <a:lnTo>
                  <a:pt x="385952" y="3087653"/>
                </a:lnTo>
                <a:lnTo>
                  <a:pt x="771918" y="3087653"/>
                </a:lnTo>
                <a:lnTo>
                  <a:pt x="771918" y="0"/>
                </a:lnTo>
                <a:lnTo>
                  <a:pt x="1157871" y="0"/>
                </a:lnTo>
                <a:lnTo>
                  <a:pt x="1157871" y="3087653"/>
                </a:lnTo>
              </a:path>
            </a:pathLst>
          </a:custGeom>
          <a:ln w="771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13"/>
          <p:cNvSpPr/>
          <p:nvPr/>
        </p:nvSpPr>
        <p:spPr>
          <a:xfrm>
            <a:off x="7761422" y="1757297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14"/>
          <p:cNvSpPr/>
          <p:nvPr/>
        </p:nvSpPr>
        <p:spPr>
          <a:xfrm>
            <a:off x="7761422" y="2143250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115"/>
          <p:cNvSpPr/>
          <p:nvPr/>
        </p:nvSpPr>
        <p:spPr>
          <a:xfrm>
            <a:off x="7761422" y="2529203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16"/>
          <p:cNvSpPr/>
          <p:nvPr/>
        </p:nvSpPr>
        <p:spPr>
          <a:xfrm>
            <a:off x="7761422" y="2915169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117"/>
          <p:cNvSpPr/>
          <p:nvPr/>
        </p:nvSpPr>
        <p:spPr>
          <a:xfrm>
            <a:off x="7761422" y="3301122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118"/>
          <p:cNvSpPr/>
          <p:nvPr/>
        </p:nvSpPr>
        <p:spPr>
          <a:xfrm>
            <a:off x="7761422" y="3687075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119"/>
          <p:cNvSpPr/>
          <p:nvPr/>
        </p:nvSpPr>
        <p:spPr>
          <a:xfrm>
            <a:off x="7761422" y="4073028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120"/>
          <p:cNvSpPr/>
          <p:nvPr/>
        </p:nvSpPr>
        <p:spPr>
          <a:xfrm>
            <a:off x="7768950" y="1386063"/>
            <a:ext cx="1549057" cy="3091154"/>
          </a:xfrm>
          <a:custGeom>
            <a:avLst/>
            <a:gdLst/>
            <a:ahLst/>
            <a:cxnLst/>
            <a:rect l="l" t="t" r="r" b="b"/>
            <a:pathLst>
              <a:path w="1549057" h="3091154">
                <a:moveTo>
                  <a:pt x="0" y="0"/>
                </a:moveTo>
                <a:lnTo>
                  <a:pt x="0" y="3091154"/>
                </a:lnTo>
                <a:lnTo>
                  <a:pt x="1549057" y="3091154"/>
                </a:lnTo>
                <a:lnTo>
                  <a:pt x="1549057" y="0"/>
                </a:lnTo>
                <a:lnTo>
                  <a:pt x="0" y="0"/>
                </a:lnTo>
                <a:close/>
              </a:path>
            </a:pathLst>
          </a:custGeom>
          <a:ln w="274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141"/>
          <p:cNvSpPr/>
          <p:nvPr/>
        </p:nvSpPr>
        <p:spPr>
          <a:xfrm>
            <a:off x="7760215" y="2533064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69400" y="255"/>
                </a:lnTo>
                <a:lnTo>
                  <a:pt x="55233" y="2774"/>
                </a:lnTo>
                <a:lnTo>
                  <a:pt x="42121" y="7778"/>
                </a:lnTo>
                <a:lnTo>
                  <a:pt x="30321" y="15011"/>
                </a:lnTo>
                <a:lnTo>
                  <a:pt x="20090" y="24217"/>
                </a:lnTo>
                <a:lnTo>
                  <a:pt x="11686" y="35139"/>
                </a:lnTo>
                <a:lnTo>
                  <a:pt x="5365" y="47521"/>
                </a:lnTo>
                <a:lnTo>
                  <a:pt x="1384" y="61107"/>
                </a:lnTo>
                <a:lnTo>
                  <a:pt x="0" y="75641"/>
                </a:lnTo>
                <a:lnTo>
                  <a:pt x="0" y="302653"/>
                </a:lnTo>
                <a:lnTo>
                  <a:pt x="2777" y="323104"/>
                </a:lnTo>
                <a:lnTo>
                  <a:pt x="7786" y="336208"/>
                </a:lnTo>
                <a:lnTo>
                  <a:pt x="15026" y="348000"/>
                </a:lnTo>
                <a:lnTo>
                  <a:pt x="24239" y="358223"/>
                </a:lnTo>
                <a:lnTo>
                  <a:pt x="35169" y="366620"/>
                </a:lnTo>
                <a:lnTo>
                  <a:pt x="47559" y="372935"/>
                </a:lnTo>
                <a:lnTo>
                  <a:pt x="61152" y="376912"/>
                </a:lnTo>
                <a:lnTo>
                  <a:pt x="75692" y="378294"/>
                </a:lnTo>
                <a:lnTo>
                  <a:pt x="302742" y="378294"/>
                </a:lnTo>
                <a:lnTo>
                  <a:pt x="323187" y="375523"/>
                </a:lnTo>
                <a:lnTo>
                  <a:pt x="336299" y="370519"/>
                </a:lnTo>
                <a:lnTo>
                  <a:pt x="348098" y="363286"/>
                </a:lnTo>
                <a:lnTo>
                  <a:pt x="358329" y="354081"/>
                </a:lnTo>
                <a:lnTo>
                  <a:pt x="366734" y="343158"/>
                </a:lnTo>
                <a:lnTo>
                  <a:pt x="373055" y="330775"/>
                </a:lnTo>
                <a:lnTo>
                  <a:pt x="377037" y="317188"/>
                </a:lnTo>
                <a:lnTo>
                  <a:pt x="378421" y="302653"/>
                </a:lnTo>
                <a:lnTo>
                  <a:pt x="378421" y="75641"/>
                </a:lnTo>
                <a:lnTo>
                  <a:pt x="375647" y="55198"/>
                </a:lnTo>
                <a:lnTo>
                  <a:pt x="370639" y="42092"/>
                </a:lnTo>
                <a:lnTo>
                  <a:pt x="363400" y="30298"/>
                </a:lnTo>
                <a:lnTo>
                  <a:pt x="354187" y="20074"/>
                </a:lnTo>
                <a:lnTo>
                  <a:pt x="343258" y="11676"/>
                </a:lnTo>
                <a:lnTo>
                  <a:pt x="330869" y="5360"/>
                </a:lnTo>
                <a:lnTo>
                  <a:pt x="317278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142"/>
          <p:cNvSpPr/>
          <p:nvPr/>
        </p:nvSpPr>
        <p:spPr>
          <a:xfrm>
            <a:off x="7760215" y="2533064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302742" y="0"/>
                </a:lnTo>
                <a:lnTo>
                  <a:pt x="317280" y="1383"/>
                </a:lnTo>
                <a:lnTo>
                  <a:pt x="330872" y="5361"/>
                </a:lnTo>
                <a:lnTo>
                  <a:pt x="343261" y="11677"/>
                </a:lnTo>
                <a:lnTo>
                  <a:pt x="354191" y="20076"/>
                </a:lnTo>
                <a:lnTo>
                  <a:pt x="363403" y="30300"/>
                </a:lnTo>
                <a:lnTo>
                  <a:pt x="370642" y="42094"/>
                </a:lnTo>
                <a:lnTo>
                  <a:pt x="375649" y="55199"/>
                </a:lnTo>
                <a:lnTo>
                  <a:pt x="378167" y="69360"/>
                </a:lnTo>
                <a:lnTo>
                  <a:pt x="378421" y="75628"/>
                </a:lnTo>
                <a:lnTo>
                  <a:pt x="378421" y="302653"/>
                </a:lnTo>
                <a:lnTo>
                  <a:pt x="377037" y="317188"/>
                </a:lnTo>
                <a:lnTo>
                  <a:pt x="373055" y="330775"/>
                </a:lnTo>
                <a:lnTo>
                  <a:pt x="366734" y="343158"/>
                </a:lnTo>
                <a:lnTo>
                  <a:pt x="358329" y="354081"/>
                </a:lnTo>
                <a:lnTo>
                  <a:pt x="348098" y="363286"/>
                </a:lnTo>
                <a:lnTo>
                  <a:pt x="336299" y="370519"/>
                </a:lnTo>
                <a:lnTo>
                  <a:pt x="323187" y="375523"/>
                </a:lnTo>
                <a:lnTo>
                  <a:pt x="309022" y="378040"/>
                </a:lnTo>
                <a:lnTo>
                  <a:pt x="302742" y="378294"/>
                </a:lnTo>
                <a:lnTo>
                  <a:pt x="75692" y="378294"/>
                </a:lnTo>
                <a:lnTo>
                  <a:pt x="61152" y="376912"/>
                </a:lnTo>
                <a:lnTo>
                  <a:pt x="47559" y="372935"/>
                </a:lnTo>
                <a:lnTo>
                  <a:pt x="35169" y="366620"/>
                </a:lnTo>
                <a:lnTo>
                  <a:pt x="24239" y="358223"/>
                </a:lnTo>
                <a:lnTo>
                  <a:pt x="15026" y="348000"/>
                </a:lnTo>
                <a:lnTo>
                  <a:pt x="7786" y="336208"/>
                </a:lnTo>
                <a:lnTo>
                  <a:pt x="2777" y="323104"/>
                </a:lnTo>
                <a:lnTo>
                  <a:pt x="255" y="308942"/>
                </a:lnTo>
                <a:lnTo>
                  <a:pt x="0" y="302653"/>
                </a:lnTo>
                <a:lnTo>
                  <a:pt x="0" y="75628"/>
                </a:lnTo>
                <a:lnTo>
                  <a:pt x="1384" y="61097"/>
                </a:lnTo>
                <a:lnTo>
                  <a:pt x="5366" y="47513"/>
                </a:lnTo>
                <a:lnTo>
                  <a:pt x="11688" y="35133"/>
                </a:lnTo>
                <a:lnTo>
                  <a:pt x="20093" y="24211"/>
                </a:lnTo>
                <a:lnTo>
                  <a:pt x="30325" y="15007"/>
                </a:lnTo>
                <a:lnTo>
                  <a:pt x="42127" y="7774"/>
                </a:lnTo>
                <a:lnTo>
                  <a:pt x="55241" y="2771"/>
                </a:lnTo>
                <a:lnTo>
                  <a:pt x="69410" y="254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143"/>
          <p:cNvSpPr/>
          <p:nvPr/>
        </p:nvSpPr>
        <p:spPr>
          <a:xfrm>
            <a:off x="7814266" y="2847021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34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93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144"/>
          <p:cNvSpPr/>
          <p:nvPr/>
        </p:nvSpPr>
        <p:spPr>
          <a:xfrm>
            <a:off x="8045851" y="2847021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93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145"/>
          <p:cNvSpPr/>
          <p:nvPr/>
        </p:nvSpPr>
        <p:spPr>
          <a:xfrm>
            <a:off x="7922331" y="2847021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93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146"/>
          <p:cNvSpPr/>
          <p:nvPr/>
        </p:nvSpPr>
        <p:spPr>
          <a:xfrm>
            <a:off x="7760215" y="2147098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7"/>
                </a:lnTo>
                <a:lnTo>
                  <a:pt x="42114" y="7783"/>
                </a:lnTo>
                <a:lnTo>
                  <a:pt x="30316" y="15019"/>
                </a:lnTo>
                <a:lnTo>
                  <a:pt x="20087" y="24227"/>
                </a:lnTo>
                <a:lnTo>
                  <a:pt x="11684" y="35151"/>
                </a:lnTo>
                <a:lnTo>
                  <a:pt x="5364" y="47534"/>
                </a:lnTo>
                <a:lnTo>
                  <a:pt x="1383" y="61121"/>
                </a:lnTo>
                <a:lnTo>
                  <a:pt x="0" y="75653"/>
                </a:lnTo>
                <a:lnTo>
                  <a:pt x="0" y="302666"/>
                </a:lnTo>
                <a:lnTo>
                  <a:pt x="2777" y="323116"/>
                </a:lnTo>
                <a:lnTo>
                  <a:pt x="7786" y="336221"/>
                </a:lnTo>
                <a:lnTo>
                  <a:pt x="15026" y="348013"/>
                </a:lnTo>
                <a:lnTo>
                  <a:pt x="24239" y="358235"/>
                </a:lnTo>
                <a:lnTo>
                  <a:pt x="35169" y="366632"/>
                </a:lnTo>
                <a:lnTo>
                  <a:pt x="47559" y="372947"/>
                </a:lnTo>
                <a:lnTo>
                  <a:pt x="61152" y="376924"/>
                </a:lnTo>
                <a:lnTo>
                  <a:pt x="75692" y="378307"/>
                </a:lnTo>
                <a:lnTo>
                  <a:pt x="302742" y="378307"/>
                </a:lnTo>
                <a:lnTo>
                  <a:pt x="323187" y="375535"/>
                </a:lnTo>
                <a:lnTo>
                  <a:pt x="336299" y="370532"/>
                </a:lnTo>
                <a:lnTo>
                  <a:pt x="348098" y="363299"/>
                </a:lnTo>
                <a:lnTo>
                  <a:pt x="358329" y="354093"/>
                </a:lnTo>
                <a:lnTo>
                  <a:pt x="366734" y="343171"/>
                </a:lnTo>
                <a:lnTo>
                  <a:pt x="373055" y="330788"/>
                </a:lnTo>
                <a:lnTo>
                  <a:pt x="377037" y="317201"/>
                </a:lnTo>
                <a:lnTo>
                  <a:pt x="378421" y="302666"/>
                </a:lnTo>
                <a:lnTo>
                  <a:pt x="378421" y="75653"/>
                </a:lnTo>
                <a:lnTo>
                  <a:pt x="375644" y="55202"/>
                </a:lnTo>
                <a:lnTo>
                  <a:pt x="370635" y="42096"/>
                </a:lnTo>
                <a:lnTo>
                  <a:pt x="363396" y="30302"/>
                </a:lnTo>
                <a:lnTo>
                  <a:pt x="354184" y="20077"/>
                </a:lnTo>
                <a:lnTo>
                  <a:pt x="343255" y="11678"/>
                </a:lnTo>
                <a:lnTo>
                  <a:pt x="330867" y="5361"/>
                </a:lnTo>
                <a:lnTo>
                  <a:pt x="317277" y="1383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147"/>
          <p:cNvSpPr/>
          <p:nvPr/>
        </p:nvSpPr>
        <p:spPr>
          <a:xfrm>
            <a:off x="7760215" y="2147111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302742" y="0"/>
                </a:lnTo>
                <a:lnTo>
                  <a:pt x="317280" y="1383"/>
                </a:lnTo>
                <a:lnTo>
                  <a:pt x="330872" y="5361"/>
                </a:lnTo>
                <a:lnTo>
                  <a:pt x="343261" y="11677"/>
                </a:lnTo>
                <a:lnTo>
                  <a:pt x="354191" y="20076"/>
                </a:lnTo>
                <a:lnTo>
                  <a:pt x="363403" y="30300"/>
                </a:lnTo>
                <a:lnTo>
                  <a:pt x="370642" y="42094"/>
                </a:lnTo>
                <a:lnTo>
                  <a:pt x="375649" y="55199"/>
                </a:lnTo>
                <a:lnTo>
                  <a:pt x="378167" y="69360"/>
                </a:lnTo>
                <a:lnTo>
                  <a:pt x="378421" y="75628"/>
                </a:lnTo>
                <a:lnTo>
                  <a:pt x="378421" y="302653"/>
                </a:lnTo>
                <a:lnTo>
                  <a:pt x="377037" y="317188"/>
                </a:lnTo>
                <a:lnTo>
                  <a:pt x="373055" y="330775"/>
                </a:lnTo>
                <a:lnTo>
                  <a:pt x="366734" y="343158"/>
                </a:lnTo>
                <a:lnTo>
                  <a:pt x="358329" y="354081"/>
                </a:lnTo>
                <a:lnTo>
                  <a:pt x="348098" y="363286"/>
                </a:lnTo>
                <a:lnTo>
                  <a:pt x="336299" y="370519"/>
                </a:lnTo>
                <a:lnTo>
                  <a:pt x="323187" y="375523"/>
                </a:lnTo>
                <a:lnTo>
                  <a:pt x="309022" y="378040"/>
                </a:lnTo>
                <a:lnTo>
                  <a:pt x="302742" y="378294"/>
                </a:lnTo>
                <a:lnTo>
                  <a:pt x="75692" y="378294"/>
                </a:lnTo>
                <a:lnTo>
                  <a:pt x="61152" y="376912"/>
                </a:lnTo>
                <a:lnTo>
                  <a:pt x="47559" y="372935"/>
                </a:lnTo>
                <a:lnTo>
                  <a:pt x="35169" y="366620"/>
                </a:lnTo>
                <a:lnTo>
                  <a:pt x="24239" y="358223"/>
                </a:lnTo>
                <a:lnTo>
                  <a:pt x="15026" y="348000"/>
                </a:lnTo>
                <a:lnTo>
                  <a:pt x="7786" y="336208"/>
                </a:lnTo>
                <a:lnTo>
                  <a:pt x="2777" y="323104"/>
                </a:lnTo>
                <a:lnTo>
                  <a:pt x="255" y="308942"/>
                </a:lnTo>
                <a:lnTo>
                  <a:pt x="0" y="302653"/>
                </a:lnTo>
                <a:lnTo>
                  <a:pt x="0" y="75628"/>
                </a:lnTo>
                <a:lnTo>
                  <a:pt x="1384" y="61097"/>
                </a:lnTo>
                <a:lnTo>
                  <a:pt x="5366" y="47513"/>
                </a:lnTo>
                <a:lnTo>
                  <a:pt x="11688" y="35133"/>
                </a:lnTo>
                <a:lnTo>
                  <a:pt x="20093" y="24211"/>
                </a:lnTo>
                <a:lnTo>
                  <a:pt x="30325" y="15007"/>
                </a:lnTo>
                <a:lnTo>
                  <a:pt x="42127" y="7774"/>
                </a:lnTo>
                <a:lnTo>
                  <a:pt x="55241" y="2771"/>
                </a:lnTo>
                <a:lnTo>
                  <a:pt x="69410" y="254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148"/>
          <p:cNvSpPr/>
          <p:nvPr/>
        </p:nvSpPr>
        <p:spPr>
          <a:xfrm>
            <a:off x="7814266" y="2461068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34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149"/>
          <p:cNvSpPr/>
          <p:nvPr/>
        </p:nvSpPr>
        <p:spPr>
          <a:xfrm>
            <a:off x="8045851" y="2461068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150"/>
          <p:cNvSpPr/>
          <p:nvPr/>
        </p:nvSpPr>
        <p:spPr>
          <a:xfrm>
            <a:off x="7922331" y="2461068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52"/>
          <p:cNvSpPr/>
          <p:nvPr/>
        </p:nvSpPr>
        <p:spPr>
          <a:xfrm>
            <a:off x="7760215" y="3304970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66"/>
                </a:lnTo>
                <a:lnTo>
                  <a:pt x="377037" y="317197"/>
                </a:lnTo>
                <a:lnTo>
                  <a:pt x="373055" y="330782"/>
                </a:lnTo>
                <a:lnTo>
                  <a:pt x="366734" y="343165"/>
                </a:lnTo>
                <a:lnTo>
                  <a:pt x="358329" y="354088"/>
                </a:lnTo>
                <a:lnTo>
                  <a:pt x="348098" y="363295"/>
                </a:lnTo>
                <a:lnTo>
                  <a:pt x="336299" y="370530"/>
                </a:lnTo>
                <a:lnTo>
                  <a:pt x="323187" y="375534"/>
                </a:lnTo>
                <a:lnTo>
                  <a:pt x="309022" y="378053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2" y="376924"/>
                </a:lnTo>
                <a:lnTo>
                  <a:pt x="47559" y="372946"/>
                </a:lnTo>
                <a:lnTo>
                  <a:pt x="35169" y="366629"/>
                </a:lnTo>
                <a:lnTo>
                  <a:pt x="24239" y="358231"/>
                </a:lnTo>
                <a:lnTo>
                  <a:pt x="15026" y="348007"/>
                </a:lnTo>
                <a:lnTo>
                  <a:pt x="7786" y="336215"/>
                </a:lnTo>
                <a:lnTo>
                  <a:pt x="2777" y="323112"/>
                </a:lnTo>
                <a:lnTo>
                  <a:pt x="255" y="308953"/>
                </a:lnTo>
                <a:lnTo>
                  <a:pt x="0" y="302666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53"/>
          <p:cNvSpPr/>
          <p:nvPr/>
        </p:nvSpPr>
        <p:spPr>
          <a:xfrm>
            <a:off x="7814266" y="3618939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154"/>
          <p:cNvSpPr/>
          <p:nvPr/>
        </p:nvSpPr>
        <p:spPr>
          <a:xfrm>
            <a:off x="8045851" y="3618939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155"/>
          <p:cNvSpPr/>
          <p:nvPr/>
        </p:nvSpPr>
        <p:spPr>
          <a:xfrm>
            <a:off x="7922331" y="3618939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157"/>
          <p:cNvSpPr/>
          <p:nvPr/>
        </p:nvSpPr>
        <p:spPr>
          <a:xfrm>
            <a:off x="7760215" y="2919017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53"/>
                </a:lnTo>
                <a:lnTo>
                  <a:pt x="377037" y="317187"/>
                </a:lnTo>
                <a:lnTo>
                  <a:pt x="373056" y="330775"/>
                </a:lnTo>
                <a:lnTo>
                  <a:pt x="366736" y="343159"/>
                </a:lnTo>
                <a:lnTo>
                  <a:pt x="358332" y="354083"/>
                </a:lnTo>
                <a:lnTo>
                  <a:pt x="348103" y="363291"/>
                </a:lnTo>
                <a:lnTo>
                  <a:pt x="336305" y="370526"/>
                </a:lnTo>
                <a:lnTo>
                  <a:pt x="323195" y="375532"/>
                </a:lnTo>
                <a:lnTo>
                  <a:pt x="309031" y="378052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4" y="376924"/>
                </a:lnTo>
                <a:lnTo>
                  <a:pt x="47562" y="372946"/>
                </a:lnTo>
                <a:lnTo>
                  <a:pt x="35172" y="366630"/>
                </a:lnTo>
                <a:lnTo>
                  <a:pt x="24242" y="358233"/>
                </a:lnTo>
                <a:lnTo>
                  <a:pt x="15029" y="348009"/>
                </a:lnTo>
                <a:lnTo>
                  <a:pt x="7789" y="336217"/>
                </a:lnTo>
                <a:lnTo>
                  <a:pt x="2779" y="323113"/>
                </a:lnTo>
                <a:lnTo>
                  <a:pt x="256" y="308952"/>
                </a:lnTo>
                <a:lnTo>
                  <a:pt x="0" y="302653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158"/>
          <p:cNvSpPr/>
          <p:nvPr/>
        </p:nvSpPr>
        <p:spPr>
          <a:xfrm>
            <a:off x="7814266" y="3232986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159"/>
          <p:cNvSpPr/>
          <p:nvPr/>
        </p:nvSpPr>
        <p:spPr>
          <a:xfrm>
            <a:off x="8045851" y="3232986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160"/>
          <p:cNvSpPr/>
          <p:nvPr/>
        </p:nvSpPr>
        <p:spPr>
          <a:xfrm>
            <a:off x="7922331" y="3232986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38"/>
          <p:cNvSpPr txBox="1"/>
          <p:nvPr/>
        </p:nvSpPr>
        <p:spPr>
          <a:xfrm>
            <a:off x="7752938" y="1369575"/>
            <a:ext cx="389458" cy="387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95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4" name="object 37"/>
          <p:cNvSpPr txBox="1"/>
          <p:nvPr/>
        </p:nvSpPr>
        <p:spPr>
          <a:xfrm>
            <a:off x="8142396" y="1369575"/>
            <a:ext cx="385965" cy="387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36"/>
          <p:cNvSpPr txBox="1"/>
          <p:nvPr/>
        </p:nvSpPr>
        <p:spPr>
          <a:xfrm>
            <a:off x="8528362" y="1369575"/>
            <a:ext cx="385953" cy="387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34"/>
          <p:cNvSpPr txBox="1"/>
          <p:nvPr/>
        </p:nvSpPr>
        <p:spPr>
          <a:xfrm>
            <a:off x="7752938" y="1757297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58" name="object 33"/>
          <p:cNvSpPr txBox="1"/>
          <p:nvPr/>
        </p:nvSpPr>
        <p:spPr>
          <a:xfrm>
            <a:off x="8142396" y="1757297"/>
            <a:ext cx="385965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32"/>
          <p:cNvSpPr txBox="1"/>
          <p:nvPr/>
        </p:nvSpPr>
        <p:spPr>
          <a:xfrm>
            <a:off x="8528362" y="1757297"/>
            <a:ext cx="385953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30"/>
          <p:cNvSpPr txBox="1"/>
          <p:nvPr/>
        </p:nvSpPr>
        <p:spPr>
          <a:xfrm>
            <a:off x="7752938" y="2143250"/>
            <a:ext cx="389458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62" name="object 29"/>
          <p:cNvSpPr txBox="1"/>
          <p:nvPr/>
        </p:nvSpPr>
        <p:spPr>
          <a:xfrm>
            <a:off x="8142396" y="2143250"/>
            <a:ext cx="385965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28"/>
          <p:cNvSpPr txBox="1"/>
          <p:nvPr/>
        </p:nvSpPr>
        <p:spPr>
          <a:xfrm>
            <a:off x="8528362" y="2143250"/>
            <a:ext cx="385953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26"/>
          <p:cNvSpPr txBox="1"/>
          <p:nvPr/>
        </p:nvSpPr>
        <p:spPr>
          <a:xfrm>
            <a:off x="7752938" y="2529203"/>
            <a:ext cx="389458" cy="38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6" name="object 25"/>
          <p:cNvSpPr txBox="1"/>
          <p:nvPr/>
        </p:nvSpPr>
        <p:spPr>
          <a:xfrm>
            <a:off x="8142396" y="2529203"/>
            <a:ext cx="385965" cy="38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24"/>
          <p:cNvSpPr txBox="1"/>
          <p:nvPr/>
        </p:nvSpPr>
        <p:spPr>
          <a:xfrm>
            <a:off x="8528362" y="2529203"/>
            <a:ext cx="385953" cy="38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22"/>
          <p:cNvSpPr txBox="1"/>
          <p:nvPr/>
        </p:nvSpPr>
        <p:spPr>
          <a:xfrm>
            <a:off x="7752938" y="2915169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lang="lv-LV" sz="2050" b="1" dirty="0">
                <a:latin typeface="Arial"/>
                <a:cs typeface="Arial"/>
              </a:rPr>
              <a:t>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0" name="object 21"/>
          <p:cNvSpPr txBox="1"/>
          <p:nvPr/>
        </p:nvSpPr>
        <p:spPr>
          <a:xfrm>
            <a:off x="8142396" y="2915169"/>
            <a:ext cx="385965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814">
              <a:lnSpc>
                <a:spcPct val="95825"/>
              </a:lnSpc>
              <a:spcBef>
                <a:spcPts val="280"/>
              </a:spcBef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8528362" y="2915169"/>
            <a:ext cx="385953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18"/>
          <p:cNvSpPr txBox="1"/>
          <p:nvPr/>
        </p:nvSpPr>
        <p:spPr>
          <a:xfrm>
            <a:off x="7752938" y="3301122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lang="lv-LV" sz="2050" b="1" dirty="0">
                <a:latin typeface="Arial"/>
                <a:cs typeface="Arial"/>
              </a:rPr>
              <a:t>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4" name="object 17"/>
          <p:cNvSpPr txBox="1"/>
          <p:nvPr/>
        </p:nvSpPr>
        <p:spPr>
          <a:xfrm>
            <a:off x="8142396" y="3301122"/>
            <a:ext cx="385965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15"/>
          <p:cNvSpPr txBox="1"/>
          <p:nvPr/>
        </p:nvSpPr>
        <p:spPr>
          <a:xfrm>
            <a:off x="8914315" y="3301122"/>
            <a:ext cx="387680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814">
              <a:lnSpc>
                <a:spcPct val="95825"/>
              </a:lnSpc>
              <a:spcBef>
                <a:spcPts val="280"/>
              </a:spcBef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76" name="object 14"/>
          <p:cNvSpPr txBox="1"/>
          <p:nvPr/>
        </p:nvSpPr>
        <p:spPr>
          <a:xfrm>
            <a:off x="7752938" y="3687075"/>
            <a:ext cx="389458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lang="lv-LV" sz="2050" b="1" dirty="0">
                <a:latin typeface="Arial"/>
                <a:cs typeface="Arial"/>
              </a:rPr>
              <a:t>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7" name="object 13"/>
          <p:cNvSpPr txBox="1"/>
          <p:nvPr/>
        </p:nvSpPr>
        <p:spPr>
          <a:xfrm>
            <a:off x="8142396" y="3687075"/>
            <a:ext cx="385965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8" name="object 12"/>
          <p:cNvSpPr txBox="1"/>
          <p:nvPr/>
        </p:nvSpPr>
        <p:spPr>
          <a:xfrm>
            <a:off x="8528362" y="3687075"/>
            <a:ext cx="385953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9" name="object 11"/>
          <p:cNvSpPr txBox="1"/>
          <p:nvPr/>
        </p:nvSpPr>
        <p:spPr>
          <a:xfrm>
            <a:off x="8914315" y="3687075"/>
            <a:ext cx="387680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0" name="object 10"/>
          <p:cNvSpPr txBox="1"/>
          <p:nvPr/>
        </p:nvSpPr>
        <p:spPr>
          <a:xfrm>
            <a:off x="7752938" y="4073028"/>
            <a:ext cx="389458" cy="3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lang="lv-LV" sz="2050" b="1" dirty="0">
                <a:latin typeface="Arial"/>
                <a:cs typeface="Arial"/>
              </a:rPr>
              <a:t>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1" name="object 9"/>
          <p:cNvSpPr txBox="1"/>
          <p:nvPr/>
        </p:nvSpPr>
        <p:spPr>
          <a:xfrm>
            <a:off x="8142396" y="4073028"/>
            <a:ext cx="385965" cy="3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2" name="object 8"/>
          <p:cNvSpPr txBox="1"/>
          <p:nvPr/>
        </p:nvSpPr>
        <p:spPr>
          <a:xfrm>
            <a:off x="8528362" y="4073028"/>
            <a:ext cx="385953" cy="3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3" name="object 7"/>
          <p:cNvSpPr txBox="1"/>
          <p:nvPr/>
        </p:nvSpPr>
        <p:spPr>
          <a:xfrm>
            <a:off x="8914315" y="4073028"/>
            <a:ext cx="387680" cy="3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7947667" y="3630509"/>
            <a:ext cx="406526" cy="86732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947204" y="4032970"/>
            <a:ext cx="856738" cy="41986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7933330" y="4463377"/>
            <a:ext cx="1260050" cy="474946"/>
          </a:xfrm>
          <a:custGeom>
            <a:avLst/>
            <a:gdLst>
              <a:gd name="connsiteX0" fmla="*/ 0 w 1260050"/>
              <a:gd name="connsiteY0" fmla="*/ 34354 h 474946"/>
              <a:gd name="connsiteX1" fmla="*/ 269823 w 1260050"/>
              <a:gd name="connsiteY1" fmla="*/ 409108 h 474946"/>
              <a:gd name="connsiteX2" fmla="*/ 1079292 w 1260050"/>
              <a:gd name="connsiteY2" fmla="*/ 439089 h 474946"/>
              <a:gd name="connsiteX3" fmla="*/ 1244184 w 1260050"/>
              <a:gd name="connsiteY3" fmla="*/ 34354 h 474946"/>
              <a:gd name="connsiteX4" fmla="*/ 1244184 w 1260050"/>
              <a:gd name="connsiteY4" fmla="*/ 49344 h 47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050" h="474946">
                <a:moveTo>
                  <a:pt x="0" y="34354"/>
                </a:moveTo>
                <a:cubicBezTo>
                  <a:pt x="44970" y="188003"/>
                  <a:pt x="89941" y="341652"/>
                  <a:pt x="269823" y="409108"/>
                </a:cubicBezTo>
                <a:cubicBezTo>
                  <a:pt x="449705" y="476564"/>
                  <a:pt x="916899" y="501548"/>
                  <a:pt x="1079292" y="439089"/>
                </a:cubicBezTo>
                <a:cubicBezTo>
                  <a:pt x="1241685" y="376630"/>
                  <a:pt x="1216702" y="99311"/>
                  <a:pt x="1244184" y="34354"/>
                </a:cubicBezTo>
                <a:cubicBezTo>
                  <a:pt x="1271666" y="-30603"/>
                  <a:pt x="1257925" y="9370"/>
                  <a:pt x="1244184" y="49344"/>
                </a:cubicBezTo>
              </a:path>
            </a:pathLst>
          </a:custGeom>
          <a:noFill/>
          <a:ln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bject 645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646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647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648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650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86"/>
          <p:cNvSpPr txBox="1"/>
          <p:nvPr/>
        </p:nvSpPr>
        <p:spPr>
          <a:xfrm>
            <a:off x="5478500" y="401063"/>
            <a:ext cx="1154999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Upper</a:t>
            </a:r>
            <a:endParaRPr sz="2900">
              <a:latin typeface="Arial"/>
              <a:cs typeface="Arial"/>
            </a:endParaRPr>
          </a:p>
        </p:txBody>
      </p:sp>
      <p:sp>
        <p:nvSpPr>
          <p:cNvPr id="141" name="object 85"/>
          <p:cNvSpPr txBox="1"/>
          <p:nvPr/>
        </p:nvSpPr>
        <p:spPr>
          <a:xfrm>
            <a:off x="6655561" y="401063"/>
            <a:ext cx="1381756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Bound:</a:t>
            </a:r>
            <a:endParaRPr sz="2900">
              <a:latin typeface="Arial"/>
              <a:cs typeface="Arial"/>
            </a:endParaRPr>
          </a:p>
        </p:txBody>
      </p:sp>
      <p:sp>
        <p:nvSpPr>
          <p:cNvPr id="142" name="object 84"/>
          <p:cNvSpPr txBox="1"/>
          <p:nvPr/>
        </p:nvSpPr>
        <p:spPr>
          <a:xfrm>
            <a:off x="8083969" y="401063"/>
            <a:ext cx="1540076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900" b="1" spc="-59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ormal</a:t>
            </a:r>
            <a:endParaRPr sz="2900">
              <a:latin typeface="Arial"/>
              <a:cs typeface="Arial"/>
            </a:endParaRPr>
          </a:p>
        </p:txBody>
      </p:sp>
      <p:sp>
        <p:nvSpPr>
          <p:cNvPr id="151" name="object 63"/>
          <p:cNvSpPr txBox="1"/>
          <p:nvPr/>
        </p:nvSpPr>
        <p:spPr>
          <a:xfrm>
            <a:off x="6947700" y="1251962"/>
            <a:ext cx="351739" cy="35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3" name="object 74"/>
          <p:cNvSpPr txBox="1"/>
          <p:nvPr/>
        </p:nvSpPr>
        <p:spPr>
          <a:xfrm>
            <a:off x="235431" y="1626476"/>
            <a:ext cx="7447173" cy="650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600"/>
              </a:spcBef>
              <a:spcAft>
                <a:spcPts val="600"/>
              </a:spcAft>
            </a:pPr>
            <a:r>
              <a:rPr sz="3200" spc="-59" dirty="0" smtClean="0">
                <a:solidFill>
                  <a:srgbClr val="232F3B"/>
                </a:solidFill>
                <a:latin typeface="Arial"/>
                <a:cs typeface="Arial"/>
              </a:rPr>
              <a:t>W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e</a:t>
            </a:r>
            <a:r>
              <a:rPr sz="3200" spc="3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t</a:t>
            </a:r>
            <a:r>
              <a:rPr sz="3200" spc="59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y</a:t>
            </a:r>
            <a:r>
              <a:rPr sz="3200" spc="32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each</a:t>
            </a:r>
            <a:r>
              <a:rPr sz="3200" spc="53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ba</a:t>
            </a:r>
            <a:r>
              <a:rPr sz="3200" spc="-39" dirty="0" smtClean="0">
                <a:solidFill>
                  <a:srgbClr val="232F3B"/>
                </a:solidFill>
                <a:latin typeface="Arial"/>
                <a:cs typeface="Arial"/>
              </a:rPr>
              <a:t>c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k</a:t>
            </a:r>
            <a:r>
              <a:rPr sz="3200" spc="52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pointer</a:t>
            </a:r>
            <a:r>
              <a:rPr sz="3200" spc="70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-39" dirty="0" smtClean="0">
                <a:solidFill>
                  <a:srgbClr val="232F3B"/>
                </a:solidFill>
                <a:latin typeface="Arial"/>
                <a:cs typeface="Arial"/>
              </a:rPr>
              <a:t>b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y</a:t>
            </a:r>
            <a:r>
              <a:rPr sz="3200" spc="31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err="1" smtClean="0">
                <a:solidFill>
                  <a:srgbClr val="232F3B"/>
                </a:solidFill>
                <a:latin typeface="Arial"/>
                <a:cs typeface="Arial"/>
              </a:rPr>
              <a:t>que</a:t>
            </a:r>
            <a:r>
              <a:rPr sz="3200" spc="29" dirty="0" err="1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3200" spc="0" dirty="0" err="1" smtClean="0">
                <a:solidFill>
                  <a:srgbClr val="232F3B"/>
                </a:solidFill>
                <a:latin typeface="Arial"/>
                <a:cs typeface="Arial"/>
              </a:rPr>
              <a:t>ing</a:t>
            </a:r>
            <a:r>
              <a:rPr sz="3200" spc="76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endParaRPr lang="lv-LV" sz="3200" spc="76" dirty="0" smtClean="0">
              <a:solidFill>
                <a:srgbClr val="232F3B"/>
              </a:solidFill>
              <a:latin typeface="Arial"/>
              <a:cs typeface="Arial"/>
            </a:endParaRPr>
          </a:p>
          <a:p>
            <a:pPr marL="12700">
              <a:lnSpc>
                <a:spcPts val="2170"/>
              </a:lnSpc>
              <a:spcBef>
                <a:spcPts val="600"/>
              </a:spcBef>
              <a:spcAft>
                <a:spcPts val="600"/>
              </a:spcAft>
            </a:pPr>
            <a:r>
              <a:rPr lang="lv-LV" sz="3200" spc="-59" dirty="0" smtClean="0">
                <a:solidFill>
                  <a:srgbClr val="232F3B"/>
                </a:solidFill>
                <a:latin typeface="Arial"/>
                <a:cs typeface="Arial"/>
              </a:rPr>
              <a:t>a </a:t>
            </a:r>
            <a:r>
              <a:rPr sz="3200" spc="-59" dirty="0" smtClean="0">
                <a:solidFill>
                  <a:srgbClr val="232F3B"/>
                </a:solidFill>
                <a:latin typeface="Arial"/>
                <a:cs typeface="Arial"/>
              </a:rPr>
              <a:t>f</a:t>
            </a:r>
            <a:r>
              <a:rPr sz="3200" spc="-39" dirty="0" smtClean="0">
                <a:solidFill>
                  <a:srgbClr val="232F3B"/>
                </a:solidFill>
                <a:latin typeface="Arial"/>
                <a:cs typeface="Arial"/>
              </a:rPr>
              <a:t>e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w</a:t>
            </a:r>
            <a:r>
              <a:rPr sz="3200" spc="41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elements</a:t>
            </a:r>
            <a:r>
              <a:rPr sz="3200" spc="91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in</a:t>
            </a:r>
            <a:r>
              <a:rPr sz="3200" spc="25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the</a:t>
            </a:r>
            <a:r>
              <a:rPr sz="3200" spc="37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column,</a:t>
            </a:r>
            <a:r>
              <a:rPr lang="lv-LV" sz="3200" dirty="0">
                <a:latin typeface="Arial"/>
                <a:cs typeface="Arial"/>
              </a:rPr>
              <a:t> </a:t>
            </a:r>
            <a:endParaRPr lang="lv-LV" sz="3200" dirty="0" smtClean="0">
              <a:latin typeface="Arial"/>
              <a:cs typeface="Arial"/>
            </a:endParaRPr>
          </a:p>
          <a:p>
            <a:pPr marL="12700">
              <a:lnSpc>
                <a:spcPts val="2170"/>
              </a:lnSpc>
              <a:spcBef>
                <a:spcPts val="600"/>
              </a:spcBef>
              <a:spcAft>
                <a:spcPts val="600"/>
              </a:spcAft>
            </a:pP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and</a:t>
            </a:r>
            <a:r>
              <a:rPr sz="3200" spc="43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proceed</a:t>
            </a:r>
            <a:r>
              <a:rPr sz="3200" spc="82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to</a:t>
            </a:r>
            <a:r>
              <a:rPr sz="3200" spc="26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a</a:t>
            </a:r>
            <a:r>
              <a:rPr sz="3200" spc="20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lang="lv-LV" sz="3200" spc="0" dirty="0" smtClean="0">
                <a:solidFill>
                  <a:srgbClr val="232F3B"/>
                </a:solidFill>
                <a:latin typeface="Arial"/>
                <a:cs typeface="Arial"/>
              </a:rPr>
              <a:t>column</a:t>
            </a:r>
            <a:endParaRPr lang="lv-LV" sz="3200" spc="43" dirty="0" smtClean="0">
              <a:solidFill>
                <a:srgbClr val="232F3B"/>
              </a:solidFill>
              <a:latin typeface="Arial"/>
              <a:cs typeface="Arial"/>
            </a:endParaRPr>
          </a:p>
          <a:p>
            <a:pPr marL="12700">
              <a:lnSpc>
                <a:spcPts val="2170"/>
              </a:lnSpc>
              <a:spcBef>
                <a:spcPts val="600"/>
              </a:spcBef>
              <a:spcAft>
                <a:spcPts val="600"/>
              </a:spcAft>
            </a:pP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where</a:t>
            </a:r>
            <a:r>
              <a:rPr sz="3200" spc="64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no</a:t>
            </a:r>
            <a:r>
              <a:rPr sz="3200" spc="32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-29" dirty="0" smtClean="0">
                <a:solidFill>
                  <a:srgbClr val="232F3B"/>
                </a:solidFill>
                <a:latin typeface="Arial"/>
                <a:cs typeface="Arial"/>
              </a:rPr>
              <a:t>z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eroes</a:t>
            </a:r>
            <a:r>
              <a:rPr sz="3200" spc="6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-19" dirty="0" smtClean="0">
                <a:solidFill>
                  <a:srgbClr val="232F3B"/>
                </a:solidFill>
                <a:latin typeface="Arial"/>
                <a:cs typeface="Arial"/>
              </a:rPr>
              <a:t>w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ere</a:t>
            </a:r>
            <a:r>
              <a:rPr sz="3200" spc="53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-59" dirty="0" smtClean="0">
                <a:solidFill>
                  <a:srgbClr val="232F3B"/>
                </a:solidFill>
                <a:latin typeface="Arial"/>
                <a:cs typeface="Arial"/>
              </a:rPr>
              <a:t>f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ound.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54" name="object 72"/>
          <p:cNvSpPr txBox="1"/>
          <p:nvPr/>
        </p:nvSpPr>
        <p:spPr>
          <a:xfrm>
            <a:off x="248356" y="3826804"/>
            <a:ext cx="6598064" cy="650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17">
              <a:lnSpc>
                <a:spcPts val="2170"/>
              </a:lnSpc>
              <a:spcBef>
                <a:spcPts val="108"/>
              </a:spcBef>
            </a:pPr>
            <a:r>
              <a:rPr sz="3200" spc="0" dirty="0" smtClean="0">
                <a:solidFill>
                  <a:srgbClr val="00B0F0"/>
                </a:solidFill>
                <a:latin typeface="Arial"/>
                <a:cs typeface="Arial"/>
              </a:rPr>
              <a:t>E</a:t>
            </a:r>
            <a:r>
              <a:rPr sz="3200" spc="-50" dirty="0" smtClean="0">
                <a:solidFill>
                  <a:srgbClr val="00B0F0"/>
                </a:solidFill>
                <a:latin typeface="Arial"/>
                <a:cs typeface="Arial"/>
              </a:rPr>
              <a:t>v</a:t>
            </a:r>
            <a:r>
              <a:rPr sz="3200" spc="0" dirty="0" smtClean="0">
                <a:solidFill>
                  <a:srgbClr val="00B0F0"/>
                </a:solidFill>
                <a:latin typeface="Arial"/>
                <a:cs typeface="Arial"/>
              </a:rPr>
              <a:t>en</a:t>
            </a:r>
            <a:r>
              <a:rPr sz="3200" spc="55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00B0F0"/>
                </a:solidFill>
                <a:latin typeface="Arial"/>
                <a:cs typeface="Arial"/>
              </a:rPr>
              <a:t>if</a:t>
            </a:r>
            <a:r>
              <a:rPr sz="3200" spc="19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00B0F0"/>
                </a:solidFill>
                <a:latin typeface="Arial"/>
                <a:cs typeface="Arial"/>
              </a:rPr>
              <a:t>this</a:t>
            </a:r>
            <a:r>
              <a:rPr sz="3200" spc="41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00B0F0"/>
                </a:solidFill>
                <a:latin typeface="Arial"/>
                <a:cs typeface="Arial"/>
              </a:rPr>
              <a:t>is</a:t>
            </a:r>
            <a:r>
              <a:rPr sz="3200" spc="24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00B0F0"/>
                </a:solidFill>
                <a:latin typeface="Arial"/>
                <a:cs typeface="Arial"/>
              </a:rPr>
              <a:t>not</a:t>
            </a:r>
            <a:r>
              <a:rPr sz="3200" spc="37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00B0F0"/>
                </a:solidFill>
                <a:latin typeface="Arial"/>
                <a:cs typeface="Arial"/>
              </a:rPr>
              <a:t>the</a:t>
            </a:r>
            <a:r>
              <a:rPr sz="3200" spc="37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00B0F0"/>
                </a:solidFill>
                <a:latin typeface="Arial"/>
                <a:cs typeface="Arial"/>
              </a:rPr>
              <a:t>all-1</a:t>
            </a:r>
            <a:r>
              <a:rPr sz="3200" spc="47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00B0F0"/>
                </a:solidFill>
                <a:latin typeface="Arial"/>
                <a:cs typeface="Arial"/>
              </a:rPr>
              <a:t>column,</a:t>
            </a:r>
            <a:endParaRPr sz="3200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80"/>
              </a:spcBef>
            </a:pPr>
            <a:r>
              <a:rPr sz="3200" spc="-19" dirty="0" smtClean="0">
                <a:solidFill>
                  <a:srgbClr val="00B0F0"/>
                </a:solidFill>
                <a:latin typeface="Arial"/>
                <a:cs typeface="Arial"/>
              </a:rPr>
              <a:t>w</a:t>
            </a:r>
            <a:r>
              <a:rPr sz="3200" spc="0" dirty="0" smtClean="0">
                <a:solidFill>
                  <a:srgbClr val="00B0F0"/>
                </a:solidFill>
                <a:latin typeface="Arial"/>
                <a:cs typeface="Arial"/>
              </a:rPr>
              <a:t>e</a:t>
            </a:r>
            <a:r>
              <a:rPr sz="3200" spc="35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00B0F0"/>
                </a:solidFill>
                <a:latin typeface="Arial"/>
                <a:cs typeface="Arial"/>
              </a:rPr>
              <a:t>can</a:t>
            </a:r>
            <a:r>
              <a:rPr lang="lv-LV" sz="3200" spc="42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lv-LV" sz="3200" dirty="0" smtClean="0">
                <a:solidFill>
                  <a:srgbClr val="00B0F0"/>
                </a:solidFill>
                <a:latin typeface="Arial"/>
                <a:cs typeface="Arial"/>
              </a:rPr>
              <a:t>find a column with fewer 0s, </a:t>
            </a:r>
          </a:p>
          <a:p>
            <a:pPr marL="12700">
              <a:lnSpc>
                <a:spcPct val="95825"/>
              </a:lnSpc>
              <a:spcBef>
                <a:spcPts val="480"/>
              </a:spcBef>
            </a:pPr>
            <a:r>
              <a:rPr lang="lv-LV" sz="3200" dirty="0" smtClean="0">
                <a:solidFill>
                  <a:srgbClr val="00B0F0"/>
                </a:solidFill>
                <a:latin typeface="Arial"/>
                <a:cs typeface="Arial"/>
              </a:rPr>
              <a:t>with a high probability.</a:t>
            </a:r>
            <a:endParaRPr sz="3200" dirty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31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61"/>
          <p:cNvSpPr/>
          <p:nvPr/>
        </p:nvSpPr>
        <p:spPr>
          <a:xfrm>
            <a:off x="7771507" y="2935343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1" y="0"/>
                </a:moveTo>
                <a:lnTo>
                  <a:pt x="69402" y="255"/>
                </a:lnTo>
                <a:lnTo>
                  <a:pt x="55237" y="2774"/>
                </a:lnTo>
                <a:lnTo>
                  <a:pt x="42126" y="7778"/>
                </a:lnTo>
                <a:lnTo>
                  <a:pt x="30326" y="15011"/>
                </a:lnTo>
                <a:lnTo>
                  <a:pt x="20095" y="24217"/>
                </a:lnTo>
                <a:lnTo>
                  <a:pt x="11689" y="35139"/>
                </a:lnTo>
                <a:lnTo>
                  <a:pt x="5366" y="47521"/>
                </a:lnTo>
                <a:lnTo>
                  <a:pt x="1384" y="61107"/>
                </a:lnTo>
                <a:lnTo>
                  <a:pt x="0" y="75641"/>
                </a:lnTo>
                <a:lnTo>
                  <a:pt x="0" y="302653"/>
                </a:lnTo>
                <a:lnTo>
                  <a:pt x="2780" y="323113"/>
                </a:lnTo>
                <a:lnTo>
                  <a:pt x="7791" y="336217"/>
                </a:lnTo>
                <a:lnTo>
                  <a:pt x="15033" y="348009"/>
                </a:lnTo>
                <a:lnTo>
                  <a:pt x="24247" y="358233"/>
                </a:lnTo>
                <a:lnTo>
                  <a:pt x="35178" y="366630"/>
                </a:lnTo>
                <a:lnTo>
                  <a:pt x="47567" y="372946"/>
                </a:lnTo>
                <a:lnTo>
                  <a:pt x="61157" y="376924"/>
                </a:lnTo>
                <a:lnTo>
                  <a:pt x="75691" y="378307"/>
                </a:lnTo>
                <a:lnTo>
                  <a:pt x="302742" y="378307"/>
                </a:lnTo>
                <a:lnTo>
                  <a:pt x="323195" y="375532"/>
                </a:lnTo>
                <a:lnTo>
                  <a:pt x="336305" y="370526"/>
                </a:lnTo>
                <a:lnTo>
                  <a:pt x="348103" y="363291"/>
                </a:lnTo>
                <a:lnTo>
                  <a:pt x="358332" y="354083"/>
                </a:lnTo>
                <a:lnTo>
                  <a:pt x="366736" y="343159"/>
                </a:lnTo>
                <a:lnTo>
                  <a:pt x="373056" y="330775"/>
                </a:lnTo>
                <a:lnTo>
                  <a:pt x="377037" y="317187"/>
                </a:lnTo>
                <a:lnTo>
                  <a:pt x="378421" y="302653"/>
                </a:lnTo>
                <a:lnTo>
                  <a:pt x="378421" y="75641"/>
                </a:lnTo>
                <a:lnTo>
                  <a:pt x="375647" y="55198"/>
                </a:lnTo>
                <a:lnTo>
                  <a:pt x="370639" y="42092"/>
                </a:lnTo>
                <a:lnTo>
                  <a:pt x="363400" y="30298"/>
                </a:lnTo>
                <a:lnTo>
                  <a:pt x="354187" y="20074"/>
                </a:lnTo>
                <a:lnTo>
                  <a:pt x="343258" y="11676"/>
                </a:lnTo>
                <a:lnTo>
                  <a:pt x="330869" y="5360"/>
                </a:lnTo>
                <a:lnTo>
                  <a:pt x="317278" y="1382"/>
                </a:lnTo>
                <a:lnTo>
                  <a:pt x="302742" y="0"/>
                </a:lnTo>
                <a:lnTo>
                  <a:pt x="75691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66"/>
          <p:cNvSpPr/>
          <p:nvPr/>
        </p:nvSpPr>
        <p:spPr>
          <a:xfrm>
            <a:off x="7754715" y="3319583"/>
            <a:ext cx="378409" cy="378307"/>
          </a:xfrm>
          <a:custGeom>
            <a:avLst/>
            <a:gdLst/>
            <a:ahLst/>
            <a:cxnLst/>
            <a:rect l="l" t="t" r="r" b="b"/>
            <a:pathLst>
              <a:path w="378409" h="378307">
                <a:moveTo>
                  <a:pt x="75679" y="0"/>
                </a:moveTo>
                <a:lnTo>
                  <a:pt x="69390" y="255"/>
                </a:lnTo>
                <a:lnTo>
                  <a:pt x="55226" y="2774"/>
                </a:lnTo>
                <a:lnTo>
                  <a:pt x="42116" y="7778"/>
                </a:lnTo>
                <a:lnTo>
                  <a:pt x="30318" y="15012"/>
                </a:lnTo>
                <a:lnTo>
                  <a:pt x="20089" y="24219"/>
                </a:lnTo>
                <a:lnTo>
                  <a:pt x="11685" y="35142"/>
                </a:lnTo>
                <a:lnTo>
                  <a:pt x="5365" y="47527"/>
                </a:lnTo>
                <a:lnTo>
                  <a:pt x="1384" y="61116"/>
                </a:lnTo>
                <a:lnTo>
                  <a:pt x="0" y="75653"/>
                </a:lnTo>
                <a:lnTo>
                  <a:pt x="0" y="302653"/>
                </a:lnTo>
                <a:lnTo>
                  <a:pt x="2777" y="323109"/>
                </a:lnTo>
                <a:lnTo>
                  <a:pt x="7785" y="336216"/>
                </a:lnTo>
                <a:lnTo>
                  <a:pt x="15025" y="348010"/>
                </a:lnTo>
                <a:lnTo>
                  <a:pt x="24237" y="358234"/>
                </a:lnTo>
                <a:lnTo>
                  <a:pt x="35166" y="366632"/>
                </a:lnTo>
                <a:lnTo>
                  <a:pt x="47554" y="372947"/>
                </a:lnTo>
                <a:lnTo>
                  <a:pt x="61144" y="376924"/>
                </a:lnTo>
                <a:lnTo>
                  <a:pt x="75679" y="378307"/>
                </a:lnTo>
                <a:lnTo>
                  <a:pt x="302729" y="378307"/>
                </a:lnTo>
                <a:lnTo>
                  <a:pt x="323183" y="375533"/>
                </a:lnTo>
                <a:lnTo>
                  <a:pt x="336292" y="370529"/>
                </a:lnTo>
                <a:lnTo>
                  <a:pt x="348090" y="363295"/>
                </a:lnTo>
                <a:lnTo>
                  <a:pt x="358319" y="354088"/>
                </a:lnTo>
                <a:lnTo>
                  <a:pt x="366723" y="343164"/>
                </a:lnTo>
                <a:lnTo>
                  <a:pt x="373044" y="330780"/>
                </a:lnTo>
                <a:lnTo>
                  <a:pt x="377025" y="317191"/>
                </a:lnTo>
                <a:lnTo>
                  <a:pt x="378409" y="302653"/>
                </a:lnTo>
                <a:lnTo>
                  <a:pt x="378409" y="75653"/>
                </a:lnTo>
                <a:lnTo>
                  <a:pt x="375632" y="55198"/>
                </a:lnTo>
                <a:lnTo>
                  <a:pt x="370623" y="42090"/>
                </a:lnTo>
                <a:lnTo>
                  <a:pt x="363384" y="30297"/>
                </a:lnTo>
                <a:lnTo>
                  <a:pt x="354171" y="20073"/>
                </a:lnTo>
                <a:lnTo>
                  <a:pt x="343242" y="11675"/>
                </a:lnTo>
                <a:lnTo>
                  <a:pt x="330854" y="5359"/>
                </a:lnTo>
                <a:lnTo>
                  <a:pt x="317264" y="1382"/>
                </a:lnTo>
                <a:lnTo>
                  <a:pt x="302729" y="0"/>
                </a:lnTo>
                <a:lnTo>
                  <a:pt x="75679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66"/>
          <p:cNvSpPr/>
          <p:nvPr/>
        </p:nvSpPr>
        <p:spPr>
          <a:xfrm>
            <a:off x="7771507" y="4070068"/>
            <a:ext cx="378409" cy="378307"/>
          </a:xfrm>
          <a:custGeom>
            <a:avLst/>
            <a:gdLst/>
            <a:ahLst/>
            <a:cxnLst/>
            <a:rect l="l" t="t" r="r" b="b"/>
            <a:pathLst>
              <a:path w="378409" h="378307">
                <a:moveTo>
                  <a:pt x="75679" y="0"/>
                </a:moveTo>
                <a:lnTo>
                  <a:pt x="69390" y="255"/>
                </a:lnTo>
                <a:lnTo>
                  <a:pt x="55226" y="2774"/>
                </a:lnTo>
                <a:lnTo>
                  <a:pt x="42116" y="7778"/>
                </a:lnTo>
                <a:lnTo>
                  <a:pt x="30318" y="15012"/>
                </a:lnTo>
                <a:lnTo>
                  <a:pt x="20089" y="24219"/>
                </a:lnTo>
                <a:lnTo>
                  <a:pt x="11685" y="35142"/>
                </a:lnTo>
                <a:lnTo>
                  <a:pt x="5365" y="47527"/>
                </a:lnTo>
                <a:lnTo>
                  <a:pt x="1384" y="61116"/>
                </a:lnTo>
                <a:lnTo>
                  <a:pt x="0" y="75653"/>
                </a:lnTo>
                <a:lnTo>
                  <a:pt x="0" y="302653"/>
                </a:lnTo>
                <a:lnTo>
                  <a:pt x="2777" y="323109"/>
                </a:lnTo>
                <a:lnTo>
                  <a:pt x="7785" y="336216"/>
                </a:lnTo>
                <a:lnTo>
                  <a:pt x="15025" y="348010"/>
                </a:lnTo>
                <a:lnTo>
                  <a:pt x="24237" y="358234"/>
                </a:lnTo>
                <a:lnTo>
                  <a:pt x="35166" y="366632"/>
                </a:lnTo>
                <a:lnTo>
                  <a:pt x="47554" y="372947"/>
                </a:lnTo>
                <a:lnTo>
                  <a:pt x="61144" y="376924"/>
                </a:lnTo>
                <a:lnTo>
                  <a:pt x="75679" y="378307"/>
                </a:lnTo>
                <a:lnTo>
                  <a:pt x="302729" y="378307"/>
                </a:lnTo>
                <a:lnTo>
                  <a:pt x="323183" y="375533"/>
                </a:lnTo>
                <a:lnTo>
                  <a:pt x="336292" y="370529"/>
                </a:lnTo>
                <a:lnTo>
                  <a:pt x="348090" y="363295"/>
                </a:lnTo>
                <a:lnTo>
                  <a:pt x="358319" y="354088"/>
                </a:lnTo>
                <a:lnTo>
                  <a:pt x="366723" y="343164"/>
                </a:lnTo>
                <a:lnTo>
                  <a:pt x="373044" y="330780"/>
                </a:lnTo>
                <a:lnTo>
                  <a:pt x="377025" y="317191"/>
                </a:lnTo>
                <a:lnTo>
                  <a:pt x="378409" y="302653"/>
                </a:lnTo>
                <a:lnTo>
                  <a:pt x="378409" y="75653"/>
                </a:lnTo>
                <a:lnTo>
                  <a:pt x="375632" y="55198"/>
                </a:lnTo>
                <a:lnTo>
                  <a:pt x="370623" y="42090"/>
                </a:lnTo>
                <a:lnTo>
                  <a:pt x="363384" y="30297"/>
                </a:lnTo>
                <a:lnTo>
                  <a:pt x="354171" y="20073"/>
                </a:lnTo>
                <a:lnTo>
                  <a:pt x="343242" y="11675"/>
                </a:lnTo>
                <a:lnTo>
                  <a:pt x="330854" y="5359"/>
                </a:lnTo>
                <a:lnTo>
                  <a:pt x="317264" y="1382"/>
                </a:lnTo>
                <a:lnTo>
                  <a:pt x="302729" y="0"/>
                </a:lnTo>
                <a:lnTo>
                  <a:pt x="75679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82"/>
          <p:cNvSpPr/>
          <p:nvPr/>
        </p:nvSpPr>
        <p:spPr>
          <a:xfrm>
            <a:off x="7748347" y="3694093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6"/>
                </a:lnTo>
                <a:lnTo>
                  <a:pt x="42114" y="7781"/>
                </a:lnTo>
                <a:lnTo>
                  <a:pt x="30316" y="15015"/>
                </a:lnTo>
                <a:lnTo>
                  <a:pt x="20087" y="24222"/>
                </a:lnTo>
                <a:lnTo>
                  <a:pt x="11684" y="35145"/>
                </a:lnTo>
                <a:lnTo>
                  <a:pt x="5364" y="47529"/>
                </a:lnTo>
                <a:lnTo>
                  <a:pt x="1383" y="61117"/>
                </a:lnTo>
                <a:lnTo>
                  <a:pt x="0" y="75653"/>
                </a:lnTo>
                <a:lnTo>
                  <a:pt x="0" y="302653"/>
                </a:lnTo>
                <a:lnTo>
                  <a:pt x="2779" y="323117"/>
                </a:lnTo>
                <a:lnTo>
                  <a:pt x="7789" y="336223"/>
                </a:lnTo>
                <a:lnTo>
                  <a:pt x="15029" y="348015"/>
                </a:lnTo>
                <a:lnTo>
                  <a:pt x="24242" y="358237"/>
                </a:lnTo>
                <a:lnTo>
                  <a:pt x="35172" y="366634"/>
                </a:lnTo>
                <a:lnTo>
                  <a:pt x="47562" y="372948"/>
                </a:lnTo>
                <a:lnTo>
                  <a:pt x="61154" y="376925"/>
                </a:lnTo>
                <a:lnTo>
                  <a:pt x="75692" y="378307"/>
                </a:lnTo>
                <a:lnTo>
                  <a:pt x="302729" y="378307"/>
                </a:lnTo>
                <a:lnTo>
                  <a:pt x="323196" y="375531"/>
                </a:lnTo>
                <a:lnTo>
                  <a:pt x="336307" y="370525"/>
                </a:lnTo>
                <a:lnTo>
                  <a:pt x="348105" y="363291"/>
                </a:lnTo>
                <a:lnTo>
                  <a:pt x="358334" y="354085"/>
                </a:lnTo>
                <a:lnTo>
                  <a:pt x="366737" y="343161"/>
                </a:lnTo>
                <a:lnTo>
                  <a:pt x="373057" y="330778"/>
                </a:lnTo>
                <a:lnTo>
                  <a:pt x="377037" y="317190"/>
                </a:lnTo>
                <a:lnTo>
                  <a:pt x="378421" y="302653"/>
                </a:lnTo>
                <a:lnTo>
                  <a:pt x="378421" y="75653"/>
                </a:lnTo>
                <a:lnTo>
                  <a:pt x="375642" y="55190"/>
                </a:lnTo>
                <a:lnTo>
                  <a:pt x="370632" y="42084"/>
                </a:lnTo>
                <a:lnTo>
                  <a:pt x="363392" y="30292"/>
                </a:lnTo>
                <a:lnTo>
                  <a:pt x="354179" y="20070"/>
                </a:lnTo>
                <a:lnTo>
                  <a:pt x="343249" y="11673"/>
                </a:lnTo>
                <a:lnTo>
                  <a:pt x="330859" y="5358"/>
                </a:lnTo>
                <a:lnTo>
                  <a:pt x="317267" y="1382"/>
                </a:lnTo>
                <a:lnTo>
                  <a:pt x="302729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93"/>
          <p:cNvSpPr/>
          <p:nvPr/>
        </p:nvSpPr>
        <p:spPr>
          <a:xfrm>
            <a:off x="7760215" y="4076889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302742" y="0"/>
                </a:lnTo>
                <a:lnTo>
                  <a:pt x="317280" y="1383"/>
                </a:lnTo>
                <a:lnTo>
                  <a:pt x="330872" y="5361"/>
                </a:lnTo>
                <a:lnTo>
                  <a:pt x="343261" y="11677"/>
                </a:lnTo>
                <a:lnTo>
                  <a:pt x="354191" y="20076"/>
                </a:lnTo>
                <a:lnTo>
                  <a:pt x="363403" y="30300"/>
                </a:lnTo>
                <a:lnTo>
                  <a:pt x="370642" y="42094"/>
                </a:lnTo>
                <a:lnTo>
                  <a:pt x="375649" y="55199"/>
                </a:lnTo>
                <a:lnTo>
                  <a:pt x="378167" y="69360"/>
                </a:lnTo>
                <a:lnTo>
                  <a:pt x="378421" y="75628"/>
                </a:lnTo>
                <a:lnTo>
                  <a:pt x="378421" y="302653"/>
                </a:lnTo>
                <a:lnTo>
                  <a:pt x="377037" y="317188"/>
                </a:lnTo>
                <a:lnTo>
                  <a:pt x="373055" y="330775"/>
                </a:lnTo>
                <a:lnTo>
                  <a:pt x="366734" y="343158"/>
                </a:lnTo>
                <a:lnTo>
                  <a:pt x="358329" y="354081"/>
                </a:lnTo>
                <a:lnTo>
                  <a:pt x="348098" y="363286"/>
                </a:lnTo>
                <a:lnTo>
                  <a:pt x="336299" y="370519"/>
                </a:lnTo>
                <a:lnTo>
                  <a:pt x="323187" y="375523"/>
                </a:lnTo>
                <a:lnTo>
                  <a:pt x="309022" y="378040"/>
                </a:lnTo>
                <a:lnTo>
                  <a:pt x="302742" y="378294"/>
                </a:lnTo>
                <a:lnTo>
                  <a:pt x="75692" y="378294"/>
                </a:lnTo>
                <a:lnTo>
                  <a:pt x="61152" y="376912"/>
                </a:lnTo>
                <a:lnTo>
                  <a:pt x="47559" y="372935"/>
                </a:lnTo>
                <a:lnTo>
                  <a:pt x="35169" y="366620"/>
                </a:lnTo>
                <a:lnTo>
                  <a:pt x="24239" y="358223"/>
                </a:lnTo>
                <a:lnTo>
                  <a:pt x="15026" y="348000"/>
                </a:lnTo>
                <a:lnTo>
                  <a:pt x="7786" y="336208"/>
                </a:lnTo>
                <a:lnTo>
                  <a:pt x="2777" y="323104"/>
                </a:lnTo>
                <a:lnTo>
                  <a:pt x="255" y="308942"/>
                </a:lnTo>
                <a:lnTo>
                  <a:pt x="0" y="302653"/>
                </a:lnTo>
                <a:lnTo>
                  <a:pt x="0" y="75628"/>
                </a:lnTo>
                <a:lnTo>
                  <a:pt x="1384" y="61097"/>
                </a:lnTo>
                <a:lnTo>
                  <a:pt x="5366" y="47513"/>
                </a:lnTo>
                <a:lnTo>
                  <a:pt x="11688" y="35133"/>
                </a:lnTo>
                <a:lnTo>
                  <a:pt x="20093" y="24211"/>
                </a:lnTo>
                <a:lnTo>
                  <a:pt x="30325" y="15007"/>
                </a:lnTo>
                <a:lnTo>
                  <a:pt x="42127" y="7774"/>
                </a:lnTo>
                <a:lnTo>
                  <a:pt x="55241" y="2771"/>
                </a:lnTo>
                <a:lnTo>
                  <a:pt x="69410" y="254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4"/>
          <p:cNvSpPr/>
          <p:nvPr/>
        </p:nvSpPr>
        <p:spPr>
          <a:xfrm>
            <a:off x="7814266" y="439084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34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93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95"/>
          <p:cNvSpPr/>
          <p:nvPr/>
        </p:nvSpPr>
        <p:spPr>
          <a:xfrm>
            <a:off x="8045851" y="4390845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93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96"/>
          <p:cNvSpPr/>
          <p:nvPr/>
        </p:nvSpPr>
        <p:spPr>
          <a:xfrm>
            <a:off x="7922331" y="439084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93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98"/>
          <p:cNvSpPr/>
          <p:nvPr/>
        </p:nvSpPr>
        <p:spPr>
          <a:xfrm>
            <a:off x="7760215" y="3690936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302742" y="0"/>
                </a:lnTo>
                <a:lnTo>
                  <a:pt x="317280" y="1383"/>
                </a:lnTo>
                <a:lnTo>
                  <a:pt x="330872" y="5361"/>
                </a:lnTo>
                <a:lnTo>
                  <a:pt x="343261" y="11677"/>
                </a:lnTo>
                <a:lnTo>
                  <a:pt x="354191" y="20076"/>
                </a:lnTo>
                <a:lnTo>
                  <a:pt x="363403" y="30300"/>
                </a:lnTo>
                <a:lnTo>
                  <a:pt x="370642" y="42094"/>
                </a:lnTo>
                <a:lnTo>
                  <a:pt x="375649" y="55199"/>
                </a:lnTo>
                <a:lnTo>
                  <a:pt x="378167" y="69360"/>
                </a:lnTo>
                <a:lnTo>
                  <a:pt x="378421" y="75628"/>
                </a:lnTo>
                <a:lnTo>
                  <a:pt x="378421" y="302653"/>
                </a:lnTo>
                <a:lnTo>
                  <a:pt x="377037" y="317188"/>
                </a:lnTo>
                <a:lnTo>
                  <a:pt x="373055" y="330775"/>
                </a:lnTo>
                <a:lnTo>
                  <a:pt x="366734" y="343158"/>
                </a:lnTo>
                <a:lnTo>
                  <a:pt x="358329" y="354081"/>
                </a:lnTo>
                <a:lnTo>
                  <a:pt x="348098" y="363286"/>
                </a:lnTo>
                <a:lnTo>
                  <a:pt x="336299" y="370519"/>
                </a:lnTo>
                <a:lnTo>
                  <a:pt x="323187" y="375523"/>
                </a:lnTo>
                <a:lnTo>
                  <a:pt x="309022" y="378040"/>
                </a:lnTo>
                <a:lnTo>
                  <a:pt x="302742" y="378294"/>
                </a:lnTo>
                <a:lnTo>
                  <a:pt x="75692" y="378294"/>
                </a:lnTo>
                <a:lnTo>
                  <a:pt x="61152" y="376912"/>
                </a:lnTo>
                <a:lnTo>
                  <a:pt x="47559" y="372935"/>
                </a:lnTo>
                <a:lnTo>
                  <a:pt x="35169" y="366620"/>
                </a:lnTo>
                <a:lnTo>
                  <a:pt x="24239" y="358223"/>
                </a:lnTo>
                <a:lnTo>
                  <a:pt x="15026" y="348000"/>
                </a:lnTo>
                <a:lnTo>
                  <a:pt x="7786" y="336208"/>
                </a:lnTo>
                <a:lnTo>
                  <a:pt x="2777" y="323104"/>
                </a:lnTo>
                <a:lnTo>
                  <a:pt x="255" y="308942"/>
                </a:lnTo>
                <a:lnTo>
                  <a:pt x="0" y="302653"/>
                </a:lnTo>
                <a:lnTo>
                  <a:pt x="0" y="75628"/>
                </a:lnTo>
                <a:lnTo>
                  <a:pt x="1384" y="61097"/>
                </a:lnTo>
                <a:lnTo>
                  <a:pt x="5366" y="47513"/>
                </a:lnTo>
                <a:lnTo>
                  <a:pt x="11688" y="35133"/>
                </a:lnTo>
                <a:lnTo>
                  <a:pt x="20093" y="24211"/>
                </a:lnTo>
                <a:lnTo>
                  <a:pt x="30325" y="15007"/>
                </a:lnTo>
                <a:lnTo>
                  <a:pt x="42127" y="7774"/>
                </a:lnTo>
                <a:lnTo>
                  <a:pt x="55241" y="2771"/>
                </a:lnTo>
                <a:lnTo>
                  <a:pt x="69410" y="254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99"/>
          <p:cNvSpPr/>
          <p:nvPr/>
        </p:nvSpPr>
        <p:spPr>
          <a:xfrm>
            <a:off x="7814266" y="4004892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00"/>
          <p:cNvSpPr/>
          <p:nvPr/>
        </p:nvSpPr>
        <p:spPr>
          <a:xfrm>
            <a:off x="8045851" y="4004892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01"/>
          <p:cNvSpPr/>
          <p:nvPr/>
        </p:nvSpPr>
        <p:spPr>
          <a:xfrm>
            <a:off x="7922331" y="4004892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02"/>
          <p:cNvSpPr/>
          <p:nvPr/>
        </p:nvSpPr>
        <p:spPr>
          <a:xfrm>
            <a:off x="7760215" y="1761145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6"/>
                </a:lnTo>
                <a:lnTo>
                  <a:pt x="42114" y="7781"/>
                </a:lnTo>
                <a:lnTo>
                  <a:pt x="30316" y="15015"/>
                </a:lnTo>
                <a:lnTo>
                  <a:pt x="20087" y="24222"/>
                </a:lnTo>
                <a:lnTo>
                  <a:pt x="11684" y="35145"/>
                </a:lnTo>
                <a:lnTo>
                  <a:pt x="5364" y="47529"/>
                </a:lnTo>
                <a:lnTo>
                  <a:pt x="1383" y="61117"/>
                </a:lnTo>
                <a:lnTo>
                  <a:pt x="0" y="75653"/>
                </a:lnTo>
                <a:lnTo>
                  <a:pt x="0" y="302653"/>
                </a:lnTo>
                <a:lnTo>
                  <a:pt x="2779" y="323117"/>
                </a:lnTo>
                <a:lnTo>
                  <a:pt x="7789" y="336223"/>
                </a:lnTo>
                <a:lnTo>
                  <a:pt x="15029" y="348015"/>
                </a:lnTo>
                <a:lnTo>
                  <a:pt x="24242" y="358237"/>
                </a:lnTo>
                <a:lnTo>
                  <a:pt x="35172" y="366634"/>
                </a:lnTo>
                <a:lnTo>
                  <a:pt x="47562" y="372948"/>
                </a:lnTo>
                <a:lnTo>
                  <a:pt x="61154" y="376925"/>
                </a:lnTo>
                <a:lnTo>
                  <a:pt x="75692" y="378307"/>
                </a:lnTo>
                <a:lnTo>
                  <a:pt x="302742" y="378307"/>
                </a:lnTo>
                <a:lnTo>
                  <a:pt x="323195" y="375533"/>
                </a:lnTo>
                <a:lnTo>
                  <a:pt x="336305" y="370529"/>
                </a:lnTo>
                <a:lnTo>
                  <a:pt x="348103" y="363295"/>
                </a:lnTo>
                <a:lnTo>
                  <a:pt x="358332" y="354088"/>
                </a:lnTo>
                <a:lnTo>
                  <a:pt x="366736" y="343164"/>
                </a:lnTo>
                <a:lnTo>
                  <a:pt x="373056" y="330780"/>
                </a:lnTo>
                <a:lnTo>
                  <a:pt x="377037" y="317191"/>
                </a:lnTo>
                <a:lnTo>
                  <a:pt x="378421" y="302653"/>
                </a:lnTo>
                <a:lnTo>
                  <a:pt x="378421" y="75653"/>
                </a:lnTo>
                <a:lnTo>
                  <a:pt x="375644" y="55198"/>
                </a:lnTo>
                <a:lnTo>
                  <a:pt x="370635" y="42090"/>
                </a:lnTo>
                <a:lnTo>
                  <a:pt x="363396" y="30297"/>
                </a:lnTo>
                <a:lnTo>
                  <a:pt x="354184" y="20073"/>
                </a:lnTo>
                <a:lnTo>
                  <a:pt x="343255" y="11675"/>
                </a:lnTo>
                <a:lnTo>
                  <a:pt x="330867" y="5359"/>
                </a:lnTo>
                <a:lnTo>
                  <a:pt x="317277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03"/>
          <p:cNvSpPr/>
          <p:nvPr/>
        </p:nvSpPr>
        <p:spPr>
          <a:xfrm>
            <a:off x="7760215" y="1761145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66"/>
                </a:lnTo>
                <a:lnTo>
                  <a:pt x="377037" y="317197"/>
                </a:lnTo>
                <a:lnTo>
                  <a:pt x="373055" y="330782"/>
                </a:lnTo>
                <a:lnTo>
                  <a:pt x="366734" y="343165"/>
                </a:lnTo>
                <a:lnTo>
                  <a:pt x="358329" y="354088"/>
                </a:lnTo>
                <a:lnTo>
                  <a:pt x="348098" y="363295"/>
                </a:lnTo>
                <a:lnTo>
                  <a:pt x="336299" y="370530"/>
                </a:lnTo>
                <a:lnTo>
                  <a:pt x="323187" y="375534"/>
                </a:lnTo>
                <a:lnTo>
                  <a:pt x="309022" y="378053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2" y="376924"/>
                </a:lnTo>
                <a:lnTo>
                  <a:pt x="47559" y="372946"/>
                </a:lnTo>
                <a:lnTo>
                  <a:pt x="35169" y="366629"/>
                </a:lnTo>
                <a:lnTo>
                  <a:pt x="24239" y="358231"/>
                </a:lnTo>
                <a:lnTo>
                  <a:pt x="15026" y="348007"/>
                </a:lnTo>
                <a:lnTo>
                  <a:pt x="7786" y="336215"/>
                </a:lnTo>
                <a:lnTo>
                  <a:pt x="2777" y="323112"/>
                </a:lnTo>
                <a:lnTo>
                  <a:pt x="255" y="308953"/>
                </a:lnTo>
                <a:lnTo>
                  <a:pt x="0" y="302666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04"/>
          <p:cNvSpPr/>
          <p:nvPr/>
        </p:nvSpPr>
        <p:spPr>
          <a:xfrm>
            <a:off x="7814266" y="207511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05"/>
          <p:cNvSpPr/>
          <p:nvPr/>
        </p:nvSpPr>
        <p:spPr>
          <a:xfrm>
            <a:off x="8045851" y="2075115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106"/>
          <p:cNvSpPr/>
          <p:nvPr/>
        </p:nvSpPr>
        <p:spPr>
          <a:xfrm>
            <a:off x="7922331" y="2075115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107"/>
          <p:cNvSpPr/>
          <p:nvPr/>
        </p:nvSpPr>
        <p:spPr>
          <a:xfrm>
            <a:off x="7760215" y="1375191"/>
            <a:ext cx="378421" cy="378308"/>
          </a:xfrm>
          <a:custGeom>
            <a:avLst/>
            <a:gdLst/>
            <a:ahLst/>
            <a:cxnLst/>
            <a:rect l="l" t="t" r="r" b="b"/>
            <a:pathLst>
              <a:path w="378421" h="378308">
                <a:moveTo>
                  <a:pt x="75692" y="0"/>
                </a:moveTo>
                <a:lnTo>
                  <a:pt x="69390" y="256"/>
                </a:lnTo>
                <a:lnTo>
                  <a:pt x="55224" y="2776"/>
                </a:lnTo>
                <a:lnTo>
                  <a:pt x="42114" y="7782"/>
                </a:lnTo>
                <a:lnTo>
                  <a:pt x="30316" y="15016"/>
                </a:lnTo>
                <a:lnTo>
                  <a:pt x="20087" y="24223"/>
                </a:lnTo>
                <a:lnTo>
                  <a:pt x="11684" y="35146"/>
                </a:lnTo>
                <a:lnTo>
                  <a:pt x="5364" y="47530"/>
                </a:lnTo>
                <a:lnTo>
                  <a:pt x="1383" y="61118"/>
                </a:lnTo>
                <a:lnTo>
                  <a:pt x="0" y="75655"/>
                </a:lnTo>
                <a:lnTo>
                  <a:pt x="0" y="302654"/>
                </a:lnTo>
                <a:lnTo>
                  <a:pt x="2779" y="323118"/>
                </a:lnTo>
                <a:lnTo>
                  <a:pt x="7789" y="336224"/>
                </a:lnTo>
                <a:lnTo>
                  <a:pt x="15029" y="348016"/>
                </a:lnTo>
                <a:lnTo>
                  <a:pt x="24242" y="358238"/>
                </a:lnTo>
                <a:lnTo>
                  <a:pt x="35172" y="366635"/>
                </a:lnTo>
                <a:lnTo>
                  <a:pt x="47562" y="372949"/>
                </a:lnTo>
                <a:lnTo>
                  <a:pt x="61154" y="376926"/>
                </a:lnTo>
                <a:lnTo>
                  <a:pt x="75692" y="378308"/>
                </a:lnTo>
                <a:lnTo>
                  <a:pt x="302742" y="378308"/>
                </a:lnTo>
                <a:lnTo>
                  <a:pt x="323195" y="375534"/>
                </a:lnTo>
                <a:lnTo>
                  <a:pt x="336305" y="370530"/>
                </a:lnTo>
                <a:lnTo>
                  <a:pt x="348103" y="363296"/>
                </a:lnTo>
                <a:lnTo>
                  <a:pt x="358332" y="354089"/>
                </a:lnTo>
                <a:lnTo>
                  <a:pt x="366736" y="343166"/>
                </a:lnTo>
                <a:lnTo>
                  <a:pt x="373056" y="330781"/>
                </a:lnTo>
                <a:lnTo>
                  <a:pt x="377037" y="317192"/>
                </a:lnTo>
                <a:lnTo>
                  <a:pt x="378421" y="302654"/>
                </a:lnTo>
                <a:lnTo>
                  <a:pt x="378421" y="75655"/>
                </a:lnTo>
                <a:lnTo>
                  <a:pt x="375644" y="55198"/>
                </a:lnTo>
                <a:lnTo>
                  <a:pt x="370635" y="42091"/>
                </a:lnTo>
                <a:lnTo>
                  <a:pt x="363396" y="30297"/>
                </a:lnTo>
                <a:lnTo>
                  <a:pt x="354183" y="20073"/>
                </a:lnTo>
                <a:lnTo>
                  <a:pt x="343255" y="11675"/>
                </a:lnTo>
                <a:lnTo>
                  <a:pt x="330867" y="5359"/>
                </a:lnTo>
                <a:lnTo>
                  <a:pt x="317277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08"/>
          <p:cNvSpPr/>
          <p:nvPr/>
        </p:nvSpPr>
        <p:spPr>
          <a:xfrm>
            <a:off x="7760215" y="1375191"/>
            <a:ext cx="378421" cy="378308"/>
          </a:xfrm>
          <a:custGeom>
            <a:avLst/>
            <a:gdLst/>
            <a:ahLst/>
            <a:cxnLst/>
            <a:rect l="l" t="t" r="r" b="b"/>
            <a:pathLst>
              <a:path w="378421" h="378308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5"/>
                </a:lnTo>
                <a:lnTo>
                  <a:pt x="363399" y="30299"/>
                </a:lnTo>
                <a:lnTo>
                  <a:pt x="370638" y="42092"/>
                </a:lnTo>
                <a:lnTo>
                  <a:pt x="375646" y="55199"/>
                </a:lnTo>
                <a:lnTo>
                  <a:pt x="378167" y="69362"/>
                </a:lnTo>
                <a:lnTo>
                  <a:pt x="378421" y="75642"/>
                </a:lnTo>
                <a:lnTo>
                  <a:pt x="378421" y="302654"/>
                </a:lnTo>
                <a:lnTo>
                  <a:pt x="377037" y="317189"/>
                </a:lnTo>
                <a:lnTo>
                  <a:pt x="373056" y="330776"/>
                </a:lnTo>
                <a:lnTo>
                  <a:pt x="366736" y="343160"/>
                </a:lnTo>
                <a:lnTo>
                  <a:pt x="358332" y="354084"/>
                </a:lnTo>
                <a:lnTo>
                  <a:pt x="348103" y="363292"/>
                </a:lnTo>
                <a:lnTo>
                  <a:pt x="336305" y="370528"/>
                </a:lnTo>
                <a:lnTo>
                  <a:pt x="323195" y="375533"/>
                </a:lnTo>
                <a:lnTo>
                  <a:pt x="309031" y="378053"/>
                </a:lnTo>
                <a:lnTo>
                  <a:pt x="302742" y="378308"/>
                </a:lnTo>
                <a:lnTo>
                  <a:pt x="75692" y="378308"/>
                </a:lnTo>
                <a:lnTo>
                  <a:pt x="61154" y="376925"/>
                </a:lnTo>
                <a:lnTo>
                  <a:pt x="47562" y="372948"/>
                </a:lnTo>
                <a:lnTo>
                  <a:pt x="35172" y="366632"/>
                </a:lnTo>
                <a:lnTo>
                  <a:pt x="24242" y="358234"/>
                </a:lnTo>
                <a:lnTo>
                  <a:pt x="15029" y="348011"/>
                </a:lnTo>
                <a:lnTo>
                  <a:pt x="7789" y="336218"/>
                </a:lnTo>
                <a:lnTo>
                  <a:pt x="2779" y="323114"/>
                </a:lnTo>
                <a:lnTo>
                  <a:pt x="256" y="308953"/>
                </a:lnTo>
                <a:lnTo>
                  <a:pt x="0" y="302654"/>
                </a:lnTo>
                <a:lnTo>
                  <a:pt x="0" y="75642"/>
                </a:lnTo>
                <a:lnTo>
                  <a:pt x="1384" y="61108"/>
                </a:lnTo>
                <a:lnTo>
                  <a:pt x="5365" y="47522"/>
                </a:lnTo>
                <a:lnTo>
                  <a:pt x="11686" y="35140"/>
                </a:lnTo>
                <a:lnTo>
                  <a:pt x="20090" y="24218"/>
                </a:lnTo>
                <a:lnTo>
                  <a:pt x="30320" y="15012"/>
                </a:lnTo>
                <a:lnTo>
                  <a:pt x="42120" y="7778"/>
                </a:lnTo>
                <a:lnTo>
                  <a:pt x="55232" y="2774"/>
                </a:lnTo>
                <a:lnTo>
                  <a:pt x="69399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109"/>
          <p:cNvSpPr/>
          <p:nvPr/>
        </p:nvSpPr>
        <p:spPr>
          <a:xfrm>
            <a:off x="7814266" y="1689162"/>
            <a:ext cx="30454" cy="28067"/>
          </a:xfrm>
          <a:custGeom>
            <a:avLst/>
            <a:gdLst/>
            <a:ahLst/>
            <a:cxnLst/>
            <a:rect l="l" t="t" r="r" b="b"/>
            <a:pathLst>
              <a:path w="30454" h="28067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67"/>
                </a:lnTo>
                <a:lnTo>
                  <a:pt x="23634" y="28067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10"/>
          <p:cNvSpPr/>
          <p:nvPr/>
        </p:nvSpPr>
        <p:spPr>
          <a:xfrm>
            <a:off x="8045851" y="1689162"/>
            <a:ext cx="30441" cy="28067"/>
          </a:xfrm>
          <a:custGeom>
            <a:avLst/>
            <a:gdLst/>
            <a:ahLst/>
            <a:cxnLst/>
            <a:rect l="l" t="t" r="r" b="b"/>
            <a:pathLst>
              <a:path w="30441" h="28067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67"/>
                </a:lnTo>
                <a:lnTo>
                  <a:pt x="23621" y="28067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111"/>
          <p:cNvSpPr/>
          <p:nvPr/>
        </p:nvSpPr>
        <p:spPr>
          <a:xfrm>
            <a:off x="7922331" y="1689162"/>
            <a:ext cx="30454" cy="28067"/>
          </a:xfrm>
          <a:custGeom>
            <a:avLst/>
            <a:gdLst/>
            <a:ahLst/>
            <a:cxnLst/>
            <a:rect l="l" t="t" r="r" b="b"/>
            <a:pathLst>
              <a:path w="30454" h="28067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67"/>
                </a:lnTo>
                <a:lnTo>
                  <a:pt x="23621" y="28067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12"/>
          <p:cNvSpPr/>
          <p:nvPr/>
        </p:nvSpPr>
        <p:spPr>
          <a:xfrm>
            <a:off x="8160136" y="1373076"/>
            <a:ext cx="1157871" cy="3087653"/>
          </a:xfrm>
          <a:custGeom>
            <a:avLst/>
            <a:gdLst/>
            <a:ahLst/>
            <a:cxnLst/>
            <a:rect l="l" t="t" r="r" b="b"/>
            <a:pathLst>
              <a:path w="1157871" h="3087653">
                <a:moveTo>
                  <a:pt x="0" y="3087653"/>
                </a:moveTo>
                <a:lnTo>
                  <a:pt x="0" y="0"/>
                </a:lnTo>
                <a:lnTo>
                  <a:pt x="385952" y="0"/>
                </a:lnTo>
                <a:lnTo>
                  <a:pt x="385952" y="3087653"/>
                </a:lnTo>
                <a:lnTo>
                  <a:pt x="771918" y="3087653"/>
                </a:lnTo>
                <a:lnTo>
                  <a:pt x="771918" y="0"/>
                </a:lnTo>
                <a:lnTo>
                  <a:pt x="1157871" y="0"/>
                </a:lnTo>
                <a:lnTo>
                  <a:pt x="1157871" y="3087653"/>
                </a:lnTo>
              </a:path>
            </a:pathLst>
          </a:custGeom>
          <a:ln w="771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13"/>
          <p:cNvSpPr/>
          <p:nvPr/>
        </p:nvSpPr>
        <p:spPr>
          <a:xfrm>
            <a:off x="7761422" y="1757297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14"/>
          <p:cNvSpPr/>
          <p:nvPr/>
        </p:nvSpPr>
        <p:spPr>
          <a:xfrm>
            <a:off x="7761422" y="2143250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115"/>
          <p:cNvSpPr/>
          <p:nvPr/>
        </p:nvSpPr>
        <p:spPr>
          <a:xfrm>
            <a:off x="7761422" y="2529203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16"/>
          <p:cNvSpPr/>
          <p:nvPr/>
        </p:nvSpPr>
        <p:spPr>
          <a:xfrm>
            <a:off x="7761422" y="2915169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117"/>
          <p:cNvSpPr/>
          <p:nvPr/>
        </p:nvSpPr>
        <p:spPr>
          <a:xfrm>
            <a:off x="7761422" y="3301122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118"/>
          <p:cNvSpPr/>
          <p:nvPr/>
        </p:nvSpPr>
        <p:spPr>
          <a:xfrm>
            <a:off x="7761422" y="3687075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119"/>
          <p:cNvSpPr/>
          <p:nvPr/>
        </p:nvSpPr>
        <p:spPr>
          <a:xfrm>
            <a:off x="7761422" y="4073028"/>
            <a:ext cx="1538846" cy="0"/>
          </a:xfrm>
          <a:custGeom>
            <a:avLst/>
            <a:gdLst/>
            <a:ahLst/>
            <a:cxnLst/>
            <a:rect l="l" t="t" r="r" b="b"/>
            <a:pathLst>
              <a:path w="1538846">
                <a:moveTo>
                  <a:pt x="0" y="0"/>
                </a:moveTo>
                <a:lnTo>
                  <a:pt x="1538846" y="0"/>
                </a:lnTo>
              </a:path>
            </a:pathLst>
          </a:custGeom>
          <a:ln w="5449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120"/>
          <p:cNvSpPr/>
          <p:nvPr/>
        </p:nvSpPr>
        <p:spPr>
          <a:xfrm>
            <a:off x="7768950" y="1386063"/>
            <a:ext cx="1549057" cy="3091154"/>
          </a:xfrm>
          <a:custGeom>
            <a:avLst/>
            <a:gdLst/>
            <a:ahLst/>
            <a:cxnLst/>
            <a:rect l="l" t="t" r="r" b="b"/>
            <a:pathLst>
              <a:path w="1549057" h="3091154">
                <a:moveTo>
                  <a:pt x="0" y="0"/>
                </a:moveTo>
                <a:lnTo>
                  <a:pt x="0" y="3091154"/>
                </a:lnTo>
                <a:lnTo>
                  <a:pt x="1549057" y="3091154"/>
                </a:lnTo>
                <a:lnTo>
                  <a:pt x="1549057" y="0"/>
                </a:lnTo>
                <a:lnTo>
                  <a:pt x="0" y="0"/>
                </a:lnTo>
                <a:close/>
              </a:path>
            </a:pathLst>
          </a:custGeom>
          <a:ln w="274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141"/>
          <p:cNvSpPr/>
          <p:nvPr/>
        </p:nvSpPr>
        <p:spPr>
          <a:xfrm>
            <a:off x="7760215" y="2533064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69400" y="255"/>
                </a:lnTo>
                <a:lnTo>
                  <a:pt x="55233" y="2774"/>
                </a:lnTo>
                <a:lnTo>
                  <a:pt x="42121" y="7778"/>
                </a:lnTo>
                <a:lnTo>
                  <a:pt x="30321" y="15011"/>
                </a:lnTo>
                <a:lnTo>
                  <a:pt x="20090" y="24217"/>
                </a:lnTo>
                <a:lnTo>
                  <a:pt x="11686" y="35139"/>
                </a:lnTo>
                <a:lnTo>
                  <a:pt x="5365" y="47521"/>
                </a:lnTo>
                <a:lnTo>
                  <a:pt x="1384" y="61107"/>
                </a:lnTo>
                <a:lnTo>
                  <a:pt x="0" y="75641"/>
                </a:lnTo>
                <a:lnTo>
                  <a:pt x="0" y="302653"/>
                </a:lnTo>
                <a:lnTo>
                  <a:pt x="2777" y="323104"/>
                </a:lnTo>
                <a:lnTo>
                  <a:pt x="7786" y="336208"/>
                </a:lnTo>
                <a:lnTo>
                  <a:pt x="15026" y="348000"/>
                </a:lnTo>
                <a:lnTo>
                  <a:pt x="24239" y="358223"/>
                </a:lnTo>
                <a:lnTo>
                  <a:pt x="35169" y="366620"/>
                </a:lnTo>
                <a:lnTo>
                  <a:pt x="47559" y="372935"/>
                </a:lnTo>
                <a:lnTo>
                  <a:pt x="61152" y="376912"/>
                </a:lnTo>
                <a:lnTo>
                  <a:pt x="75692" y="378294"/>
                </a:lnTo>
                <a:lnTo>
                  <a:pt x="302742" y="378294"/>
                </a:lnTo>
                <a:lnTo>
                  <a:pt x="323187" y="375523"/>
                </a:lnTo>
                <a:lnTo>
                  <a:pt x="336299" y="370519"/>
                </a:lnTo>
                <a:lnTo>
                  <a:pt x="348098" y="363286"/>
                </a:lnTo>
                <a:lnTo>
                  <a:pt x="358329" y="354081"/>
                </a:lnTo>
                <a:lnTo>
                  <a:pt x="366734" y="343158"/>
                </a:lnTo>
                <a:lnTo>
                  <a:pt x="373055" y="330775"/>
                </a:lnTo>
                <a:lnTo>
                  <a:pt x="377037" y="317188"/>
                </a:lnTo>
                <a:lnTo>
                  <a:pt x="378421" y="302653"/>
                </a:lnTo>
                <a:lnTo>
                  <a:pt x="378421" y="75641"/>
                </a:lnTo>
                <a:lnTo>
                  <a:pt x="375647" y="55198"/>
                </a:lnTo>
                <a:lnTo>
                  <a:pt x="370639" y="42092"/>
                </a:lnTo>
                <a:lnTo>
                  <a:pt x="363400" y="30298"/>
                </a:lnTo>
                <a:lnTo>
                  <a:pt x="354187" y="20074"/>
                </a:lnTo>
                <a:lnTo>
                  <a:pt x="343258" y="11676"/>
                </a:lnTo>
                <a:lnTo>
                  <a:pt x="330869" y="5360"/>
                </a:lnTo>
                <a:lnTo>
                  <a:pt x="317278" y="1382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142"/>
          <p:cNvSpPr/>
          <p:nvPr/>
        </p:nvSpPr>
        <p:spPr>
          <a:xfrm>
            <a:off x="7760215" y="2533064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302742" y="0"/>
                </a:lnTo>
                <a:lnTo>
                  <a:pt x="317280" y="1383"/>
                </a:lnTo>
                <a:lnTo>
                  <a:pt x="330872" y="5361"/>
                </a:lnTo>
                <a:lnTo>
                  <a:pt x="343261" y="11677"/>
                </a:lnTo>
                <a:lnTo>
                  <a:pt x="354191" y="20076"/>
                </a:lnTo>
                <a:lnTo>
                  <a:pt x="363403" y="30300"/>
                </a:lnTo>
                <a:lnTo>
                  <a:pt x="370642" y="42094"/>
                </a:lnTo>
                <a:lnTo>
                  <a:pt x="375649" y="55199"/>
                </a:lnTo>
                <a:lnTo>
                  <a:pt x="378167" y="69360"/>
                </a:lnTo>
                <a:lnTo>
                  <a:pt x="378421" y="75628"/>
                </a:lnTo>
                <a:lnTo>
                  <a:pt x="378421" y="302653"/>
                </a:lnTo>
                <a:lnTo>
                  <a:pt x="377037" y="317188"/>
                </a:lnTo>
                <a:lnTo>
                  <a:pt x="373055" y="330775"/>
                </a:lnTo>
                <a:lnTo>
                  <a:pt x="366734" y="343158"/>
                </a:lnTo>
                <a:lnTo>
                  <a:pt x="358329" y="354081"/>
                </a:lnTo>
                <a:lnTo>
                  <a:pt x="348098" y="363286"/>
                </a:lnTo>
                <a:lnTo>
                  <a:pt x="336299" y="370519"/>
                </a:lnTo>
                <a:lnTo>
                  <a:pt x="323187" y="375523"/>
                </a:lnTo>
                <a:lnTo>
                  <a:pt x="309022" y="378040"/>
                </a:lnTo>
                <a:lnTo>
                  <a:pt x="302742" y="378294"/>
                </a:lnTo>
                <a:lnTo>
                  <a:pt x="75692" y="378294"/>
                </a:lnTo>
                <a:lnTo>
                  <a:pt x="61152" y="376912"/>
                </a:lnTo>
                <a:lnTo>
                  <a:pt x="47559" y="372935"/>
                </a:lnTo>
                <a:lnTo>
                  <a:pt x="35169" y="366620"/>
                </a:lnTo>
                <a:lnTo>
                  <a:pt x="24239" y="358223"/>
                </a:lnTo>
                <a:lnTo>
                  <a:pt x="15026" y="348000"/>
                </a:lnTo>
                <a:lnTo>
                  <a:pt x="7786" y="336208"/>
                </a:lnTo>
                <a:lnTo>
                  <a:pt x="2777" y="323104"/>
                </a:lnTo>
                <a:lnTo>
                  <a:pt x="255" y="308942"/>
                </a:lnTo>
                <a:lnTo>
                  <a:pt x="0" y="302653"/>
                </a:lnTo>
                <a:lnTo>
                  <a:pt x="0" y="75628"/>
                </a:lnTo>
                <a:lnTo>
                  <a:pt x="1384" y="61097"/>
                </a:lnTo>
                <a:lnTo>
                  <a:pt x="5366" y="47513"/>
                </a:lnTo>
                <a:lnTo>
                  <a:pt x="11688" y="35133"/>
                </a:lnTo>
                <a:lnTo>
                  <a:pt x="20093" y="24211"/>
                </a:lnTo>
                <a:lnTo>
                  <a:pt x="30325" y="15007"/>
                </a:lnTo>
                <a:lnTo>
                  <a:pt x="42127" y="7774"/>
                </a:lnTo>
                <a:lnTo>
                  <a:pt x="55241" y="2771"/>
                </a:lnTo>
                <a:lnTo>
                  <a:pt x="69410" y="254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143"/>
          <p:cNvSpPr/>
          <p:nvPr/>
        </p:nvSpPr>
        <p:spPr>
          <a:xfrm>
            <a:off x="7814266" y="2847021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34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93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144"/>
          <p:cNvSpPr/>
          <p:nvPr/>
        </p:nvSpPr>
        <p:spPr>
          <a:xfrm>
            <a:off x="8045851" y="2847021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93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145"/>
          <p:cNvSpPr/>
          <p:nvPr/>
        </p:nvSpPr>
        <p:spPr>
          <a:xfrm>
            <a:off x="7922331" y="2847021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93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93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146"/>
          <p:cNvSpPr/>
          <p:nvPr/>
        </p:nvSpPr>
        <p:spPr>
          <a:xfrm>
            <a:off x="7760215" y="2147098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69391" y="256"/>
                </a:lnTo>
                <a:lnTo>
                  <a:pt x="55225" y="2777"/>
                </a:lnTo>
                <a:lnTo>
                  <a:pt x="42114" y="7783"/>
                </a:lnTo>
                <a:lnTo>
                  <a:pt x="30316" y="15019"/>
                </a:lnTo>
                <a:lnTo>
                  <a:pt x="20087" y="24227"/>
                </a:lnTo>
                <a:lnTo>
                  <a:pt x="11684" y="35151"/>
                </a:lnTo>
                <a:lnTo>
                  <a:pt x="5364" y="47534"/>
                </a:lnTo>
                <a:lnTo>
                  <a:pt x="1383" y="61121"/>
                </a:lnTo>
                <a:lnTo>
                  <a:pt x="0" y="75653"/>
                </a:lnTo>
                <a:lnTo>
                  <a:pt x="0" y="302666"/>
                </a:lnTo>
                <a:lnTo>
                  <a:pt x="2777" y="323116"/>
                </a:lnTo>
                <a:lnTo>
                  <a:pt x="7786" y="336221"/>
                </a:lnTo>
                <a:lnTo>
                  <a:pt x="15026" y="348013"/>
                </a:lnTo>
                <a:lnTo>
                  <a:pt x="24239" y="358235"/>
                </a:lnTo>
                <a:lnTo>
                  <a:pt x="35169" y="366632"/>
                </a:lnTo>
                <a:lnTo>
                  <a:pt x="47559" y="372947"/>
                </a:lnTo>
                <a:lnTo>
                  <a:pt x="61152" y="376924"/>
                </a:lnTo>
                <a:lnTo>
                  <a:pt x="75692" y="378307"/>
                </a:lnTo>
                <a:lnTo>
                  <a:pt x="302742" y="378307"/>
                </a:lnTo>
                <a:lnTo>
                  <a:pt x="323187" y="375535"/>
                </a:lnTo>
                <a:lnTo>
                  <a:pt x="336299" y="370532"/>
                </a:lnTo>
                <a:lnTo>
                  <a:pt x="348098" y="363299"/>
                </a:lnTo>
                <a:lnTo>
                  <a:pt x="358329" y="354093"/>
                </a:lnTo>
                <a:lnTo>
                  <a:pt x="366734" y="343171"/>
                </a:lnTo>
                <a:lnTo>
                  <a:pt x="373055" y="330788"/>
                </a:lnTo>
                <a:lnTo>
                  <a:pt x="377037" y="317201"/>
                </a:lnTo>
                <a:lnTo>
                  <a:pt x="378421" y="302666"/>
                </a:lnTo>
                <a:lnTo>
                  <a:pt x="378421" y="75653"/>
                </a:lnTo>
                <a:lnTo>
                  <a:pt x="375644" y="55202"/>
                </a:lnTo>
                <a:lnTo>
                  <a:pt x="370635" y="42096"/>
                </a:lnTo>
                <a:lnTo>
                  <a:pt x="363396" y="30302"/>
                </a:lnTo>
                <a:lnTo>
                  <a:pt x="354184" y="20077"/>
                </a:lnTo>
                <a:lnTo>
                  <a:pt x="343255" y="11678"/>
                </a:lnTo>
                <a:lnTo>
                  <a:pt x="330867" y="5361"/>
                </a:lnTo>
                <a:lnTo>
                  <a:pt x="317277" y="1383"/>
                </a:lnTo>
                <a:lnTo>
                  <a:pt x="302742" y="0"/>
                </a:lnTo>
                <a:lnTo>
                  <a:pt x="756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147"/>
          <p:cNvSpPr/>
          <p:nvPr/>
        </p:nvSpPr>
        <p:spPr>
          <a:xfrm>
            <a:off x="7760215" y="2147111"/>
            <a:ext cx="378421" cy="378294"/>
          </a:xfrm>
          <a:custGeom>
            <a:avLst/>
            <a:gdLst/>
            <a:ahLst/>
            <a:cxnLst/>
            <a:rect l="l" t="t" r="r" b="b"/>
            <a:pathLst>
              <a:path w="378421" h="378294">
                <a:moveTo>
                  <a:pt x="75692" y="0"/>
                </a:moveTo>
                <a:lnTo>
                  <a:pt x="302742" y="0"/>
                </a:lnTo>
                <a:lnTo>
                  <a:pt x="317280" y="1383"/>
                </a:lnTo>
                <a:lnTo>
                  <a:pt x="330872" y="5361"/>
                </a:lnTo>
                <a:lnTo>
                  <a:pt x="343261" y="11677"/>
                </a:lnTo>
                <a:lnTo>
                  <a:pt x="354191" y="20076"/>
                </a:lnTo>
                <a:lnTo>
                  <a:pt x="363403" y="30300"/>
                </a:lnTo>
                <a:lnTo>
                  <a:pt x="370642" y="42094"/>
                </a:lnTo>
                <a:lnTo>
                  <a:pt x="375649" y="55199"/>
                </a:lnTo>
                <a:lnTo>
                  <a:pt x="378167" y="69360"/>
                </a:lnTo>
                <a:lnTo>
                  <a:pt x="378421" y="75628"/>
                </a:lnTo>
                <a:lnTo>
                  <a:pt x="378421" y="302653"/>
                </a:lnTo>
                <a:lnTo>
                  <a:pt x="377037" y="317188"/>
                </a:lnTo>
                <a:lnTo>
                  <a:pt x="373055" y="330775"/>
                </a:lnTo>
                <a:lnTo>
                  <a:pt x="366734" y="343158"/>
                </a:lnTo>
                <a:lnTo>
                  <a:pt x="358329" y="354081"/>
                </a:lnTo>
                <a:lnTo>
                  <a:pt x="348098" y="363286"/>
                </a:lnTo>
                <a:lnTo>
                  <a:pt x="336299" y="370519"/>
                </a:lnTo>
                <a:lnTo>
                  <a:pt x="323187" y="375523"/>
                </a:lnTo>
                <a:lnTo>
                  <a:pt x="309022" y="378040"/>
                </a:lnTo>
                <a:lnTo>
                  <a:pt x="302742" y="378294"/>
                </a:lnTo>
                <a:lnTo>
                  <a:pt x="75692" y="378294"/>
                </a:lnTo>
                <a:lnTo>
                  <a:pt x="61152" y="376912"/>
                </a:lnTo>
                <a:lnTo>
                  <a:pt x="47559" y="372935"/>
                </a:lnTo>
                <a:lnTo>
                  <a:pt x="35169" y="366620"/>
                </a:lnTo>
                <a:lnTo>
                  <a:pt x="24239" y="358223"/>
                </a:lnTo>
                <a:lnTo>
                  <a:pt x="15026" y="348000"/>
                </a:lnTo>
                <a:lnTo>
                  <a:pt x="7786" y="336208"/>
                </a:lnTo>
                <a:lnTo>
                  <a:pt x="2777" y="323104"/>
                </a:lnTo>
                <a:lnTo>
                  <a:pt x="255" y="308942"/>
                </a:lnTo>
                <a:lnTo>
                  <a:pt x="0" y="302653"/>
                </a:lnTo>
                <a:lnTo>
                  <a:pt x="0" y="75628"/>
                </a:lnTo>
                <a:lnTo>
                  <a:pt x="1384" y="61097"/>
                </a:lnTo>
                <a:lnTo>
                  <a:pt x="5366" y="47513"/>
                </a:lnTo>
                <a:lnTo>
                  <a:pt x="11688" y="35133"/>
                </a:lnTo>
                <a:lnTo>
                  <a:pt x="20093" y="24211"/>
                </a:lnTo>
                <a:lnTo>
                  <a:pt x="30325" y="15007"/>
                </a:lnTo>
                <a:lnTo>
                  <a:pt x="42127" y="7774"/>
                </a:lnTo>
                <a:lnTo>
                  <a:pt x="55241" y="2771"/>
                </a:lnTo>
                <a:lnTo>
                  <a:pt x="69410" y="254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148"/>
          <p:cNvSpPr/>
          <p:nvPr/>
        </p:nvSpPr>
        <p:spPr>
          <a:xfrm>
            <a:off x="7814266" y="2461068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34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149"/>
          <p:cNvSpPr/>
          <p:nvPr/>
        </p:nvSpPr>
        <p:spPr>
          <a:xfrm>
            <a:off x="8045851" y="2461068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150"/>
          <p:cNvSpPr/>
          <p:nvPr/>
        </p:nvSpPr>
        <p:spPr>
          <a:xfrm>
            <a:off x="7922331" y="2461068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99"/>
                </a:lnTo>
                <a:lnTo>
                  <a:pt x="23621" y="0"/>
                </a:lnTo>
                <a:lnTo>
                  <a:pt x="6819" y="0"/>
                </a:lnTo>
                <a:lnTo>
                  <a:pt x="0" y="6299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52"/>
          <p:cNvSpPr/>
          <p:nvPr/>
        </p:nvSpPr>
        <p:spPr>
          <a:xfrm>
            <a:off x="7760215" y="3304970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66"/>
                </a:lnTo>
                <a:lnTo>
                  <a:pt x="377037" y="317197"/>
                </a:lnTo>
                <a:lnTo>
                  <a:pt x="373055" y="330782"/>
                </a:lnTo>
                <a:lnTo>
                  <a:pt x="366734" y="343165"/>
                </a:lnTo>
                <a:lnTo>
                  <a:pt x="358329" y="354088"/>
                </a:lnTo>
                <a:lnTo>
                  <a:pt x="348098" y="363295"/>
                </a:lnTo>
                <a:lnTo>
                  <a:pt x="336299" y="370530"/>
                </a:lnTo>
                <a:lnTo>
                  <a:pt x="323187" y="375534"/>
                </a:lnTo>
                <a:lnTo>
                  <a:pt x="309022" y="378053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2" y="376924"/>
                </a:lnTo>
                <a:lnTo>
                  <a:pt x="47559" y="372946"/>
                </a:lnTo>
                <a:lnTo>
                  <a:pt x="35169" y="366629"/>
                </a:lnTo>
                <a:lnTo>
                  <a:pt x="24239" y="358231"/>
                </a:lnTo>
                <a:lnTo>
                  <a:pt x="15026" y="348007"/>
                </a:lnTo>
                <a:lnTo>
                  <a:pt x="7786" y="336215"/>
                </a:lnTo>
                <a:lnTo>
                  <a:pt x="2777" y="323112"/>
                </a:lnTo>
                <a:lnTo>
                  <a:pt x="255" y="308953"/>
                </a:lnTo>
                <a:lnTo>
                  <a:pt x="0" y="302666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53"/>
          <p:cNvSpPr/>
          <p:nvPr/>
        </p:nvSpPr>
        <p:spPr>
          <a:xfrm>
            <a:off x="7814266" y="3618939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154"/>
          <p:cNvSpPr/>
          <p:nvPr/>
        </p:nvSpPr>
        <p:spPr>
          <a:xfrm>
            <a:off x="8045851" y="3618939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155"/>
          <p:cNvSpPr/>
          <p:nvPr/>
        </p:nvSpPr>
        <p:spPr>
          <a:xfrm>
            <a:off x="7922331" y="3618939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157"/>
          <p:cNvSpPr/>
          <p:nvPr/>
        </p:nvSpPr>
        <p:spPr>
          <a:xfrm>
            <a:off x="7760215" y="2919017"/>
            <a:ext cx="378421" cy="378307"/>
          </a:xfrm>
          <a:custGeom>
            <a:avLst/>
            <a:gdLst/>
            <a:ahLst/>
            <a:cxnLst/>
            <a:rect l="l" t="t" r="r" b="b"/>
            <a:pathLst>
              <a:path w="378421" h="378307">
                <a:moveTo>
                  <a:pt x="75692" y="0"/>
                </a:moveTo>
                <a:lnTo>
                  <a:pt x="302742" y="0"/>
                </a:lnTo>
                <a:lnTo>
                  <a:pt x="317278" y="1382"/>
                </a:lnTo>
                <a:lnTo>
                  <a:pt x="330869" y="5360"/>
                </a:lnTo>
                <a:lnTo>
                  <a:pt x="343258" y="11676"/>
                </a:lnTo>
                <a:lnTo>
                  <a:pt x="354187" y="20074"/>
                </a:lnTo>
                <a:lnTo>
                  <a:pt x="363400" y="30298"/>
                </a:lnTo>
                <a:lnTo>
                  <a:pt x="370639" y="42092"/>
                </a:lnTo>
                <a:lnTo>
                  <a:pt x="375647" y="55198"/>
                </a:lnTo>
                <a:lnTo>
                  <a:pt x="378167" y="69361"/>
                </a:lnTo>
                <a:lnTo>
                  <a:pt x="378421" y="75641"/>
                </a:lnTo>
                <a:lnTo>
                  <a:pt x="378421" y="302653"/>
                </a:lnTo>
                <a:lnTo>
                  <a:pt x="377037" y="317187"/>
                </a:lnTo>
                <a:lnTo>
                  <a:pt x="373056" y="330775"/>
                </a:lnTo>
                <a:lnTo>
                  <a:pt x="366736" y="343159"/>
                </a:lnTo>
                <a:lnTo>
                  <a:pt x="358332" y="354083"/>
                </a:lnTo>
                <a:lnTo>
                  <a:pt x="348103" y="363291"/>
                </a:lnTo>
                <a:lnTo>
                  <a:pt x="336305" y="370526"/>
                </a:lnTo>
                <a:lnTo>
                  <a:pt x="323195" y="375532"/>
                </a:lnTo>
                <a:lnTo>
                  <a:pt x="309031" y="378052"/>
                </a:lnTo>
                <a:lnTo>
                  <a:pt x="302742" y="378307"/>
                </a:lnTo>
                <a:lnTo>
                  <a:pt x="75692" y="378307"/>
                </a:lnTo>
                <a:lnTo>
                  <a:pt x="61154" y="376924"/>
                </a:lnTo>
                <a:lnTo>
                  <a:pt x="47562" y="372946"/>
                </a:lnTo>
                <a:lnTo>
                  <a:pt x="35172" y="366630"/>
                </a:lnTo>
                <a:lnTo>
                  <a:pt x="24242" y="358233"/>
                </a:lnTo>
                <a:lnTo>
                  <a:pt x="15029" y="348009"/>
                </a:lnTo>
                <a:lnTo>
                  <a:pt x="7789" y="336217"/>
                </a:lnTo>
                <a:lnTo>
                  <a:pt x="2779" y="323113"/>
                </a:lnTo>
                <a:lnTo>
                  <a:pt x="256" y="308952"/>
                </a:lnTo>
                <a:lnTo>
                  <a:pt x="0" y="302653"/>
                </a:lnTo>
                <a:lnTo>
                  <a:pt x="0" y="75641"/>
                </a:lnTo>
                <a:lnTo>
                  <a:pt x="1384" y="61107"/>
                </a:lnTo>
                <a:lnTo>
                  <a:pt x="5365" y="47521"/>
                </a:lnTo>
                <a:lnTo>
                  <a:pt x="11686" y="35139"/>
                </a:lnTo>
                <a:lnTo>
                  <a:pt x="20090" y="24217"/>
                </a:lnTo>
                <a:lnTo>
                  <a:pt x="30321" y="15011"/>
                </a:lnTo>
                <a:lnTo>
                  <a:pt x="42121" y="7778"/>
                </a:lnTo>
                <a:lnTo>
                  <a:pt x="55233" y="2774"/>
                </a:lnTo>
                <a:lnTo>
                  <a:pt x="69400" y="255"/>
                </a:lnTo>
                <a:lnTo>
                  <a:pt x="75692" y="0"/>
                </a:lnTo>
                <a:close/>
              </a:path>
            </a:pathLst>
          </a:custGeom>
          <a:ln w="75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158"/>
          <p:cNvSpPr/>
          <p:nvPr/>
        </p:nvSpPr>
        <p:spPr>
          <a:xfrm>
            <a:off x="7814266" y="3232986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34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34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159"/>
          <p:cNvSpPr/>
          <p:nvPr/>
        </p:nvSpPr>
        <p:spPr>
          <a:xfrm>
            <a:off x="8045851" y="3232986"/>
            <a:ext cx="30441" cy="28079"/>
          </a:xfrm>
          <a:custGeom>
            <a:avLst/>
            <a:gdLst/>
            <a:ahLst/>
            <a:cxnLst/>
            <a:rect l="l" t="t" r="r" b="b"/>
            <a:pathLst>
              <a:path w="30441" h="28079">
                <a:moveTo>
                  <a:pt x="30441" y="14020"/>
                </a:moveTo>
                <a:lnTo>
                  <a:pt x="30441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41" y="21780"/>
                </a:lnTo>
                <a:lnTo>
                  <a:pt x="30441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160"/>
          <p:cNvSpPr/>
          <p:nvPr/>
        </p:nvSpPr>
        <p:spPr>
          <a:xfrm>
            <a:off x="7922331" y="3232986"/>
            <a:ext cx="30454" cy="28079"/>
          </a:xfrm>
          <a:custGeom>
            <a:avLst/>
            <a:gdLst/>
            <a:ahLst/>
            <a:cxnLst/>
            <a:rect l="l" t="t" r="r" b="b"/>
            <a:pathLst>
              <a:path w="30454" h="28079">
                <a:moveTo>
                  <a:pt x="30454" y="14020"/>
                </a:moveTo>
                <a:lnTo>
                  <a:pt x="30454" y="6286"/>
                </a:lnTo>
                <a:lnTo>
                  <a:pt x="23621" y="0"/>
                </a:lnTo>
                <a:lnTo>
                  <a:pt x="6819" y="0"/>
                </a:lnTo>
                <a:lnTo>
                  <a:pt x="0" y="6286"/>
                </a:lnTo>
                <a:lnTo>
                  <a:pt x="0" y="21780"/>
                </a:lnTo>
                <a:lnTo>
                  <a:pt x="6819" y="28079"/>
                </a:lnTo>
                <a:lnTo>
                  <a:pt x="23621" y="28079"/>
                </a:lnTo>
                <a:lnTo>
                  <a:pt x="30454" y="21780"/>
                </a:lnTo>
                <a:lnTo>
                  <a:pt x="30454" y="14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38"/>
          <p:cNvSpPr txBox="1"/>
          <p:nvPr/>
        </p:nvSpPr>
        <p:spPr>
          <a:xfrm>
            <a:off x="7752938" y="1369575"/>
            <a:ext cx="389458" cy="387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95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4" name="object 37"/>
          <p:cNvSpPr txBox="1"/>
          <p:nvPr/>
        </p:nvSpPr>
        <p:spPr>
          <a:xfrm>
            <a:off x="8142396" y="1369575"/>
            <a:ext cx="385965" cy="387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36"/>
          <p:cNvSpPr txBox="1"/>
          <p:nvPr/>
        </p:nvSpPr>
        <p:spPr>
          <a:xfrm>
            <a:off x="8528362" y="1369575"/>
            <a:ext cx="385953" cy="387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34"/>
          <p:cNvSpPr txBox="1"/>
          <p:nvPr/>
        </p:nvSpPr>
        <p:spPr>
          <a:xfrm>
            <a:off x="7752938" y="1757297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58" name="object 33"/>
          <p:cNvSpPr txBox="1"/>
          <p:nvPr/>
        </p:nvSpPr>
        <p:spPr>
          <a:xfrm>
            <a:off x="8142396" y="1757297"/>
            <a:ext cx="385965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32"/>
          <p:cNvSpPr txBox="1"/>
          <p:nvPr/>
        </p:nvSpPr>
        <p:spPr>
          <a:xfrm>
            <a:off x="8528362" y="1757297"/>
            <a:ext cx="385953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30"/>
          <p:cNvSpPr txBox="1"/>
          <p:nvPr/>
        </p:nvSpPr>
        <p:spPr>
          <a:xfrm>
            <a:off x="7752938" y="2143250"/>
            <a:ext cx="389458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62" name="object 29"/>
          <p:cNvSpPr txBox="1"/>
          <p:nvPr/>
        </p:nvSpPr>
        <p:spPr>
          <a:xfrm>
            <a:off x="8142396" y="2143250"/>
            <a:ext cx="385965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28"/>
          <p:cNvSpPr txBox="1"/>
          <p:nvPr/>
        </p:nvSpPr>
        <p:spPr>
          <a:xfrm>
            <a:off x="8528362" y="2143250"/>
            <a:ext cx="385953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26"/>
          <p:cNvSpPr txBox="1"/>
          <p:nvPr/>
        </p:nvSpPr>
        <p:spPr>
          <a:xfrm>
            <a:off x="7752938" y="2529203"/>
            <a:ext cx="389458" cy="38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sz="2050" b="1" spc="0" dirty="0" smtClean="0">
                <a:latin typeface="Arial"/>
                <a:cs typeface="Arial"/>
              </a:rPr>
              <a:t>1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6" name="object 25"/>
          <p:cNvSpPr txBox="1"/>
          <p:nvPr/>
        </p:nvSpPr>
        <p:spPr>
          <a:xfrm>
            <a:off x="8142396" y="2529203"/>
            <a:ext cx="385965" cy="38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24"/>
          <p:cNvSpPr txBox="1"/>
          <p:nvPr/>
        </p:nvSpPr>
        <p:spPr>
          <a:xfrm>
            <a:off x="8528362" y="2529203"/>
            <a:ext cx="385953" cy="38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22"/>
          <p:cNvSpPr txBox="1"/>
          <p:nvPr/>
        </p:nvSpPr>
        <p:spPr>
          <a:xfrm>
            <a:off x="7752938" y="2915169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lang="lv-LV" sz="2050" b="1" dirty="0">
                <a:latin typeface="Arial"/>
                <a:cs typeface="Arial"/>
              </a:rPr>
              <a:t>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0" name="object 21"/>
          <p:cNvSpPr txBox="1"/>
          <p:nvPr/>
        </p:nvSpPr>
        <p:spPr>
          <a:xfrm>
            <a:off x="8142396" y="2915169"/>
            <a:ext cx="385965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814">
              <a:lnSpc>
                <a:spcPct val="95825"/>
              </a:lnSpc>
              <a:spcBef>
                <a:spcPts val="280"/>
              </a:spcBef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8528362" y="2915169"/>
            <a:ext cx="385953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18"/>
          <p:cNvSpPr txBox="1"/>
          <p:nvPr/>
        </p:nvSpPr>
        <p:spPr>
          <a:xfrm>
            <a:off x="7752938" y="3301122"/>
            <a:ext cx="389458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lang="lv-LV" sz="2050" b="1" dirty="0">
                <a:latin typeface="Arial"/>
                <a:cs typeface="Arial"/>
              </a:rPr>
              <a:t>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4" name="object 17"/>
          <p:cNvSpPr txBox="1"/>
          <p:nvPr/>
        </p:nvSpPr>
        <p:spPr>
          <a:xfrm>
            <a:off x="8142396" y="3301122"/>
            <a:ext cx="385965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15"/>
          <p:cNvSpPr txBox="1"/>
          <p:nvPr/>
        </p:nvSpPr>
        <p:spPr>
          <a:xfrm>
            <a:off x="8914315" y="3301122"/>
            <a:ext cx="387680" cy="38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814">
              <a:lnSpc>
                <a:spcPct val="95825"/>
              </a:lnSpc>
              <a:spcBef>
                <a:spcPts val="280"/>
              </a:spcBef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76" name="object 14"/>
          <p:cNvSpPr txBox="1"/>
          <p:nvPr/>
        </p:nvSpPr>
        <p:spPr>
          <a:xfrm>
            <a:off x="7752938" y="3687075"/>
            <a:ext cx="389458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lang="lv-LV" sz="2050" b="1" dirty="0">
                <a:latin typeface="Arial"/>
                <a:cs typeface="Arial"/>
              </a:rPr>
              <a:t>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7" name="object 13"/>
          <p:cNvSpPr txBox="1"/>
          <p:nvPr/>
        </p:nvSpPr>
        <p:spPr>
          <a:xfrm>
            <a:off x="8142396" y="3687075"/>
            <a:ext cx="385965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8" name="object 12"/>
          <p:cNvSpPr txBox="1"/>
          <p:nvPr/>
        </p:nvSpPr>
        <p:spPr>
          <a:xfrm>
            <a:off x="8528362" y="3687075"/>
            <a:ext cx="385953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9" name="object 11"/>
          <p:cNvSpPr txBox="1"/>
          <p:nvPr/>
        </p:nvSpPr>
        <p:spPr>
          <a:xfrm>
            <a:off x="8914315" y="3687075"/>
            <a:ext cx="387680" cy="38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0" name="object 10"/>
          <p:cNvSpPr txBox="1"/>
          <p:nvPr/>
        </p:nvSpPr>
        <p:spPr>
          <a:xfrm>
            <a:off x="7752938" y="4073028"/>
            <a:ext cx="389458" cy="3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19">
              <a:lnSpc>
                <a:spcPct val="95825"/>
              </a:lnSpc>
              <a:spcBef>
                <a:spcPts val="280"/>
              </a:spcBef>
            </a:pPr>
            <a:r>
              <a:rPr lang="lv-LV" sz="2050" b="1" dirty="0">
                <a:latin typeface="Arial"/>
                <a:cs typeface="Arial"/>
              </a:rPr>
              <a:t>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1" name="object 9"/>
          <p:cNvSpPr txBox="1"/>
          <p:nvPr/>
        </p:nvSpPr>
        <p:spPr>
          <a:xfrm>
            <a:off x="8142396" y="4073028"/>
            <a:ext cx="385965" cy="3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2" name="object 8"/>
          <p:cNvSpPr txBox="1"/>
          <p:nvPr/>
        </p:nvSpPr>
        <p:spPr>
          <a:xfrm>
            <a:off x="8528362" y="4073028"/>
            <a:ext cx="385953" cy="3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3" name="object 7"/>
          <p:cNvSpPr txBox="1"/>
          <p:nvPr/>
        </p:nvSpPr>
        <p:spPr>
          <a:xfrm>
            <a:off x="8914315" y="4073028"/>
            <a:ext cx="387680" cy="38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7947667" y="3630509"/>
            <a:ext cx="406526" cy="86732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947204" y="4032970"/>
            <a:ext cx="856738" cy="41986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7933330" y="4463377"/>
            <a:ext cx="1260050" cy="474946"/>
          </a:xfrm>
          <a:custGeom>
            <a:avLst/>
            <a:gdLst>
              <a:gd name="connsiteX0" fmla="*/ 0 w 1260050"/>
              <a:gd name="connsiteY0" fmla="*/ 34354 h 474946"/>
              <a:gd name="connsiteX1" fmla="*/ 269823 w 1260050"/>
              <a:gd name="connsiteY1" fmla="*/ 409108 h 474946"/>
              <a:gd name="connsiteX2" fmla="*/ 1079292 w 1260050"/>
              <a:gd name="connsiteY2" fmla="*/ 439089 h 474946"/>
              <a:gd name="connsiteX3" fmla="*/ 1244184 w 1260050"/>
              <a:gd name="connsiteY3" fmla="*/ 34354 h 474946"/>
              <a:gd name="connsiteX4" fmla="*/ 1244184 w 1260050"/>
              <a:gd name="connsiteY4" fmla="*/ 49344 h 47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050" h="474946">
                <a:moveTo>
                  <a:pt x="0" y="34354"/>
                </a:moveTo>
                <a:cubicBezTo>
                  <a:pt x="44970" y="188003"/>
                  <a:pt x="89941" y="341652"/>
                  <a:pt x="269823" y="409108"/>
                </a:cubicBezTo>
                <a:cubicBezTo>
                  <a:pt x="449705" y="476564"/>
                  <a:pt x="916899" y="501548"/>
                  <a:pt x="1079292" y="439089"/>
                </a:cubicBezTo>
                <a:cubicBezTo>
                  <a:pt x="1241685" y="376630"/>
                  <a:pt x="1216702" y="99311"/>
                  <a:pt x="1244184" y="34354"/>
                </a:cubicBezTo>
                <a:cubicBezTo>
                  <a:pt x="1271666" y="-30603"/>
                  <a:pt x="1257925" y="9370"/>
                  <a:pt x="1244184" y="49344"/>
                </a:cubicBezTo>
              </a:path>
            </a:pathLst>
          </a:custGeom>
          <a:noFill/>
          <a:ln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bject 645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646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647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648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650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86"/>
          <p:cNvSpPr txBox="1"/>
          <p:nvPr/>
        </p:nvSpPr>
        <p:spPr>
          <a:xfrm>
            <a:off x="5478500" y="401063"/>
            <a:ext cx="1154999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Upper</a:t>
            </a:r>
            <a:endParaRPr sz="2900">
              <a:latin typeface="Arial"/>
              <a:cs typeface="Arial"/>
            </a:endParaRPr>
          </a:p>
        </p:txBody>
      </p:sp>
      <p:sp>
        <p:nvSpPr>
          <p:cNvPr id="141" name="object 85"/>
          <p:cNvSpPr txBox="1"/>
          <p:nvPr/>
        </p:nvSpPr>
        <p:spPr>
          <a:xfrm>
            <a:off x="6655561" y="401063"/>
            <a:ext cx="1381756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Bound:</a:t>
            </a:r>
            <a:endParaRPr sz="2900">
              <a:latin typeface="Arial"/>
              <a:cs typeface="Arial"/>
            </a:endParaRPr>
          </a:p>
        </p:txBody>
      </p:sp>
      <p:sp>
        <p:nvSpPr>
          <p:cNvPr id="142" name="object 84"/>
          <p:cNvSpPr txBox="1"/>
          <p:nvPr/>
        </p:nvSpPr>
        <p:spPr>
          <a:xfrm>
            <a:off x="8083969" y="401063"/>
            <a:ext cx="1540076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900" b="1" spc="-59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ormal</a:t>
            </a:r>
            <a:endParaRPr sz="2900">
              <a:latin typeface="Arial"/>
              <a:cs typeface="Arial"/>
            </a:endParaRPr>
          </a:p>
        </p:txBody>
      </p:sp>
      <p:sp>
        <p:nvSpPr>
          <p:cNvPr id="151" name="object 63"/>
          <p:cNvSpPr txBox="1"/>
          <p:nvPr/>
        </p:nvSpPr>
        <p:spPr>
          <a:xfrm>
            <a:off x="6947700" y="1251962"/>
            <a:ext cx="351739" cy="35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TextBox 1"/>
          <p:cNvSpPr txBox="1"/>
          <p:nvPr/>
        </p:nvSpPr>
        <p:spPr>
          <a:xfrm>
            <a:off x="1493300" y="170319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Column with </a:t>
            </a:r>
            <a:r>
              <a:rPr lang="lv-LV" sz="3200" dirty="0" smtClean="0">
                <a:solidFill>
                  <a:srgbClr val="00B050"/>
                </a:solidFill>
              </a:rPr>
              <a:t>M</a:t>
            </a:r>
            <a:r>
              <a:rPr lang="lv-LV" sz="3200" dirty="0" smtClean="0"/>
              <a:t> zeroes</a:t>
            </a:r>
            <a:endParaRPr lang="en-US" sz="3200" dirty="0"/>
          </a:p>
        </p:txBody>
      </p:sp>
      <p:sp>
        <p:nvSpPr>
          <p:cNvPr id="92" name="TextBox 91"/>
          <p:cNvSpPr txBox="1"/>
          <p:nvPr/>
        </p:nvSpPr>
        <p:spPr>
          <a:xfrm>
            <a:off x="1201468" y="2909323"/>
            <a:ext cx="469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Column with </a:t>
            </a:r>
            <a:r>
              <a:rPr lang="lv-LV" sz="3200" dirty="0" smtClean="0">
                <a:solidFill>
                  <a:srgbClr val="00B050"/>
                </a:solidFill>
              </a:rPr>
              <a:t>M/2</a:t>
            </a:r>
            <a:r>
              <a:rPr lang="lv-LV" sz="3200" dirty="0" smtClean="0"/>
              <a:t> zeroes</a:t>
            </a:r>
            <a:endParaRPr lang="en-US" sz="3200" dirty="0"/>
          </a:p>
        </p:txBody>
      </p:sp>
      <p:cxnSp>
        <p:nvCxnSpPr>
          <p:cNvPr id="56" name="Straight Arrow Connector 55"/>
          <p:cNvCxnSpPr>
            <a:stCxn id="2" idx="2"/>
            <a:endCxn id="92" idx="0"/>
          </p:cNvCxnSpPr>
          <p:nvPr/>
        </p:nvCxnSpPr>
        <p:spPr>
          <a:xfrm>
            <a:off x="3550700" y="2287970"/>
            <a:ext cx="0" cy="6213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598275" y="3437208"/>
            <a:ext cx="0" cy="6213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198288" y="4054527"/>
            <a:ext cx="469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Column with </a:t>
            </a:r>
            <a:r>
              <a:rPr lang="lv-LV" sz="3200" dirty="0" smtClean="0">
                <a:solidFill>
                  <a:srgbClr val="00B050"/>
                </a:solidFill>
              </a:rPr>
              <a:t>M/4</a:t>
            </a:r>
            <a:r>
              <a:rPr lang="lv-LV" sz="3200" dirty="0" smtClean="0"/>
              <a:t> zeroes</a:t>
            </a:r>
            <a:endParaRPr lang="en-US" sz="32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598275" y="4627646"/>
            <a:ext cx="0" cy="6213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49649" y="5177397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30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object 443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698185" y="401063"/>
            <a:ext cx="1154999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Upper</a:t>
            </a:r>
            <a:endParaRPr sz="2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75245" y="401063"/>
            <a:ext cx="1381756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Bound:</a:t>
            </a:r>
            <a:endParaRPr sz="2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03653" y="401063"/>
            <a:ext cx="1320393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Formal</a:t>
            </a:r>
            <a:endParaRPr sz="2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98980" y="1473444"/>
            <a:ext cx="1158090" cy="283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C05930"/>
                </a:solidFill>
                <a:latin typeface="Arial"/>
                <a:cs typeface="Arial"/>
              </a:rPr>
              <a:t>Algo</a:t>
            </a:r>
            <a:r>
              <a:rPr sz="2000" spc="30" dirty="0" smtClean="0">
                <a:solidFill>
                  <a:srgbClr val="C05930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C05930"/>
                </a:solidFill>
                <a:latin typeface="Arial"/>
                <a:cs typeface="Arial"/>
              </a:rPr>
              <a:t>ithm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98980" y="1922979"/>
            <a:ext cx="259978" cy="645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64"/>
              </a:lnSpc>
              <a:spcBef>
                <a:spcPts val="589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53894" y="1948285"/>
            <a:ext cx="629358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Let</a:t>
            </a:r>
            <a:r>
              <a:rPr sz="3000" spc="37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42934" y="1948285"/>
            <a:ext cx="3367344" cy="423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the</a:t>
            </a:r>
            <a:r>
              <a:rPr sz="3000" spc="37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first</a:t>
            </a:r>
            <a:r>
              <a:rPr sz="3000" spc="42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column,</a:t>
            </a:r>
            <a:r>
              <a:rPr sz="3000" spc="79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and</a:t>
            </a:r>
            <a:r>
              <a:rPr sz="3000" spc="43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k</a:t>
            </a:r>
            <a:r>
              <a:rPr sz="3600" spc="156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3600" spc="0" baseline="1104" dirty="0" smtClean="0">
                <a:solidFill>
                  <a:srgbClr val="009C5D"/>
                </a:solidFill>
                <a:latin typeface="Batang"/>
                <a:cs typeface="Batang"/>
              </a:rPr>
              <a:t>←</a:t>
            </a:r>
            <a:r>
              <a:rPr sz="3600" spc="-158" baseline="1104" dirty="0" smtClean="0">
                <a:solidFill>
                  <a:srgbClr val="009C5D"/>
                </a:solidFill>
                <a:latin typeface="Batang"/>
                <a:cs typeface="Batang"/>
              </a:rPr>
              <a:t> </a:t>
            </a: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n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84144" y="1966877"/>
            <a:ext cx="351189" cy="283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53894" y="2315188"/>
            <a:ext cx="985721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000" b="1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While</a:t>
            </a:r>
            <a:r>
              <a:rPr sz="3000" b="1" spc="63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63276" y="2315188"/>
            <a:ext cx="607026" cy="329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&gt;</a:t>
            </a:r>
            <a:r>
              <a:rPr sz="3600" spc="-138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1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53894" y="2631527"/>
            <a:ext cx="259978" cy="27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225"/>
              </a:spcBef>
            </a:pPr>
            <a:r>
              <a:rPr sz="3000" baseline="-8696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08921" y="2656830"/>
            <a:ext cx="4025119" cy="423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Let</a:t>
            </a:r>
            <a:r>
              <a:rPr sz="3000" spc="37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c</a:t>
            </a:r>
            <a:r>
              <a:rPr sz="3600" spc="1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3600" spc="0" baseline="1104" dirty="0" smtClean="0">
                <a:solidFill>
                  <a:srgbClr val="009C5D"/>
                </a:solidFill>
                <a:latin typeface="Batang"/>
                <a:cs typeface="Batang"/>
              </a:rPr>
              <a:t>←</a:t>
            </a:r>
            <a:r>
              <a:rPr sz="3000" spc="0" baseline="1449" dirty="0" smtClean="0">
                <a:solidFill>
                  <a:srgbClr val="009C5D"/>
                </a:solidFill>
                <a:latin typeface="Arial"/>
                <a:cs typeface="Arial"/>
              </a:rPr>
              <a:t>ProcessColumn(</a:t>
            </a: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c,</a:t>
            </a:r>
            <a:r>
              <a:rPr sz="3600" spc="-97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3600" spc="79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k</a:t>
            </a:r>
            <a:r>
              <a:rPr sz="3000" spc="0" baseline="1449" dirty="0" smtClean="0">
                <a:solidFill>
                  <a:srgbClr val="009C5D"/>
                </a:solidFill>
                <a:latin typeface="Arial"/>
                <a:cs typeface="Arial"/>
              </a:rPr>
              <a:t>)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,</a:t>
            </a:r>
            <a:r>
              <a:rPr sz="3000" spc="34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20509" y="2656830"/>
            <a:ext cx="1256340" cy="423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k</a:t>
            </a:r>
            <a:r>
              <a:rPr sz="3600" spc="156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3600" spc="0" baseline="1104" dirty="0" smtClean="0">
                <a:solidFill>
                  <a:srgbClr val="009C5D"/>
                </a:solidFill>
                <a:latin typeface="Batang"/>
                <a:cs typeface="Batang"/>
              </a:rPr>
              <a:t>←</a:t>
            </a:r>
            <a:r>
              <a:rPr sz="3600" spc="-158" baseline="1104" dirty="0" smtClean="0">
                <a:solidFill>
                  <a:srgbClr val="009C5D"/>
                </a:solidFill>
                <a:latin typeface="Batang"/>
                <a:cs typeface="Batang"/>
              </a:rPr>
              <a:t> </a:t>
            </a:r>
            <a:r>
              <a:rPr sz="3600" spc="79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k</a:t>
            </a: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/2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98980" y="3276793"/>
            <a:ext cx="3081814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000" spc="0" baseline="1449" dirty="0" smtClean="0">
                <a:solidFill>
                  <a:srgbClr val="C05930"/>
                </a:solidFill>
                <a:latin typeface="Arial"/>
                <a:cs typeface="Arial"/>
              </a:rPr>
              <a:t>ProcessColumn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(column</a:t>
            </a:r>
            <a:r>
              <a:rPr sz="3000" spc="222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c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81535" y="3276793"/>
            <a:ext cx="1182515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integer</a:t>
            </a:r>
            <a:r>
              <a:rPr sz="3000" spc="70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79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k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98980" y="3593130"/>
            <a:ext cx="259978" cy="101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9"/>
              </a:spcBef>
            </a:pPr>
            <a:r>
              <a:rPr sz="2000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64"/>
              </a:lnSpc>
              <a:spcBef>
                <a:spcPts val="589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53894" y="3618436"/>
            <a:ext cx="3678117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Que</a:t>
            </a:r>
            <a:r>
              <a:rPr sz="3000" spc="59" baseline="1449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y</a:t>
            </a:r>
            <a:r>
              <a:rPr sz="3000" spc="64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all</a:t>
            </a:r>
            <a:r>
              <a:rPr sz="3000" spc="29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elements</a:t>
            </a:r>
            <a:r>
              <a:rPr sz="3000" spc="91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in</a:t>
            </a:r>
            <a:r>
              <a:rPr sz="3000" spc="25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column</a:t>
            </a:r>
            <a:r>
              <a:rPr sz="3000" spc="74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c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88116" y="3985339"/>
            <a:ext cx="3129250" cy="695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no</a:t>
            </a:r>
            <a:r>
              <a:rPr sz="3000" spc="32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-29" baseline="1449" dirty="0" smtClean="0">
                <a:solidFill>
                  <a:srgbClr val="232F3B"/>
                </a:solidFill>
                <a:latin typeface="Arial"/>
                <a:cs typeface="Arial"/>
              </a:rPr>
              <a:t>z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eroe</a:t>
            </a:r>
            <a:r>
              <a:rPr sz="3000" spc="-29" baseline="1449" dirty="0" smtClean="0">
                <a:solidFill>
                  <a:srgbClr val="232F3B"/>
                </a:solidFill>
                <a:latin typeface="Arial"/>
                <a:cs typeface="Arial"/>
              </a:rPr>
              <a:t>s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,</a:t>
            </a:r>
            <a:r>
              <a:rPr sz="3000" spc="75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-50" baseline="1449" dirty="0" smtClean="0">
                <a:solidFill>
                  <a:srgbClr val="232F3B"/>
                </a:solidFill>
                <a:latin typeface="Arial"/>
                <a:cs typeface="Arial"/>
              </a:rPr>
              <a:t>v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e</a:t>
            </a:r>
            <a:r>
              <a:rPr sz="3000" spc="29" baseline="1449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ify</a:t>
            </a:r>
            <a:r>
              <a:rPr sz="3000" spc="57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column</a:t>
            </a:r>
            <a:r>
              <a:rPr sz="3000" spc="74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c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53894" y="4003932"/>
            <a:ext cx="221849" cy="650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b="1" spc="0" dirty="0" smtClean="0">
                <a:solidFill>
                  <a:srgbClr val="232F3B"/>
                </a:solidFill>
                <a:latin typeface="Arial"/>
                <a:cs typeface="Arial"/>
              </a:rPr>
              <a:t>If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83407" y="4003932"/>
            <a:ext cx="652482" cy="650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there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43374" y="4003932"/>
            <a:ext cx="437140" cy="650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are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8567" y="4340274"/>
            <a:ext cx="3659629" cy="677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17">
              <a:lnSpc>
                <a:spcPct val="95825"/>
              </a:lnSpc>
              <a:spcBef>
                <a:spcPts val="116"/>
              </a:spcBef>
            </a:pPr>
            <a:r>
              <a:rPr sz="2000" b="1" spc="0" dirty="0" smtClean="0">
                <a:solidFill>
                  <a:srgbClr val="232F3B"/>
                </a:solidFill>
                <a:latin typeface="Arial"/>
                <a:cs typeface="Arial"/>
              </a:rPr>
              <a:t>For</a:t>
            </a:r>
            <a:r>
              <a:rPr sz="2000" b="1" spc="42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each</a:t>
            </a:r>
            <a:r>
              <a:rPr sz="2000" spc="53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000" spc="-29" dirty="0" smtClean="0">
                <a:solidFill>
                  <a:srgbClr val="232F3B"/>
                </a:solidFill>
                <a:latin typeface="Arial"/>
                <a:cs typeface="Arial"/>
              </a:rPr>
              <a:t>z</a:t>
            </a: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ero</a:t>
            </a:r>
            <a:r>
              <a:rPr sz="2000" spc="48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9C5D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90616" y="4378217"/>
            <a:ext cx="259978" cy="27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225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5517" y="4719748"/>
            <a:ext cx="259991" cy="645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">
              <a:lnSpc>
                <a:spcPct val="100000"/>
              </a:lnSpc>
              <a:spcBef>
                <a:spcPts val="225"/>
              </a:spcBef>
            </a:pPr>
            <a:r>
              <a:rPr sz="2000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12">
              <a:lnSpc>
                <a:spcPts val="1964"/>
              </a:lnSpc>
              <a:spcBef>
                <a:spcPts val="590"/>
              </a:spcBef>
            </a:pPr>
            <a:r>
              <a:rPr sz="3000" baseline="-8696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00544" y="4745051"/>
            <a:ext cx="62439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Let</a:t>
            </a:r>
            <a:r>
              <a:rPr sz="3000" spc="37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7494" y="4728952"/>
            <a:ext cx="3167991" cy="69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549">
              <a:lnSpc>
                <a:spcPts val="2410"/>
              </a:lnSpc>
              <a:spcBef>
                <a:spcPts val="120"/>
              </a:spcBef>
            </a:pP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of</a:t>
            </a:r>
            <a:r>
              <a:rPr sz="3000" spc="26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a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9218">
              <a:lnSpc>
                <a:spcPct val="95825"/>
              </a:lnSpc>
              <a:spcBef>
                <a:spcPts val="9"/>
              </a:spcBef>
            </a:pP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in</a:t>
            </a:r>
            <a:r>
              <a:rPr sz="2000" spc="25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column</a:t>
            </a:r>
            <a:r>
              <a:rPr sz="2000" spc="74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400" spc="134" dirty="0" smtClean="0">
                <a:solidFill>
                  <a:srgbClr val="009C5D"/>
                </a:solidFill>
                <a:latin typeface="Times New Roman"/>
                <a:cs typeface="Times New Roman"/>
              </a:rPr>
              <a:t>j</a:t>
            </a: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r>
              <a:rPr sz="2000" spc="144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(Probability</a:t>
            </a:r>
            <a:r>
              <a:rPr sz="2000" spc="10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009C5D"/>
                </a:solidFill>
                <a:latin typeface="Times New Roman"/>
                <a:cs typeface="Times New Roman"/>
              </a:rPr>
              <a:t>&lt;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2924" y="4763643"/>
            <a:ext cx="1393444" cy="283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be</a:t>
            </a:r>
            <a:r>
              <a:rPr sz="2000" spc="32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the</a:t>
            </a:r>
            <a:r>
              <a:rPr sz="2000" spc="37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ba</a:t>
            </a:r>
            <a:r>
              <a:rPr sz="2000" spc="-40" dirty="0" smtClean="0">
                <a:solidFill>
                  <a:srgbClr val="232F3B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k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43904" y="4763643"/>
            <a:ext cx="853356" cy="283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pointer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0769" y="5006641"/>
            <a:ext cx="2112556" cy="482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59"/>
              </a:lnSpc>
              <a:spcBef>
                <a:spcPts val="254"/>
              </a:spcBef>
            </a:pPr>
            <a:r>
              <a:rPr sz="2400" spc="0" dirty="0" smtClean="0">
                <a:solidFill>
                  <a:srgbClr val="009C5D"/>
                </a:solidFill>
                <a:latin typeface="Times New Roman"/>
                <a:cs typeface="Times New Roman"/>
              </a:rPr>
              <a:t>(n/</a:t>
            </a:r>
            <a:r>
              <a:rPr sz="2400" spc="79" dirty="0" smtClean="0">
                <a:solidFill>
                  <a:srgbClr val="009C5D"/>
                </a:solidFill>
                <a:latin typeface="Times New Roman"/>
                <a:cs typeface="Times New Roman"/>
              </a:rPr>
              <a:t>k</a:t>
            </a:r>
            <a:r>
              <a:rPr sz="2400" spc="0" dirty="0" smtClean="0">
                <a:solidFill>
                  <a:srgbClr val="009C5D"/>
                </a:solidFill>
                <a:latin typeface="Times New Roman"/>
                <a:cs typeface="Times New Roman"/>
              </a:rPr>
              <a:t>)</a:t>
            </a:r>
            <a:r>
              <a:rPr sz="2400" spc="-34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elements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57921" y="5053562"/>
            <a:ext cx="649326" cy="22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9"/>
              </a:lnSpc>
              <a:tabLst>
                <a:tab pos="596900" algn="l"/>
              </a:tabLst>
            </a:pPr>
            <a:r>
              <a:rPr sz="1600" u="sng" dirty="0" smtClean="0">
                <a:solidFill>
                  <a:srgbClr val="009C5D"/>
                </a:solidFill>
                <a:latin typeface="Times New Roman"/>
                <a:cs typeface="Times New Roman"/>
              </a:rPr>
              <a:t>   </a:t>
            </a:r>
            <a:r>
              <a:rPr sz="1600" u="sng" spc="-84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1600" u="sng" spc="0" dirty="0" smtClean="0">
                <a:solidFill>
                  <a:srgbClr val="009C5D"/>
                </a:solidFill>
                <a:latin typeface="Times New Roman"/>
                <a:cs typeface="Times New Roman"/>
              </a:rPr>
              <a:t>1 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00557" y="5112069"/>
            <a:ext cx="1080354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Que</a:t>
            </a:r>
            <a:r>
              <a:rPr sz="3000" spc="59" baseline="1449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y</a:t>
            </a:r>
            <a:r>
              <a:rPr sz="3000" spc="64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57921" y="5220095"/>
            <a:ext cx="645369" cy="285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180"/>
              </a:spcBef>
            </a:pPr>
            <a:r>
              <a:rPr sz="1600" dirty="0" smtClean="0">
                <a:solidFill>
                  <a:srgbClr val="009C5D"/>
                </a:solidFill>
                <a:latin typeface="Times New Roman"/>
                <a:cs typeface="Times New Roman"/>
              </a:rPr>
              <a:t>(nm)</a:t>
            </a:r>
            <a:r>
              <a:rPr sz="1800" baseline="21740" dirty="0" smtClean="0">
                <a:solidFill>
                  <a:srgbClr val="009C5D"/>
                </a:solidFill>
                <a:latin typeface="Times New Roman"/>
                <a:cs typeface="Times New Roman"/>
              </a:rPr>
              <a:t>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0557" y="5520348"/>
            <a:ext cx="5385334" cy="69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1">
              <a:lnSpc>
                <a:spcPts val="2410"/>
              </a:lnSpc>
              <a:spcBef>
                <a:spcPts val="120"/>
              </a:spcBef>
            </a:pP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that</a:t>
            </a:r>
            <a:r>
              <a:rPr sz="3000" spc="43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no</a:t>
            </a:r>
            <a:r>
              <a:rPr sz="3000" spc="32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-29" baseline="1449" dirty="0" smtClean="0">
                <a:solidFill>
                  <a:srgbClr val="232F3B"/>
                </a:solidFill>
                <a:latin typeface="Arial"/>
                <a:cs typeface="Arial"/>
              </a:rPr>
              <a:t>z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ero</a:t>
            </a:r>
            <a:r>
              <a:rPr sz="3000" spc="48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-59" baseline="1449" dirty="0" smtClean="0">
                <a:solidFill>
                  <a:srgbClr val="232F3B"/>
                </a:solidFill>
                <a:latin typeface="Arial"/>
                <a:cs typeface="Arial"/>
              </a:rPr>
              <a:t>f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ound</a:t>
            </a:r>
            <a:r>
              <a:rPr sz="3000" spc="59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if</a:t>
            </a:r>
            <a:r>
              <a:rPr sz="3000" spc="19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there</a:t>
            </a:r>
            <a:r>
              <a:rPr sz="3000" spc="55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are</a:t>
            </a:r>
            <a:r>
              <a:rPr sz="3000" spc="38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&gt;</a:t>
            </a:r>
            <a:r>
              <a:rPr sz="3600" spc="-138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sz="3600" spc="79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k</a:t>
            </a:r>
            <a:r>
              <a:rPr sz="3600" spc="0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/2</a:t>
            </a:r>
            <a:r>
              <a:rPr sz="3600" spc="-34" baseline="1207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of</a:t>
            </a:r>
            <a:r>
              <a:rPr sz="3000" spc="26" baseline="144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000" spc="0" baseline="1449" dirty="0" smtClean="0">
                <a:solidFill>
                  <a:srgbClr val="232F3B"/>
                </a:solidFill>
                <a:latin typeface="Arial"/>
                <a:cs typeface="Arial"/>
              </a:rPr>
              <a:t>them).</a:t>
            </a:r>
            <a:endParaRPr sz="2000">
              <a:latin typeface="Arial"/>
              <a:cs typeface="Arial"/>
            </a:endParaRPr>
          </a:p>
          <a:p>
            <a:pPr marL="12700" marR="45583">
              <a:lnSpc>
                <a:spcPct val="95825"/>
              </a:lnSpc>
              <a:spcBef>
                <a:spcPts val="9"/>
              </a:spcBef>
            </a:pPr>
            <a:r>
              <a:rPr sz="2000" b="1" spc="0" dirty="0" smtClean="0">
                <a:solidFill>
                  <a:srgbClr val="232F3B"/>
                </a:solidFill>
                <a:latin typeface="Arial"/>
                <a:cs typeface="Arial"/>
              </a:rPr>
              <a:t>If</a:t>
            </a:r>
            <a:r>
              <a:rPr sz="2000" b="1" spc="22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no</a:t>
            </a:r>
            <a:r>
              <a:rPr sz="2000" spc="32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000" spc="-29" dirty="0" smtClean="0">
                <a:solidFill>
                  <a:srgbClr val="232F3B"/>
                </a:solidFill>
                <a:latin typeface="Arial"/>
                <a:cs typeface="Arial"/>
              </a:rPr>
              <a:t>z</a:t>
            </a: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ero</a:t>
            </a:r>
            <a:r>
              <a:rPr sz="2000" spc="48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000" spc="-29" dirty="0" smtClean="0">
                <a:solidFill>
                  <a:srgbClr val="232F3B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as</a:t>
            </a:r>
            <a:r>
              <a:rPr sz="2000" spc="45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000" spc="-59" dirty="0" smtClean="0">
                <a:solidFill>
                  <a:srgbClr val="232F3B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ound,</a:t>
            </a:r>
            <a:r>
              <a:rPr sz="2000" spc="65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232F3B"/>
                </a:solidFill>
                <a:latin typeface="Arial"/>
                <a:cs typeface="Arial"/>
              </a:rPr>
              <a:t>return</a:t>
            </a:r>
            <a:r>
              <a:rPr sz="2000" b="1" spc="67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400" spc="134" dirty="0" smtClean="0">
                <a:solidFill>
                  <a:srgbClr val="009C5D"/>
                </a:solidFill>
                <a:latin typeface="Times New Roman"/>
                <a:cs typeface="Times New Roman"/>
              </a:rPr>
              <a:t>j</a:t>
            </a:r>
            <a:r>
              <a:rPr sz="2000" spc="0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5530" y="5862057"/>
            <a:ext cx="259978" cy="27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225"/>
              </a:spcBef>
            </a:pPr>
            <a:r>
              <a:rPr sz="3000" baseline="-8696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0616" y="6203588"/>
            <a:ext cx="259978" cy="27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225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5530" y="6247486"/>
            <a:ext cx="838841" cy="283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b="1" spc="0" dirty="0" smtClean="0">
                <a:solidFill>
                  <a:srgbClr val="232F3B"/>
                </a:solidFill>
                <a:latin typeface="Arial"/>
                <a:cs typeface="Arial"/>
              </a:rPr>
              <a:t>Reject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0621" y="5078393"/>
            <a:ext cx="24300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221123" y="5078393"/>
            <a:ext cx="24305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object 416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45310" y="401063"/>
            <a:ext cx="1778736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Summa</a:t>
            </a:r>
            <a:r>
              <a:rPr sz="2900" b="1" spc="2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33800" y="1816559"/>
            <a:ext cx="4310163" cy="446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80"/>
              </a:lnSpc>
              <a:spcBef>
                <a:spcPts val="134"/>
              </a:spcBef>
            </a:pP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a</a:t>
            </a:r>
            <a:r>
              <a:rPr sz="3200" spc="20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C05930"/>
                </a:solidFill>
                <a:latin typeface="Times New Roman"/>
                <a:cs typeface="Times New Roman"/>
              </a:rPr>
              <a:t>D</a:t>
            </a:r>
            <a:r>
              <a:rPr sz="3200" spc="237" dirty="0" smtClean="0">
                <a:solidFill>
                  <a:srgbClr val="C05930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algo</a:t>
            </a:r>
            <a:r>
              <a:rPr sz="3200" spc="29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ithm</a:t>
            </a:r>
            <a:r>
              <a:rPr sz="3200" spc="92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is</a:t>
            </a:r>
            <a:r>
              <a:rPr sz="3200" spc="24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solidFill>
                  <a:srgbClr val="009C5D"/>
                </a:solidFill>
                <a:latin typeface="Times New Roman"/>
                <a:cs typeface="Times New Roman"/>
              </a:rPr>
              <a:t>Ω(</a:t>
            </a:r>
            <a:r>
              <a:rPr lang="lv-LV" sz="3200" spc="0" dirty="0" smtClean="0">
                <a:solidFill>
                  <a:srgbClr val="009C5D"/>
                </a:solidFill>
                <a:latin typeface="Times New Roman"/>
                <a:cs typeface="Times New Roman"/>
              </a:rPr>
              <a:t>nm</a:t>
            </a:r>
            <a:r>
              <a:rPr sz="3200" spc="-154" baseline="30799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9C5D"/>
                </a:solidFill>
                <a:latin typeface="Times New Roman"/>
                <a:cs typeface="Times New Roman"/>
              </a:rPr>
              <a:t>)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52703" y="1825521"/>
            <a:ext cx="259978" cy="675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64"/>
              </a:lnSpc>
              <a:spcBef>
                <a:spcPts val="828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4768" y="1876679"/>
            <a:ext cx="1279906" cy="680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17">
              <a:lnSpc>
                <a:spcPts val="2170"/>
              </a:lnSpc>
              <a:spcBef>
                <a:spcPts val="108"/>
              </a:spcBef>
            </a:pP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L</a:t>
            </a:r>
            <a:r>
              <a:rPr sz="3200" spc="-30" dirty="0" smtClean="0">
                <a:solidFill>
                  <a:srgbClr val="232F3B"/>
                </a:solidFill>
                <a:latin typeface="Arial"/>
                <a:cs typeface="Arial"/>
              </a:rPr>
              <a:t>o</a:t>
            </a:r>
            <a:r>
              <a:rPr sz="3200" spc="-20" dirty="0" smtClean="0">
                <a:solidFill>
                  <a:srgbClr val="232F3B"/>
                </a:solidFill>
                <a:latin typeface="Arial"/>
                <a:cs typeface="Arial"/>
              </a:rPr>
              <a:t>w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er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20"/>
              </a:spcBef>
            </a:pP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Upper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3880" y="1869419"/>
            <a:ext cx="1349901" cy="680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404">
              <a:lnSpc>
                <a:spcPts val="2170"/>
              </a:lnSpc>
              <a:spcBef>
                <a:spcPts val="108"/>
              </a:spcBef>
            </a:pP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bound</a:t>
            </a:r>
            <a:endParaRPr sz="3200" dirty="0">
              <a:latin typeface="Arial"/>
              <a:cs typeface="Arial"/>
            </a:endParaRPr>
          </a:p>
          <a:p>
            <a:pPr marL="19104">
              <a:lnSpc>
                <a:spcPct val="95825"/>
              </a:lnSpc>
              <a:spcBef>
                <a:spcPts val="720"/>
              </a:spcBef>
            </a:pP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bound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73140" y="1869419"/>
            <a:ext cx="560660" cy="680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18">
              <a:lnSpc>
                <a:spcPts val="2170"/>
              </a:lnSpc>
              <a:spcBef>
                <a:spcPts val="108"/>
              </a:spcBef>
            </a:pPr>
            <a:r>
              <a:rPr sz="3200" spc="-59" dirty="0" smtClean="0">
                <a:solidFill>
                  <a:srgbClr val="232F3B"/>
                </a:solidFill>
                <a:latin typeface="Arial"/>
                <a:cs typeface="Arial"/>
              </a:rPr>
              <a:t>f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or</a:t>
            </a:r>
            <a:endParaRPr sz="3200" dirty="0">
              <a:latin typeface="Arial"/>
              <a:cs typeface="Arial"/>
            </a:endParaRPr>
          </a:p>
          <a:p>
            <a:pPr marL="19218">
              <a:lnSpc>
                <a:spcPct val="95825"/>
              </a:lnSpc>
              <a:spcBef>
                <a:spcPts val="720"/>
              </a:spcBef>
            </a:pPr>
            <a:r>
              <a:rPr sz="3200" spc="-59" dirty="0" smtClean="0">
                <a:solidFill>
                  <a:srgbClr val="232F3B"/>
                </a:solidFill>
                <a:latin typeface="Arial"/>
                <a:cs typeface="Arial"/>
              </a:rPr>
              <a:t>f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or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05243" y="2259673"/>
            <a:ext cx="1683576" cy="481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59"/>
              </a:lnSpc>
              <a:spcBef>
                <a:spcPts val="254"/>
              </a:spcBef>
            </a:pPr>
            <a:r>
              <a:rPr lang="lv-LV" sz="3200" spc="0" dirty="0" smtClean="0">
                <a:solidFill>
                  <a:srgbClr val="009C5D"/>
                </a:solidFill>
                <a:latin typeface="Times New Roman"/>
                <a:cs typeface="Times New Roman"/>
              </a:rPr>
              <a:t>  </a:t>
            </a:r>
            <a:r>
              <a:rPr sz="3200" spc="0" dirty="0" smtClean="0">
                <a:solidFill>
                  <a:srgbClr val="009C5D"/>
                </a:solidFill>
                <a:latin typeface="Times New Roman"/>
                <a:cs typeface="Times New Roman"/>
              </a:rPr>
              <a:t>(n</a:t>
            </a:r>
            <a:r>
              <a:rPr sz="3200" spc="481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9C5D"/>
                </a:solidFill>
                <a:latin typeface="Times New Roman"/>
                <a:cs typeface="Times New Roman"/>
              </a:rPr>
              <a:t>+</a:t>
            </a:r>
            <a:r>
              <a:rPr sz="3200" spc="-268" dirty="0" smtClean="0">
                <a:solidFill>
                  <a:srgbClr val="009C5D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9C5D"/>
                </a:solidFill>
                <a:latin typeface="Times New Roman"/>
                <a:cs typeface="Times New Roman"/>
              </a:rPr>
              <a:t>m)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4828" y="3032881"/>
            <a:ext cx="1798312" cy="283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lang="lv-LV" sz="3200" dirty="0">
                <a:solidFill>
                  <a:srgbClr val="232F3B"/>
                </a:solidFill>
                <a:latin typeface="Arial"/>
                <a:cs typeface="Arial"/>
              </a:rPr>
              <a:t>Q</a:t>
            </a:r>
            <a:r>
              <a:rPr sz="3200" spc="0" dirty="0" err="1" smtClean="0">
                <a:solidFill>
                  <a:srgbClr val="232F3B"/>
                </a:solidFill>
                <a:latin typeface="Arial"/>
                <a:cs typeface="Arial"/>
              </a:rPr>
              <a:t>uad</a:t>
            </a:r>
            <a:r>
              <a:rPr sz="3200" spc="-20" dirty="0" err="1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3200" spc="0" dirty="0" err="1" smtClean="0">
                <a:solidFill>
                  <a:srgbClr val="232F3B"/>
                </a:solidFill>
                <a:latin typeface="Arial"/>
                <a:cs typeface="Arial"/>
              </a:rPr>
              <a:t>atic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1664" y="3028940"/>
            <a:ext cx="5515679" cy="391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lang="lv-LV" sz="3200" dirty="0">
                <a:solidFill>
                  <a:srgbClr val="232F3B"/>
                </a:solidFill>
                <a:latin typeface="Arial"/>
                <a:cs typeface="Arial"/>
              </a:rPr>
              <a:t>s</a:t>
            </a:r>
            <a:r>
              <a:rPr sz="3200" spc="0" dirty="0" err="1" smtClean="0">
                <a:solidFill>
                  <a:srgbClr val="232F3B"/>
                </a:solidFill>
                <a:latin typeface="Arial"/>
                <a:cs typeface="Arial"/>
              </a:rPr>
              <a:t>epa</a:t>
            </a:r>
            <a:r>
              <a:rPr sz="3200" spc="-20" dirty="0" err="1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3200" spc="0" dirty="0" err="1" smtClean="0">
                <a:solidFill>
                  <a:srgbClr val="232F3B"/>
                </a:solidFill>
                <a:latin typeface="Arial"/>
                <a:cs typeface="Arial"/>
              </a:rPr>
              <a:t>ation</a:t>
            </a:r>
            <a:r>
              <a:rPr lang="lv-LV" sz="3200" spc="0" dirty="0" smtClean="0">
                <a:solidFill>
                  <a:srgbClr val="232F3B"/>
                </a:solidFill>
                <a:latin typeface="Arial"/>
                <a:cs typeface="Arial"/>
              </a:rPr>
              <a:t> between </a:t>
            </a:r>
            <a:r>
              <a:rPr lang="lv-LV" sz="3200" spc="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lang="lv-LV" sz="3200" spc="0" baseline="-250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0</a:t>
            </a:r>
            <a:r>
              <a:rPr lang="lv-LV" sz="3200" spc="0" dirty="0" smtClean="0">
                <a:solidFill>
                  <a:srgbClr val="232F3B"/>
                </a:solidFill>
                <a:latin typeface="Arial"/>
                <a:cs typeface="Arial"/>
              </a:rPr>
              <a:t> and </a:t>
            </a:r>
            <a:r>
              <a:rPr lang="lv-LV" sz="3200" spc="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lang="lv-LV" sz="3200" spc="0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3715065" y="2159407"/>
            <a:ext cx="3607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spc="0" dirty="0" smtClean="0">
                <a:solidFill>
                  <a:srgbClr val="232F3B"/>
                </a:solidFill>
                <a:latin typeface="Arial"/>
                <a:cs typeface="Arial"/>
              </a:rPr>
              <a:t>a</a:t>
            </a:r>
            <a:r>
              <a:rPr lang="pt-BR" sz="3200" spc="20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lang="pt-BR" sz="3200" spc="0" dirty="0" smtClean="0">
                <a:solidFill>
                  <a:srgbClr val="C05930"/>
                </a:solidFill>
                <a:latin typeface="Times New Roman"/>
                <a:cs typeface="Times New Roman"/>
              </a:rPr>
              <a:t>R</a:t>
            </a:r>
            <a:r>
              <a:rPr lang="pt-BR" sz="3200" spc="0" baseline="-12682" dirty="0" smtClean="0">
                <a:solidFill>
                  <a:srgbClr val="C05930"/>
                </a:solidFill>
                <a:latin typeface="Times New Roman"/>
                <a:cs typeface="Times New Roman"/>
              </a:rPr>
              <a:t>0 </a:t>
            </a:r>
            <a:r>
              <a:rPr lang="pt-BR" sz="3200" spc="80" baseline="-12682" dirty="0" smtClean="0">
                <a:solidFill>
                  <a:srgbClr val="C05930"/>
                </a:solidFill>
                <a:latin typeface="Times New Roman"/>
                <a:cs typeface="Times New Roman"/>
              </a:rPr>
              <a:t> </a:t>
            </a:r>
            <a:r>
              <a:rPr lang="pt-BR" sz="3200" spc="0" dirty="0" smtClean="0">
                <a:solidFill>
                  <a:srgbClr val="232F3B"/>
                </a:solidFill>
                <a:latin typeface="Arial"/>
                <a:cs typeface="Arial"/>
              </a:rPr>
              <a:t>algo</a:t>
            </a:r>
            <a:r>
              <a:rPr lang="pt-BR" sz="3200" spc="29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lang="pt-BR" sz="3200" spc="0" dirty="0" smtClean="0">
                <a:solidFill>
                  <a:srgbClr val="232F3B"/>
                </a:solidFill>
                <a:latin typeface="Arial"/>
                <a:cs typeface="Arial"/>
              </a:rPr>
              <a:t>ithm</a:t>
            </a:r>
            <a:r>
              <a:rPr lang="pt-BR" sz="3200" spc="92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lang="pt-BR" sz="3200" spc="0" dirty="0" smtClean="0">
                <a:solidFill>
                  <a:srgbClr val="232F3B"/>
                </a:solidFill>
                <a:latin typeface="Arial"/>
                <a:cs typeface="Arial"/>
              </a:rPr>
              <a:t>is</a:t>
            </a:r>
            <a:r>
              <a:rPr lang="pt-BR" sz="3200" spc="24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lang="pt-BR" sz="3200" spc="0" dirty="0" smtClean="0">
                <a:solidFill>
                  <a:srgbClr val="009C5D"/>
                </a:solidFill>
                <a:latin typeface="Times New Roman"/>
                <a:cs typeface="Times New Roman"/>
              </a:rPr>
              <a:t>O</a:t>
            </a:r>
            <a:endParaRPr lang="pt-BR" sz="3200" dirty="0" smtClean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3" name="object 10"/>
              <p:cNvSpPr txBox="1"/>
              <p:nvPr/>
            </p:nvSpPr>
            <p:spPr>
              <a:xfrm>
                <a:off x="838200" y="4259061"/>
                <a:ext cx="8372171" cy="39170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2170"/>
                  </a:lnSpc>
                  <a:spcBef>
                    <a:spcPts val="108"/>
                  </a:spcBef>
                </a:pPr>
                <a:r>
                  <a:rPr lang="lv-LV" sz="3200" dirty="0" smtClean="0">
                    <a:solidFill>
                      <a:srgbClr val="232F3B"/>
                    </a:solidFill>
                    <a:latin typeface="Arial"/>
                    <a:cs typeface="Arial"/>
                  </a:rPr>
                  <a:t>Grover: </a:t>
                </a:r>
                <a:r>
                  <a:rPr lang="lv-LV" sz="3200" spc="0" dirty="0" smtClean="0">
                    <a:solidFill>
                      <a:schemeClr val="accent6">
                        <a:lumMod val="75000"/>
                      </a:schemeClr>
                    </a:solidFill>
                    <a:latin typeface="Arial"/>
                    <a:cs typeface="Arial"/>
                  </a:rPr>
                  <a:t>Q</a:t>
                </a:r>
                <a:r>
                  <a:rPr lang="lv-LV" sz="3200" spc="0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Arial"/>
                    <a:cs typeface="Arial"/>
                  </a:rPr>
                  <a:t>2</a:t>
                </a:r>
                <a:r>
                  <a:rPr lang="lv-LV" sz="3200" spc="0" dirty="0" smtClean="0">
                    <a:solidFill>
                      <a:srgbClr val="232F3B"/>
                    </a:solidFill>
                    <a:latin typeface="Arial"/>
                    <a:cs typeface="Arial"/>
                  </a:rPr>
                  <a:t> algorithm with </a:t>
                </a:r>
                <a14:m>
                  <m:oMath xmlns:m="http://schemas.openxmlformats.org/officeDocument/2006/math">
                    <m:r>
                      <a:rPr lang="lv-LV" sz="3200" b="0" i="1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/>
                      </a:rPr>
                      <m:t>𝑂</m:t>
                    </m:r>
                    <m:d>
                      <m:dPr>
                        <m:ctrlPr>
                          <a:rPr lang="lv-LV" sz="3200" b="0" i="1" spc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lv-LV" sz="3200" b="0" i="1" spc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lv-LV" sz="3200" b="0" i="1" spc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  <m:r>
                              <a:rPr lang="lv-LV" sz="3200" b="0" i="1" spc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lv-LV" sz="3200" b="0" i="1" spc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𝑚</m:t>
                            </m:r>
                          </m:e>
                        </m:rad>
                      </m:e>
                    </m:d>
                  </m:oMath>
                </a14:m>
                <a:r>
                  <a:rPr lang="lv-LV" sz="3200" dirty="0" smtClean="0">
                    <a:latin typeface="Arial"/>
                    <a:cs typeface="Arial"/>
                  </a:rPr>
                  <a:t> queries.</a:t>
                </a:r>
                <a:endParaRPr sz="3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423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59061"/>
                <a:ext cx="8372171" cy="391704"/>
              </a:xfrm>
              <a:prstGeom prst="rect">
                <a:avLst/>
              </a:prstGeom>
              <a:blipFill rotWithShape="0">
                <a:blip r:embed="rId2"/>
                <a:stretch>
                  <a:fillRect l="-2840" t="-81250" r="-1165" b="-39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4" name="object 11"/>
          <p:cNvSpPr txBox="1"/>
          <p:nvPr/>
        </p:nvSpPr>
        <p:spPr>
          <a:xfrm>
            <a:off x="1520027" y="5002822"/>
            <a:ext cx="1798312" cy="283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lang="lv-LV" sz="3200" dirty="0" smtClean="0">
                <a:solidFill>
                  <a:srgbClr val="232F3B"/>
                </a:solidFill>
                <a:latin typeface="Arial"/>
                <a:cs typeface="Arial"/>
              </a:rPr>
              <a:t>4th power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25" name="object 10"/>
          <p:cNvSpPr txBox="1"/>
          <p:nvPr/>
        </p:nvSpPr>
        <p:spPr>
          <a:xfrm>
            <a:off x="3386863" y="4998881"/>
            <a:ext cx="5515679" cy="391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lang="lv-LV" sz="3200" dirty="0">
                <a:solidFill>
                  <a:srgbClr val="232F3B"/>
                </a:solidFill>
                <a:latin typeface="Arial"/>
                <a:cs typeface="Arial"/>
              </a:rPr>
              <a:t>s</a:t>
            </a:r>
            <a:r>
              <a:rPr sz="3200" spc="0" dirty="0" err="1" smtClean="0">
                <a:solidFill>
                  <a:srgbClr val="232F3B"/>
                </a:solidFill>
                <a:latin typeface="Arial"/>
                <a:cs typeface="Arial"/>
              </a:rPr>
              <a:t>epa</a:t>
            </a:r>
            <a:r>
              <a:rPr sz="3200" spc="-20" dirty="0" err="1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3200" spc="0" dirty="0" err="1" smtClean="0">
                <a:solidFill>
                  <a:srgbClr val="232F3B"/>
                </a:solidFill>
                <a:latin typeface="Arial"/>
                <a:cs typeface="Arial"/>
              </a:rPr>
              <a:t>ation</a:t>
            </a:r>
            <a:r>
              <a:rPr lang="lv-LV" sz="3200" spc="0" dirty="0" smtClean="0">
                <a:solidFill>
                  <a:srgbClr val="232F3B"/>
                </a:solidFill>
                <a:latin typeface="Arial"/>
                <a:cs typeface="Arial"/>
              </a:rPr>
              <a:t> between </a:t>
            </a:r>
            <a:r>
              <a:rPr lang="lv-LV" sz="3200" spc="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Q</a:t>
            </a:r>
            <a:r>
              <a:rPr lang="lv-LV" sz="3200" spc="0" baseline="-250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r>
              <a:rPr lang="lv-LV" sz="3200" spc="0" dirty="0" smtClean="0">
                <a:solidFill>
                  <a:srgbClr val="232F3B"/>
                </a:solidFill>
                <a:latin typeface="Arial"/>
                <a:cs typeface="Arial"/>
              </a:rPr>
              <a:t> and </a:t>
            </a:r>
            <a:r>
              <a:rPr lang="lv-LV" sz="3200" spc="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lang="lv-LV" sz="3200" spc="0" dirty="0" smtClean="0">
                <a:solidFill>
                  <a:srgbClr val="232F3B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object 400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14600" y="3238500"/>
            <a:ext cx="3886200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5400" b="1" dirty="0" smtClean="0">
                <a:solidFill>
                  <a:srgbClr val="232F3B"/>
                </a:solidFill>
                <a:latin typeface="Arial"/>
                <a:cs typeface="Arial"/>
              </a:rPr>
              <a:t>Con</a:t>
            </a:r>
            <a:r>
              <a:rPr sz="5400" b="1" spc="-59" dirty="0" smtClean="0">
                <a:solidFill>
                  <a:srgbClr val="232F3B"/>
                </a:solidFill>
                <a:latin typeface="Arial"/>
                <a:cs typeface="Arial"/>
              </a:rPr>
              <a:t>c</a:t>
            </a:r>
            <a:r>
              <a:rPr sz="5400" b="1" spc="0" dirty="0" smtClean="0">
                <a:solidFill>
                  <a:srgbClr val="232F3B"/>
                </a:solidFill>
                <a:latin typeface="Arial"/>
                <a:cs typeface="Arial"/>
              </a:rPr>
              <a:t>lusion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object 423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200326" y="401063"/>
            <a:ext cx="1423728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2900">
              <a:latin typeface="Arial"/>
              <a:cs typeface="Arial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230143" y="2293699"/>
            <a:ext cx="6167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>
                <a:solidFill>
                  <a:schemeClr val="accent6"/>
                </a:solidFill>
              </a:rPr>
              <a:t>Q</a:t>
            </a:r>
            <a:r>
              <a:rPr lang="lv-LV" sz="3600" baseline="-25000" dirty="0" smtClean="0">
                <a:solidFill>
                  <a:schemeClr val="accent6"/>
                </a:solidFill>
              </a:rPr>
              <a:t>2 </a:t>
            </a:r>
            <a:r>
              <a:rPr lang="lv-LV" sz="3600" dirty="0" smtClean="0">
                <a:solidFill>
                  <a:schemeClr val="accent6"/>
                </a:solidFill>
              </a:rPr>
              <a:t>= O(D</a:t>
            </a:r>
            <a:r>
              <a:rPr lang="lv-LV" sz="3600" baseline="30000" dirty="0" smtClean="0">
                <a:solidFill>
                  <a:schemeClr val="accent6"/>
                </a:solidFill>
              </a:rPr>
              <a:t>1/4</a:t>
            </a:r>
            <a:r>
              <a:rPr lang="lv-LV" sz="3600" dirty="0" smtClean="0">
                <a:solidFill>
                  <a:schemeClr val="accent6"/>
                </a:solidFill>
              </a:rPr>
              <a:t>) 		Q</a:t>
            </a:r>
            <a:r>
              <a:rPr lang="lv-LV" sz="3600" baseline="-25000" dirty="0" smtClean="0">
                <a:solidFill>
                  <a:schemeClr val="accent6"/>
                </a:solidFill>
              </a:rPr>
              <a:t>2 </a:t>
            </a:r>
            <a:r>
              <a:rPr lang="lv-LV" sz="3600" dirty="0" smtClean="0">
                <a:solidFill>
                  <a:schemeClr val="accent6"/>
                </a:solidFill>
              </a:rPr>
              <a:t>= O(R</a:t>
            </a:r>
            <a:r>
              <a:rPr lang="lv-LV" sz="3600" baseline="-25000" dirty="0" smtClean="0">
                <a:solidFill>
                  <a:schemeClr val="accent6"/>
                </a:solidFill>
              </a:rPr>
              <a:t>0</a:t>
            </a:r>
            <a:r>
              <a:rPr lang="lv-LV" sz="3600" baseline="30000" dirty="0" smtClean="0">
                <a:solidFill>
                  <a:schemeClr val="accent6"/>
                </a:solidFill>
              </a:rPr>
              <a:t>1/3</a:t>
            </a:r>
            <a:r>
              <a:rPr lang="lv-LV" sz="3600" dirty="0" smtClean="0">
                <a:solidFill>
                  <a:schemeClr val="accent6"/>
                </a:solidFill>
              </a:rPr>
              <a:t>)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224700" y="3297081"/>
            <a:ext cx="6162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>
                <a:solidFill>
                  <a:schemeClr val="accent6"/>
                </a:solidFill>
              </a:rPr>
              <a:t>Q</a:t>
            </a:r>
            <a:r>
              <a:rPr lang="lv-LV" sz="3600" baseline="-25000" dirty="0" smtClean="0">
                <a:solidFill>
                  <a:schemeClr val="accent6"/>
                </a:solidFill>
              </a:rPr>
              <a:t>E </a:t>
            </a:r>
            <a:r>
              <a:rPr lang="lv-LV" sz="3600" dirty="0" smtClean="0">
                <a:solidFill>
                  <a:schemeClr val="accent6"/>
                </a:solidFill>
              </a:rPr>
              <a:t>= O(R</a:t>
            </a:r>
            <a:r>
              <a:rPr lang="lv-LV" sz="3600" baseline="-25000" dirty="0" smtClean="0">
                <a:solidFill>
                  <a:schemeClr val="accent6"/>
                </a:solidFill>
              </a:rPr>
              <a:t>0</a:t>
            </a:r>
            <a:r>
              <a:rPr lang="lv-LV" sz="3600" baseline="30000" dirty="0" smtClean="0">
                <a:solidFill>
                  <a:schemeClr val="accent6"/>
                </a:solidFill>
              </a:rPr>
              <a:t>1/2</a:t>
            </a:r>
            <a:r>
              <a:rPr lang="lv-LV" sz="3600" dirty="0" smtClean="0">
                <a:solidFill>
                  <a:schemeClr val="accent6"/>
                </a:solidFill>
              </a:rPr>
              <a:t>) 		Q</a:t>
            </a:r>
            <a:r>
              <a:rPr lang="lv-LV" sz="3600" baseline="-25000" dirty="0" smtClean="0">
                <a:solidFill>
                  <a:schemeClr val="accent6"/>
                </a:solidFill>
              </a:rPr>
              <a:t>E </a:t>
            </a:r>
            <a:r>
              <a:rPr lang="lv-LV" sz="3600" dirty="0" smtClean="0">
                <a:solidFill>
                  <a:schemeClr val="accent6"/>
                </a:solidFill>
              </a:rPr>
              <a:t>= O(R</a:t>
            </a:r>
            <a:r>
              <a:rPr lang="lv-LV" sz="3600" baseline="-25000" dirty="0" smtClean="0">
                <a:solidFill>
                  <a:schemeClr val="accent6"/>
                </a:solidFill>
              </a:rPr>
              <a:t>1</a:t>
            </a:r>
            <a:r>
              <a:rPr lang="lv-LV" sz="3600" baseline="30000" dirty="0" smtClean="0">
                <a:solidFill>
                  <a:schemeClr val="accent6"/>
                </a:solidFill>
              </a:rPr>
              <a:t>2/3</a:t>
            </a:r>
            <a:r>
              <a:rPr lang="lv-LV" sz="3600" dirty="0" smtClean="0">
                <a:solidFill>
                  <a:schemeClr val="accent6"/>
                </a:solidFill>
              </a:rPr>
              <a:t>)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1224699" y="4412717"/>
            <a:ext cx="599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>
                <a:solidFill>
                  <a:schemeClr val="accent6"/>
                </a:solidFill>
              </a:rPr>
              <a:t>R</a:t>
            </a:r>
            <a:r>
              <a:rPr lang="lv-LV" sz="3600" baseline="-25000" dirty="0" smtClean="0">
                <a:solidFill>
                  <a:schemeClr val="accent6"/>
                </a:solidFill>
              </a:rPr>
              <a:t>1 </a:t>
            </a:r>
            <a:r>
              <a:rPr lang="lv-LV" sz="3600" dirty="0" smtClean="0">
                <a:solidFill>
                  <a:schemeClr val="accent6"/>
                </a:solidFill>
              </a:rPr>
              <a:t>= O(R</a:t>
            </a:r>
            <a:r>
              <a:rPr lang="lv-LV" sz="3600" baseline="-25000" dirty="0" smtClean="0">
                <a:solidFill>
                  <a:schemeClr val="accent6"/>
                </a:solidFill>
              </a:rPr>
              <a:t>0</a:t>
            </a:r>
            <a:r>
              <a:rPr lang="lv-LV" sz="3600" baseline="30000" dirty="0" smtClean="0">
                <a:solidFill>
                  <a:schemeClr val="accent6"/>
                </a:solidFill>
              </a:rPr>
              <a:t>1/2</a:t>
            </a:r>
            <a:r>
              <a:rPr lang="lv-LV" sz="3600" dirty="0" smtClean="0">
                <a:solidFill>
                  <a:schemeClr val="accent6"/>
                </a:solidFill>
              </a:rPr>
              <a:t>) 		R</a:t>
            </a:r>
            <a:r>
              <a:rPr lang="lv-LV" sz="3600" baseline="-25000" dirty="0" smtClean="0">
                <a:solidFill>
                  <a:schemeClr val="accent6"/>
                </a:solidFill>
              </a:rPr>
              <a:t>0 </a:t>
            </a:r>
            <a:r>
              <a:rPr lang="lv-LV" sz="3600" dirty="0" smtClean="0">
                <a:solidFill>
                  <a:schemeClr val="accent6"/>
                </a:solidFill>
              </a:rPr>
              <a:t>= O(D</a:t>
            </a:r>
            <a:r>
              <a:rPr lang="lv-LV" sz="3600" baseline="30000" dirty="0" smtClean="0">
                <a:solidFill>
                  <a:schemeClr val="accent6"/>
                </a:solidFill>
              </a:rPr>
              <a:t>1/2</a:t>
            </a:r>
            <a:r>
              <a:rPr lang="lv-LV" sz="3600" dirty="0" smtClean="0">
                <a:solidFill>
                  <a:schemeClr val="accent6"/>
                </a:solidFill>
              </a:rPr>
              <a:t>)</a:t>
            </a:r>
            <a:endParaRPr lang="en-US" sz="36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3" name="TextBox 432"/>
              <p:cNvSpPr txBox="1"/>
              <p:nvPr/>
            </p:nvSpPr>
            <p:spPr>
              <a:xfrm>
                <a:off x="762000" y="5013560"/>
                <a:ext cx="3657600" cy="1218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func>
                              <m:funcPr>
                                <m:ctrlPr>
                                  <a:rPr lang="lv-LV" sz="32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lv-LV" sz="32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lv-LV" sz="32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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lv-LV" sz="32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𝑑𝑒𝑔</m:t>
                                      </m:r>
                                    </m:e>
                                  </m:mr>
                                </m:m>
                              </m:fName>
                              <m:e>
                                <m:r>
                                  <a:rPr lang="lv-LV" sz="32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lv-LV" sz="32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lv-LV" sz="32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lv-LV" sz="32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lv-LV" sz="32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lv-LV" sz="32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lv-LV" sz="32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1/4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33" name="TextBox 4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013560"/>
                <a:ext cx="3657600" cy="12187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4" name="Oval 433"/>
          <p:cNvSpPr/>
          <p:nvPr/>
        </p:nvSpPr>
        <p:spPr>
          <a:xfrm>
            <a:off x="762000" y="4040090"/>
            <a:ext cx="6781800" cy="1346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            </a:t>
            </a:r>
            <a:endParaRPr lang="en-US" dirty="0"/>
          </a:p>
        </p:txBody>
      </p:sp>
      <p:sp>
        <p:nvSpPr>
          <p:cNvPr id="435" name="TextBox 434"/>
          <p:cNvSpPr txBox="1"/>
          <p:nvPr/>
        </p:nvSpPr>
        <p:spPr>
          <a:xfrm>
            <a:off x="5741479" y="6108967"/>
            <a:ext cx="168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>
                <a:solidFill>
                  <a:schemeClr val="accent1"/>
                </a:solidFill>
              </a:rPr>
              <a:t>Optimal</a:t>
            </a:r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437" name="Straight Connector 436"/>
          <p:cNvCxnSpPr/>
          <p:nvPr/>
        </p:nvCxnSpPr>
        <p:spPr>
          <a:xfrm>
            <a:off x="5334000" y="5369562"/>
            <a:ext cx="990600" cy="8627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 animBg="1"/>
      <p:bldP spid="4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object 422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1082" y="1542303"/>
            <a:ext cx="1837427" cy="230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806895" y="401063"/>
            <a:ext cx="2817042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2900" b="1" spc="8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900" b="1" spc="-5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900" b="1" spc="-29" dirty="0" smtClean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lems</a:t>
            </a:r>
            <a:endParaRPr sz="2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1716" y="1754218"/>
            <a:ext cx="5902919" cy="423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4800" spc="0" baseline="5797" dirty="0" smtClean="0">
                <a:solidFill>
                  <a:schemeClr val="accent6"/>
                </a:solidFill>
                <a:latin typeface="Arial"/>
                <a:cs typeface="Arial"/>
              </a:rPr>
              <a:t>Can</a:t>
            </a:r>
            <a:r>
              <a:rPr sz="4800" spc="46" baseline="5797" dirty="0" smtClean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4800" spc="-19" baseline="5797" dirty="0" smtClean="0">
                <a:solidFill>
                  <a:schemeClr val="accent6"/>
                </a:solidFill>
                <a:latin typeface="Arial"/>
                <a:cs typeface="Arial"/>
              </a:rPr>
              <a:t>w</a:t>
            </a:r>
            <a:r>
              <a:rPr sz="4800" spc="0" baseline="5797" dirty="0" smtClean="0">
                <a:solidFill>
                  <a:schemeClr val="accent6"/>
                </a:solidFill>
                <a:latin typeface="Arial"/>
                <a:cs typeface="Arial"/>
              </a:rPr>
              <a:t>e</a:t>
            </a:r>
            <a:r>
              <a:rPr sz="4800" spc="35" baseline="5797" dirty="0" smtClean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4800" spc="0" baseline="5797" dirty="0" smtClean="0">
                <a:solidFill>
                  <a:schemeClr val="accent6"/>
                </a:solidFill>
                <a:latin typeface="Arial"/>
                <a:cs typeface="Arial"/>
              </a:rPr>
              <a:t>resol</a:t>
            </a:r>
            <a:r>
              <a:rPr sz="4800" spc="-50" baseline="5797" dirty="0" smtClean="0">
                <a:solidFill>
                  <a:schemeClr val="accent6"/>
                </a:solidFill>
                <a:latin typeface="Arial"/>
                <a:cs typeface="Arial"/>
              </a:rPr>
              <a:t>v</a:t>
            </a:r>
            <a:r>
              <a:rPr sz="4800" spc="0" baseline="5797" dirty="0" smtClean="0">
                <a:solidFill>
                  <a:schemeClr val="accent6"/>
                </a:solidFill>
                <a:latin typeface="Arial"/>
                <a:cs typeface="Arial"/>
              </a:rPr>
              <a:t>e</a:t>
            </a:r>
            <a:r>
              <a:rPr sz="4800" spc="74" baseline="5797" dirty="0" smtClean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6000" spc="0" baseline="4831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R</a:t>
            </a:r>
            <a:r>
              <a:rPr sz="4400" spc="0" baseline="-7246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2 </a:t>
            </a:r>
            <a:r>
              <a:rPr sz="4400" spc="180" baseline="-7246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 </a:t>
            </a:r>
            <a:r>
              <a:rPr sz="6000" spc="0" baseline="4419" dirty="0" smtClean="0">
                <a:solidFill>
                  <a:schemeClr val="accent6"/>
                </a:solidFill>
                <a:latin typeface="Batang"/>
                <a:cs typeface="Batang"/>
              </a:rPr>
              <a:t>↔</a:t>
            </a:r>
            <a:r>
              <a:rPr sz="6000" spc="-158" baseline="4419" dirty="0" smtClean="0">
                <a:solidFill>
                  <a:schemeClr val="accent6"/>
                </a:solidFill>
                <a:latin typeface="Batang"/>
                <a:cs typeface="Batang"/>
              </a:rPr>
              <a:t> </a:t>
            </a:r>
            <a:r>
              <a:rPr sz="6000" spc="0" baseline="4831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D</a:t>
            </a:r>
            <a:r>
              <a:rPr sz="4800" spc="0" baseline="5797" dirty="0" smtClean="0">
                <a:solidFill>
                  <a:schemeClr val="accent6"/>
                </a:solidFill>
                <a:latin typeface="Arial"/>
                <a:cs typeface="Arial"/>
              </a:rPr>
              <a:t>?</a:t>
            </a:r>
            <a:endParaRPr sz="40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67000" y="2467154"/>
            <a:ext cx="7053308" cy="826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4800" spc="0" baseline="2898" dirty="0" smtClean="0">
                <a:solidFill>
                  <a:srgbClr val="232F3B"/>
                </a:solidFill>
                <a:latin typeface="Arial"/>
                <a:cs typeface="Arial"/>
              </a:rPr>
              <a:t>Kn</a:t>
            </a:r>
            <a:r>
              <a:rPr sz="4800" spc="-29" baseline="2898" dirty="0" smtClean="0">
                <a:solidFill>
                  <a:srgbClr val="232F3B"/>
                </a:solidFill>
                <a:latin typeface="Arial"/>
                <a:cs typeface="Arial"/>
              </a:rPr>
              <a:t>o</a:t>
            </a:r>
            <a:r>
              <a:rPr sz="4800" spc="0" baseline="2898" dirty="0" smtClean="0">
                <a:solidFill>
                  <a:srgbClr val="232F3B"/>
                </a:solidFill>
                <a:latin typeface="Arial"/>
                <a:cs typeface="Arial"/>
              </a:rPr>
              <a:t>wn:</a:t>
            </a:r>
            <a:r>
              <a:rPr lang="lv-LV" sz="4800" spc="0" baseline="2898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8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R</a:t>
            </a:r>
            <a:r>
              <a:rPr sz="3600" spc="0" baseline="-9058" dirty="0" smtClean="0">
                <a:solidFill>
                  <a:srgbClr val="232F3B"/>
                </a:solidFill>
                <a:latin typeface="Times New Roman"/>
                <a:cs typeface="Times New Roman"/>
              </a:rPr>
              <a:t>2 </a:t>
            </a:r>
            <a:r>
              <a:rPr sz="48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=</a:t>
            </a:r>
            <a:r>
              <a:rPr sz="4800" spc="-138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sz="48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Ω(</a:t>
            </a:r>
            <a:r>
              <a:rPr sz="4800" spc="64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D</a:t>
            </a:r>
            <a:r>
              <a:rPr sz="3600" spc="0" baseline="36234" dirty="0" smtClean="0">
                <a:solidFill>
                  <a:srgbClr val="232F3B"/>
                </a:solidFill>
                <a:latin typeface="Times New Roman"/>
                <a:cs typeface="Times New Roman"/>
              </a:rPr>
              <a:t>1/</a:t>
            </a:r>
            <a:r>
              <a:rPr sz="3600" spc="100" baseline="36234" dirty="0" smtClean="0">
                <a:solidFill>
                  <a:srgbClr val="232F3B"/>
                </a:solidFill>
                <a:latin typeface="Times New Roman"/>
                <a:cs typeface="Times New Roman"/>
              </a:rPr>
              <a:t>3</a:t>
            </a:r>
            <a:r>
              <a:rPr sz="48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)</a:t>
            </a:r>
            <a:r>
              <a:rPr sz="4800" spc="-34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sz="4800" spc="0" baseline="2898" dirty="0" smtClean="0">
                <a:solidFill>
                  <a:srgbClr val="232F3B"/>
                </a:solidFill>
                <a:latin typeface="Arial"/>
                <a:cs typeface="Arial"/>
              </a:rPr>
              <a:t>and</a:t>
            </a:r>
            <a:r>
              <a:rPr sz="4800" spc="43" baseline="2898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54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R</a:t>
            </a:r>
            <a:r>
              <a:rPr sz="4000" spc="0" baseline="-9058" dirty="0" smtClean="0">
                <a:solidFill>
                  <a:srgbClr val="232F3B"/>
                </a:solidFill>
                <a:latin typeface="Times New Roman"/>
                <a:cs typeface="Times New Roman"/>
              </a:rPr>
              <a:t>2</a:t>
            </a:r>
            <a:r>
              <a:rPr sz="54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=</a:t>
            </a:r>
            <a:r>
              <a:rPr lang="lv-LV" sz="54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sz="54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O</a:t>
            </a:r>
            <a:r>
              <a:rPr lang="lv-LV" sz="54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(D</a:t>
            </a:r>
            <a:r>
              <a:rPr lang="lv-LV" sz="4000" spc="0" baseline="30000" dirty="0" smtClean="0">
                <a:solidFill>
                  <a:srgbClr val="232F3B"/>
                </a:solidFill>
                <a:latin typeface="Times New Roman"/>
                <a:cs typeface="Times New Roman"/>
              </a:rPr>
              <a:t>1/2</a:t>
            </a:r>
            <a:r>
              <a:rPr lang="lv-LV" sz="54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).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98980" y="4312535"/>
            <a:ext cx="259978" cy="27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225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53401" y="3314453"/>
            <a:ext cx="6080506" cy="623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4800" spc="0" baseline="5797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Can</a:t>
            </a:r>
            <a:r>
              <a:rPr sz="4800" spc="46" baseline="5797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800" spc="-19" baseline="5797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w</a:t>
            </a:r>
            <a:r>
              <a:rPr sz="4800" spc="0" baseline="5797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4800" spc="35" baseline="5797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800" spc="0" baseline="5797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sepa</a:t>
            </a:r>
            <a:r>
              <a:rPr sz="4800" spc="-19" baseline="5797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4800" spc="0" baseline="5797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ate</a:t>
            </a:r>
            <a:r>
              <a:rPr sz="4800" spc="87" baseline="5797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6000" spc="0" baseline="483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4400" spc="0" baseline="-7246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lv-LV" sz="4400" spc="0" baseline="-7246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4400" spc="0" baseline="5797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from</a:t>
            </a:r>
            <a:r>
              <a:rPr lang="en-US" sz="4400" spc="49" baseline="5797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0" spc="0" baseline="483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lang="en-US" sz="5400" spc="0" baseline="-7246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5400" spc="0" baseline="5797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?</a:t>
            </a:r>
            <a:endParaRPr sz="32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98980" y="5046455"/>
            <a:ext cx="259978" cy="27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225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0200" y="4364994"/>
            <a:ext cx="5715000" cy="423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5400" spc="0" baseline="1449" dirty="0" smtClean="0">
                <a:solidFill>
                  <a:schemeClr val="accent6"/>
                </a:solidFill>
                <a:latin typeface="Arial"/>
                <a:cs typeface="Arial"/>
              </a:rPr>
              <a:t>The</a:t>
            </a:r>
            <a:r>
              <a:rPr sz="5400" spc="44" baseline="1449" dirty="0" smtClean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5400" spc="0" baseline="1449" dirty="0" smtClean="0">
                <a:solidFill>
                  <a:schemeClr val="accent6"/>
                </a:solidFill>
                <a:latin typeface="Arial"/>
                <a:cs typeface="Arial"/>
              </a:rPr>
              <a:t>same</a:t>
            </a:r>
            <a:r>
              <a:rPr sz="5400" spc="58" baseline="1449" dirty="0" smtClean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5400" spc="0" baseline="1449" dirty="0" smtClean="0">
                <a:solidFill>
                  <a:schemeClr val="accent6"/>
                </a:solidFill>
                <a:latin typeface="Arial"/>
                <a:cs typeface="Arial"/>
              </a:rPr>
              <a:t>about</a:t>
            </a:r>
            <a:r>
              <a:rPr sz="5400" spc="59" baseline="1449" dirty="0" smtClean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6600" spc="0" baseline="1207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Q</a:t>
            </a:r>
            <a:r>
              <a:rPr sz="6600" spc="168" baseline="1207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 </a:t>
            </a:r>
            <a:r>
              <a:rPr sz="6600" spc="0" baseline="1104" dirty="0" smtClean="0">
                <a:solidFill>
                  <a:schemeClr val="accent6"/>
                </a:solidFill>
                <a:latin typeface="Batang"/>
                <a:cs typeface="Batang"/>
              </a:rPr>
              <a:t>↔</a:t>
            </a:r>
            <a:r>
              <a:rPr sz="6600" spc="-158" baseline="1104" dirty="0" smtClean="0">
                <a:solidFill>
                  <a:schemeClr val="accent6"/>
                </a:solidFill>
                <a:latin typeface="Batang"/>
                <a:cs typeface="Batang"/>
              </a:rPr>
              <a:t> </a:t>
            </a:r>
            <a:r>
              <a:rPr sz="6600" spc="0" baseline="1207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D</a:t>
            </a:r>
            <a:endParaRPr sz="4800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0200" y="5004276"/>
            <a:ext cx="7604505" cy="594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80"/>
              </a:lnSpc>
              <a:spcBef>
                <a:spcPts val="134"/>
              </a:spcBef>
            </a:pP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Kn</a:t>
            </a:r>
            <a:r>
              <a:rPr sz="3600" spc="-29" dirty="0" smtClean="0">
                <a:solidFill>
                  <a:srgbClr val="232F3B"/>
                </a:solidFill>
                <a:latin typeface="Arial"/>
                <a:cs typeface="Arial"/>
              </a:rPr>
              <a:t>o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wn:</a:t>
            </a:r>
            <a:r>
              <a:rPr sz="3600" spc="211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40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Q</a:t>
            </a:r>
            <a:r>
              <a:rPr sz="4000" spc="168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sz="40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=</a:t>
            </a:r>
            <a:r>
              <a:rPr sz="4000" spc="-138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sz="40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Ω(</a:t>
            </a:r>
            <a:r>
              <a:rPr sz="4000" spc="64" dirty="0" smtClean="0">
                <a:solidFill>
                  <a:srgbClr val="232F3B"/>
                </a:solidFill>
                <a:latin typeface="Times New Roman"/>
                <a:cs typeface="Times New Roman"/>
              </a:rPr>
              <a:t>D</a:t>
            </a:r>
            <a:r>
              <a:rPr sz="4000" spc="0" baseline="30799" dirty="0" smtClean="0">
                <a:solidFill>
                  <a:srgbClr val="232F3B"/>
                </a:solidFill>
                <a:latin typeface="Times New Roman"/>
                <a:cs typeface="Times New Roman"/>
              </a:rPr>
              <a:t>1/</a:t>
            </a:r>
            <a:r>
              <a:rPr sz="4000" spc="100" baseline="30799" dirty="0" smtClean="0">
                <a:solidFill>
                  <a:srgbClr val="232F3B"/>
                </a:solidFill>
                <a:latin typeface="Times New Roman"/>
                <a:cs typeface="Times New Roman"/>
              </a:rPr>
              <a:t>6</a:t>
            </a:r>
            <a:r>
              <a:rPr sz="40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)</a:t>
            </a:r>
            <a:r>
              <a:rPr lang="lv-LV" sz="40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 and </a:t>
            </a:r>
            <a:r>
              <a:rPr lang="en-US" sz="40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Q</a:t>
            </a:r>
            <a:r>
              <a:rPr lang="en-US" sz="4000" spc="168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lang="en-US" sz="40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=</a:t>
            </a:r>
            <a:r>
              <a:rPr lang="en-US" sz="4000" spc="-138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lang="lv-LV" sz="40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O</a:t>
            </a:r>
            <a:r>
              <a:rPr lang="el-GR" sz="40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(</a:t>
            </a:r>
            <a:r>
              <a:rPr lang="en-US" sz="4000" spc="64" dirty="0" smtClean="0">
                <a:solidFill>
                  <a:srgbClr val="232F3B"/>
                </a:solidFill>
                <a:latin typeface="Times New Roman"/>
                <a:cs typeface="Times New Roman"/>
              </a:rPr>
              <a:t>D</a:t>
            </a:r>
            <a:r>
              <a:rPr lang="en-US" sz="4000" spc="0" baseline="30799" dirty="0" smtClean="0">
                <a:solidFill>
                  <a:srgbClr val="232F3B"/>
                </a:solidFill>
                <a:latin typeface="Times New Roman"/>
                <a:cs typeface="Times New Roman"/>
              </a:rPr>
              <a:t>1/</a:t>
            </a:r>
            <a:r>
              <a:rPr lang="lv-LV" sz="4000" spc="100" baseline="30799" dirty="0" smtClean="0">
                <a:solidFill>
                  <a:srgbClr val="232F3B"/>
                </a:solidFill>
                <a:latin typeface="Times New Roman"/>
                <a:cs typeface="Times New Roman"/>
              </a:rPr>
              <a:t>4</a:t>
            </a:r>
            <a:r>
              <a:rPr lang="en-US" sz="40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)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8980" y="5780261"/>
            <a:ext cx="259978" cy="27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225"/>
              </a:spcBef>
            </a:pPr>
            <a:r>
              <a:rPr sz="3000" baseline="-8696" dirty="0" smtClean="0">
                <a:solidFill>
                  <a:srgbClr val="4C637C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0200" y="5657554"/>
            <a:ext cx="7989242" cy="716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734">
              <a:lnSpc>
                <a:spcPts val="2590"/>
              </a:lnSpc>
              <a:spcBef>
                <a:spcPts val="600"/>
              </a:spcBef>
            </a:pPr>
            <a:r>
              <a:rPr sz="4800" spc="0" baseline="5797" dirty="0" smtClean="0">
                <a:solidFill>
                  <a:schemeClr val="accent6"/>
                </a:solidFill>
                <a:latin typeface="Arial"/>
                <a:cs typeface="Arial"/>
              </a:rPr>
              <a:t>and</a:t>
            </a:r>
            <a:r>
              <a:rPr sz="4800" spc="43" baseline="5797" dirty="0" smtClean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6000" spc="0" baseline="4831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Q</a:t>
            </a:r>
            <a:r>
              <a:rPr sz="4400" spc="0" baseline="-7246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E</a:t>
            </a:r>
            <a:r>
              <a:rPr sz="4400" spc="418" baseline="-7246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 </a:t>
            </a:r>
            <a:r>
              <a:rPr sz="6000" spc="0" baseline="4419" dirty="0" smtClean="0">
                <a:solidFill>
                  <a:schemeClr val="accent6"/>
                </a:solidFill>
                <a:latin typeface="Batang"/>
                <a:cs typeface="Batang"/>
              </a:rPr>
              <a:t>↔</a:t>
            </a:r>
            <a:r>
              <a:rPr sz="6000" spc="-158" baseline="4419" dirty="0" smtClean="0">
                <a:solidFill>
                  <a:schemeClr val="accent6"/>
                </a:solidFill>
                <a:latin typeface="Batang"/>
                <a:cs typeface="Batang"/>
              </a:rPr>
              <a:t> </a:t>
            </a:r>
            <a:r>
              <a:rPr sz="6000" spc="64" baseline="4831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D</a:t>
            </a:r>
            <a:r>
              <a:rPr sz="4800" spc="0" baseline="5797" dirty="0" smtClean="0">
                <a:solidFill>
                  <a:schemeClr val="accent6"/>
                </a:solidFill>
                <a:latin typeface="Arial"/>
                <a:cs typeface="Arial"/>
              </a:rPr>
              <a:t>?</a:t>
            </a:r>
            <a:endParaRPr sz="4000" dirty="0">
              <a:solidFill>
                <a:schemeClr val="accent6"/>
              </a:solidFill>
              <a:latin typeface="Arial"/>
              <a:cs typeface="Arial"/>
            </a:endParaRPr>
          </a:p>
          <a:p>
            <a:pPr marL="12700">
              <a:lnSpc>
                <a:spcPts val="2890"/>
              </a:lnSpc>
              <a:spcBef>
                <a:spcPts val="600"/>
              </a:spcBef>
            </a:pPr>
            <a:r>
              <a:rPr sz="4800" spc="0" baseline="2898" dirty="0" smtClean="0">
                <a:solidFill>
                  <a:srgbClr val="232F3B"/>
                </a:solidFill>
                <a:latin typeface="Arial"/>
                <a:cs typeface="Arial"/>
              </a:rPr>
              <a:t>Kn</a:t>
            </a:r>
            <a:r>
              <a:rPr sz="4800" spc="-29" baseline="2898" dirty="0" smtClean="0">
                <a:solidFill>
                  <a:srgbClr val="232F3B"/>
                </a:solidFill>
                <a:latin typeface="Arial"/>
                <a:cs typeface="Arial"/>
              </a:rPr>
              <a:t>o</a:t>
            </a:r>
            <a:r>
              <a:rPr sz="4800" spc="0" baseline="2898" dirty="0" smtClean="0">
                <a:solidFill>
                  <a:srgbClr val="232F3B"/>
                </a:solidFill>
                <a:latin typeface="Arial"/>
                <a:cs typeface="Arial"/>
              </a:rPr>
              <a:t>wn:</a:t>
            </a:r>
            <a:r>
              <a:rPr sz="4800" spc="211" baseline="2898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60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Q</a:t>
            </a:r>
            <a:r>
              <a:rPr sz="4400" spc="0" baseline="-9058" dirty="0" smtClean="0">
                <a:solidFill>
                  <a:srgbClr val="232F3B"/>
                </a:solidFill>
                <a:latin typeface="Times New Roman"/>
                <a:cs typeface="Times New Roman"/>
              </a:rPr>
              <a:t>E</a:t>
            </a:r>
            <a:r>
              <a:rPr sz="4400" spc="107" baseline="-9058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sz="60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=</a:t>
            </a:r>
            <a:r>
              <a:rPr sz="6000" spc="75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sz="60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Ω(</a:t>
            </a:r>
            <a:r>
              <a:rPr sz="6000" spc="64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D</a:t>
            </a:r>
            <a:r>
              <a:rPr sz="4400" spc="0" baseline="36234" dirty="0" smtClean="0">
                <a:solidFill>
                  <a:srgbClr val="232F3B"/>
                </a:solidFill>
                <a:latin typeface="Times New Roman"/>
                <a:cs typeface="Times New Roman"/>
              </a:rPr>
              <a:t>1/</a:t>
            </a:r>
            <a:r>
              <a:rPr sz="4400" spc="100" baseline="36234" dirty="0" smtClean="0">
                <a:solidFill>
                  <a:srgbClr val="232F3B"/>
                </a:solidFill>
                <a:latin typeface="Times New Roman"/>
                <a:cs typeface="Times New Roman"/>
              </a:rPr>
              <a:t>3</a:t>
            </a:r>
            <a:r>
              <a:rPr sz="60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)</a:t>
            </a:r>
            <a:r>
              <a:rPr lang="lv-LV" sz="60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 and </a:t>
            </a:r>
            <a:r>
              <a:rPr lang="en-US" sz="60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Q</a:t>
            </a:r>
            <a:r>
              <a:rPr lang="en-US" sz="4400" spc="0" baseline="-9058" dirty="0" smtClean="0">
                <a:solidFill>
                  <a:srgbClr val="232F3B"/>
                </a:solidFill>
                <a:latin typeface="Times New Roman"/>
                <a:cs typeface="Times New Roman"/>
              </a:rPr>
              <a:t>E</a:t>
            </a:r>
            <a:r>
              <a:rPr lang="en-US" sz="4400" spc="107" baseline="-9058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lang="en-US" sz="60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=</a:t>
            </a:r>
            <a:r>
              <a:rPr lang="en-US" sz="6000" spc="75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 </a:t>
            </a:r>
            <a:r>
              <a:rPr lang="lv-LV" sz="60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O</a:t>
            </a:r>
            <a:r>
              <a:rPr lang="el-GR" sz="60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(</a:t>
            </a:r>
            <a:r>
              <a:rPr lang="en-US" sz="6000" spc="64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D</a:t>
            </a:r>
            <a:r>
              <a:rPr lang="en-US" sz="4400" spc="0" baseline="36234" dirty="0" smtClean="0">
                <a:solidFill>
                  <a:srgbClr val="232F3B"/>
                </a:solidFill>
                <a:latin typeface="Times New Roman"/>
                <a:cs typeface="Times New Roman"/>
              </a:rPr>
              <a:t>1/</a:t>
            </a:r>
            <a:r>
              <a:rPr lang="lv-LV" sz="4400" spc="100" baseline="36234" dirty="0" smtClean="0">
                <a:solidFill>
                  <a:srgbClr val="232F3B"/>
                </a:solidFill>
                <a:latin typeface="Times New Roman"/>
                <a:cs typeface="Times New Roman"/>
              </a:rPr>
              <a:t>2</a:t>
            </a:r>
            <a:r>
              <a:rPr lang="en-US" sz="60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)</a:t>
            </a:r>
            <a:r>
              <a:rPr lang="lv-LV" sz="6000" spc="0" baseline="2415" dirty="0" smtClean="0">
                <a:solidFill>
                  <a:srgbClr val="232F3B"/>
                </a:solidFill>
                <a:latin typeface="Times New Roman"/>
                <a:cs typeface="Times New Roman"/>
              </a:rPr>
              <a:t>.</a:t>
            </a:r>
            <a:endParaRPr sz="4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20" grpId="0"/>
      <p:bldP spid="19" grpId="0"/>
      <p:bldP spid="17" grpId="0"/>
      <p:bldP spid="13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object 468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83871" y="2211412"/>
            <a:ext cx="455498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83871" y="2211412"/>
            <a:ext cx="455498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</a:path>
            </a:pathLst>
          </a:custGeom>
          <a:ln w="8603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79735" y="3122383"/>
            <a:ext cx="455498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79735" y="3122383"/>
            <a:ext cx="455498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</a:path>
            </a:pathLst>
          </a:custGeom>
          <a:ln w="8603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90706" y="4033354"/>
            <a:ext cx="455498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90706" y="4033354"/>
            <a:ext cx="455498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</a:path>
            </a:pathLst>
          </a:custGeom>
          <a:ln w="8603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88122" y="3122383"/>
            <a:ext cx="455498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88122" y="3122383"/>
            <a:ext cx="455498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</a:path>
            </a:pathLst>
          </a:custGeom>
          <a:ln w="8603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77151" y="4033354"/>
            <a:ext cx="420197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77151" y="4033354"/>
            <a:ext cx="420197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</a:path>
            </a:pathLst>
          </a:custGeom>
          <a:ln w="8603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867234" y="401063"/>
            <a:ext cx="2373086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Computation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262395" y="401063"/>
            <a:ext cx="1361661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06431" y="1572943"/>
            <a:ext cx="550271" cy="503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5400" spc="64" baseline="1207" dirty="0" smtClean="0">
                <a:solidFill>
                  <a:srgbClr val="C05930"/>
                </a:solidFill>
                <a:latin typeface="Times New Roman"/>
                <a:cs typeface="Times New Roman"/>
              </a:rPr>
              <a:t>D</a:t>
            </a:r>
            <a:r>
              <a:rPr sz="4400" spc="0" baseline="1449" dirty="0" smtClean="0">
                <a:solidFill>
                  <a:srgbClr val="C05930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09879" y="1593442"/>
            <a:ext cx="2794435" cy="501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600" spc="0" dirty="0" smtClean="0">
                <a:solidFill>
                  <a:srgbClr val="C05930"/>
                </a:solidFill>
                <a:latin typeface="Arial"/>
                <a:cs typeface="Arial"/>
              </a:rPr>
              <a:t>Dete</a:t>
            </a:r>
            <a:r>
              <a:rPr sz="3600" spc="50" dirty="0" smtClean="0">
                <a:solidFill>
                  <a:srgbClr val="C05930"/>
                </a:solidFill>
                <a:latin typeface="Arial"/>
                <a:cs typeface="Arial"/>
              </a:rPr>
              <a:t>r</a:t>
            </a:r>
            <a:r>
              <a:rPr sz="3600" spc="0" dirty="0" smtClean="0">
                <a:solidFill>
                  <a:srgbClr val="C05930"/>
                </a:solidFill>
                <a:latin typeface="Arial"/>
                <a:cs typeface="Arial"/>
              </a:rPr>
              <a:t>ministic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577055" y="1605243"/>
            <a:ext cx="3373900" cy="676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(Decision</a:t>
            </a:r>
            <a:r>
              <a:rPr sz="3600" spc="93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3600" spc="-244" dirty="0" smtClean="0">
                <a:solidFill>
                  <a:srgbClr val="232F3B"/>
                </a:solidFill>
                <a:latin typeface="Arial"/>
                <a:cs typeface="Arial"/>
              </a:rPr>
              <a:t>T</a:t>
            </a:r>
            <a:r>
              <a:rPr sz="3600" spc="0" dirty="0" smtClean="0">
                <a:solidFill>
                  <a:srgbClr val="232F3B"/>
                </a:solidFill>
                <a:latin typeface="Arial"/>
                <a:cs typeface="Arial"/>
              </a:rPr>
              <a:t>ree)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64579" y="2241352"/>
            <a:ext cx="640273" cy="536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565">
              <a:lnSpc>
                <a:spcPts val="2155"/>
              </a:lnSpc>
              <a:spcBef>
                <a:spcPts val="107"/>
              </a:spcBef>
            </a:pPr>
            <a:r>
              <a:rPr sz="3600" spc="0" baseline="-3623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r>
              <a:rPr sz="2400" spc="0" baseline="-19929" dirty="0" smtClean="0">
                <a:solidFill>
                  <a:srgbClr val="232F3B"/>
                </a:solidFill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  <a:p>
            <a:pPr marL="12700" marR="48576">
              <a:lnSpc>
                <a:spcPts val="1839"/>
              </a:lnSpc>
            </a:pPr>
            <a:endParaRPr sz="2000" dirty="0">
              <a:latin typeface="Meiryo"/>
              <a:cs typeface="Meiry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50194" y="3152320"/>
            <a:ext cx="239784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19130" y="3273726"/>
            <a:ext cx="163262" cy="22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9"/>
              </a:lnSpc>
              <a:spcBef>
                <a:spcPts val="82"/>
              </a:spcBef>
            </a:pPr>
            <a:r>
              <a:rPr sz="16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61165" y="4063291"/>
            <a:ext cx="350409" cy="349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3600" spc="0" baseline="4831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r>
              <a:rPr sz="2400" spc="0" baseline="-7246" dirty="0" smtClean="0">
                <a:solidFill>
                  <a:srgbClr val="232F3B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7609" y="4063291"/>
            <a:ext cx="323252" cy="349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3600" spc="0" baseline="4831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r>
              <a:rPr sz="2400" spc="0" baseline="-7246" dirty="0" smtClean="0">
                <a:solidFill>
                  <a:srgbClr val="232F3B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09518" y="4118726"/>
            <a:ext cx="21943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39733" y="4118727"/>
            <a:ext cx="21943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4876" y="5029697"/>
            <a:ext cx="21943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8038" y="5029696"/>
            <a:ext cx="21943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71204" y="5029696"/>
            <a:ext cx="21943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64372" y="5029696"/>
            <a:ext cx="21943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434" y="5358756"/>
            <a:ext cx="2342264" cy="458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200" spc="0" dirty="0" smtClean="0">
                <a:solidFill>
                  <a:srgbClr val="009C5D"/>
                </a:solidFill>
                <a:latin typeface="Arial"/>
                <a:cs typeface="Arial"/>
              </a:rPr>
              <a:t>Compl</a:t>
            </a:r>
            <a:r>
              <a:rPr sz="3200" spc="-60" dirty="0" smtClean="0">
                <a:solidFill>
                  <a:srgbClr val="009C5D"/>
                </a:solidFill>
                <a:latin typeface="Arial"/>
                <a:cs typeface="Arial"/>
              </a:rPr>
              <a:t>e</a:t>
            </a:r>
            <a:r>
              <a:rPr sz="3200" spc="0" dirty="0" smtClean="0">
                <a:solidFill>
                  <a:srgbClr val="009C5D"/>
                </a:solidFill>
                <a:latin typeface="Arial"/>
                <a:cs typeface="Arial"/>
              </a:rPr>
              <a:t>xity</a:t>
            </a:r>
            <a:r>
              <a:rPr lang="lv-LV" sz="3200" spc="0" dirty="0" smtClean="0">
                <a:solidFill>
                  <a:srgbClr val="009C5D"/>
                </a:solidFill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0332" y="5872999"/>
            <a:ext cx="1680939" cy="650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800" spc="0" dirty="0" smtClean="0">
                <a:solidFill>
                  <a:srgbClr val="009C5D"/>
                </a:solidFill>
                <a:latin typeface="Arial"/>
                <a:cs typeface="Arial"/>
              </a:rPr>
              <a:t>on</a:t>
            </a:r>
            <a:r>
              <a:rPr sz="2800" spc="32" dirty="0" smtClean="0">
                <a:solidFill>
                  <a:srgbClr val="009C5D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9C5D"/>
                </a:solidFill>
                <a:latin typeface="Arial"/>
                <a:cs typeface="Arial"/>
              </a:rPr>
              <a:t>input:</a:t>
            </a:r>
            <a:endParaRPr sz="2800" dirty="0">
              <a:latin typeface="Arial"/>
              <a:cs typeface="Arial"/>
            </a:endParaRPr>
          </a:p>
          <a:p>
            <a:pPr marL="170662" marR="4">
              <a:lnSpc>
                <a:spcPct val="95825"/>
              </a:lnSpc>
              <a:spcBef>
                <a:spcPts val="480"/>
              </a:spcBef>
            </a:pPr>
            <a:r>
              <a:rPr sz="2800" spc="0" dirty="0" smtClean="0">
                <a:solidFill>
                  <a:srgbClr val="009C5D"/>
                </a:solidFill>
                <a:latin typeface="Arial"/>
                <a:cs typeface="Arial"/>
              </a:rPr>
              <a:t>in</a:t>
            </a:r>
            <a:r>
              <a:rPr sz="2800" spc="25" dirty="0" smtClean="0">
                <a:solidFill>
                  <a:srgbClr val="009C5D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9C5D"/>
                </a:solidFill>
                <a:latin typeface="Arial"/>
                <a:cs typeface="Arial"/>
              </a:rPr>
              <a:t>total: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6323" y="5909640"/>
            <a:ext cx="3311154" cy="650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70"/>
              </a:lnSpc>
              <a:spcBef>
                <a:spcPts val="108"/>
              </a:spcBef>
            </a:pP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Number</a:t>
            </a:r>
            <a:r>
              <a:rPr sz="2800" spc="81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of</a:t>
            </a:r>
            <a:r>
              <a:rPr sz="2800" spc="26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que</a:t>
            </a:r>
            <a:r>
              <a:rPr sz="2800" spc="30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ies</a:t>
            </a:r>
            <a:endParaRPr sz="2800" dirty="0">
              <a:latin typeface="Arial"/>
              <a:cs typeface="Arial"/>
            </a:endParaRPr>
          </a:p>
          <a:p>
            <a:pPr marL="395207" marR="414707" algn="ctr">
              <a:lnSpc>
                <a:spcPct val="95825"/>
              </a:lnSpc>
              <a:spcBef>
                <a:spcPts val="480"/>
              </a:spcBef>
            </a:pPr>
            <a:r>
              <a:rPr sz="2800" spc="-59" dirty="0" smtClean="0">
                <a:solidFill>
                  <a:srgbClr val="232F3B"/>
                </a:solidFill>
                <a:latin typeface="Arial"/>
                <a:cs typeface="Arial"/>
              </a:rPr>
              <a:t>W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orst</a:t>
            </a:r>
            <a:r>
              <a:rPr sz="2800" spc="62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input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1037" y="5900181"/>
            <a:ext cx="1279870" cy="650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0">
              <a:lnSpc>
                <a:spcPts val="2170"/>
              </a:lnSpc>
              <a:spcBef>
                <a:spcPts val="108"/>
              </a:spcBef>
            </a:pP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(length</a:t>
            </a:r>
            <a:endParaRPr sz="2800" dirty="0">
              <a:latin typeface="Arial"/>
              <a:cs typeface="Arial"/>
            </a:endParaRPr>
          </a:p>
          <a:p>
            <a:pPr marL="70084">
              <a:lnSpc>
                <a:spcPct val="95825"/>
              </a:lnSpc>
              <a:spcBef>
                <a:spcPts val="480"/>
              </a:spcBef>
            </a:pP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(depth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1446" y="5890722"/>
            <a:ext cx="1063778" cy="650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1">
              <a:lnSpc>
                <a:spcPts val="2170"/>
              </a:lnSpc>
              <a:spcBef>
                <a:spcPts val="108"/>
              </a:spcBef>
            </a:pP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of</a:t>
            </a:r>
            <a:r>
              <a:rPr sz="2800" spc="26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the</a:t>
            </a:r>
            <a:endParaRPr sz="2800" dirty="0">
              <a:latin typeface="Arial"/>
              <a:cs typeface="Arial"/>
            </a:endParaRPr>
          </a:p>
          <a:p>
            <a:pPr marL="12821">
              <a:lnSpc>
                <a:spcPct val="95825"/>
              </a:lnSpc>
              <a:spcBef>
                <a:spcPts val="480"/>
              </a:spcBef>
            </a:pP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of</a:t>
            </a:r>
            <a:r>
              <a:rPr sz="2800" spc="26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the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6584" y="5881262"/>
            <a:ext cx="968099" cy="650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path)</a:t>
            </a:r>
            <a:endParaRPr sz="2800" dirty="0">
              <a:latin typeface="Arial"/>
              <a:cs typeface="Arial"/>
            </a:endParaRPr>
          </a:p>
          <a:p>
            <a:pPr marL="12821" marR="38717">
              <a:lnSpc>
                <a:spcPct val="95825"/>
              </a:lnSpc>
              <a:spcBef>
                <a:spcPts val="480"/>
              </a:spcBef>
            </a:pP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tree)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5633" y="5914693"/>
            <a:ext cx="899459" cy="650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2</a:t>
            </a:r>
            <a:r>
              <a:rPr sz="2800" spc="20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or</a:t>
            </a:r>
            <a:endParaRPr sz="2800" dirty="0">
              <a:latin typeface="Arial"/>
              <a:cs typeface="Arial"/>
            </a:endParaRPr>
          </a:p>
          <a:p>
            <a:pPr marL="270905" marR="38717">
              <a:lnSpc>
                <a:spcPct val="95825"/>
              </a:lnSpc>
              <a:spcBef>
                <a:spcPts val="480"/>
              </a:spcBef>
            </a:pP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3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90360" y="5914694"/>
            <a:ext cx="207628" cy="283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3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233" y="5974720"/>
            <a:ext cx="222779" cy="6959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0"/>
              </a:lnSpc>
              <a:spcBef>
                <a:spcPts val="74"/>
              </a:spcBef>
            </a:pPr>
            <a:r>
              <a:rPr sz="4400" spc="0" baseline="1104" dirty="0" smtClean="0">
                <a:solidFill>
                  <a:srgbClr val="232F3B"/>
                </a:solidFill>
                <a:latin typeface="Batang"/>
                <a:cs typeface="Batang"/>
              </a:rPr>
              <a:t>•</a:t>
            </a:r>
            <a:endParaRPr sz="3200">
              <a:latin typeface="Batang"/>
              <a:cs typeface="Batang"/>
            </a:endParaRPr>
          </a:p>
          <a:p>
            <a:pPr marL="12700">
              <a:lnSpc>
                <a:spcPts val="2890"/>
              </a:lnSpc>
              <a:spcBef>
                <a:spcPts val="70"/>
              </a:spcBef>
            </a:pPr>
            <a:r>
              <a:rPr sz="4400" spc="0" baseline="-5524" dirty="0" smtClean="0">
                <a:solidFill>
                  <a:srgbClr val="232F3B"/>
                </a:solidFill>
                <a:latin typeface="Batang"/>
                <a:cs typeface="Batang"/>
              </a:rPr>
              <a:t>•</a:t>
            </a:r>
            <a:endParaRPr sz="3200">
              <a:latin typeface="Batang"/>
              <a:cs typeface="Batang"/>
            </a:endParaRPr>
          </a:p>
        </p:txBody>
      </p:sp>
      <p:sp>
        <p:nvSpPr>
          <p:cNvPr id="474" name="object 52"/>
          <p:cNvSpPr txBox="1"/>
          <p:nvPr/>
        </p:nvSpPr>
        <p:spPr>
          <a:xfrm>
            <a:off x="7995445" y="3170808"/>
            <a:ext cx="239784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75" name="object 50"/>
          <p:cNvSpPr txBox="1"/>
          <p:nvPr/>
        </p:nvSpPr>
        <p:spPr>
          <a:xfrm>
            <a:off x="8153598" y="3350394"/>
            <a:ext cx="163262" cy="22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9"/>
              </a:lnSpc>
              <a:spcBef>
                <a:spcPts val="82"/>
              </a:spcBef>
            </a:pPr>
            <a:r>
              <a:rPr sz="16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cxnSp>
        <p:nvCxnSpPr>
          <p:cNvPr id="477" name="Straight Arrow Connector 476"/>
          <p:cNvCxnSpPr/>
          <p:nvPr/>
        </p:nvCxnSpPr>
        <p:spPr>
          <a:xfrm flipH="1">
            <a:off x="4335233" y="2567647"/>
            <a:ext cx="1649482" cy="71600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/>
          <p:cNvCxnSpPr/>
          <p:nvPr/>
        </p:nvCxnSpPr>
        <p:spPr>
          <a:xfrm>
            <a:off x="6304852" y="2529687"/>
            <a:ext cx="1596633" cy="73317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/>
          <p:cNvCxnSpPr/>
          <p:nvPr/>
        </p:nvCxnSpPr>
        <p:spPr>
          <a:xfrm flipH="1">
            <a:off x="3328957" y="3499868"/>
            <a:ext cx="638328" cy="64293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/>
          <p:nvPr/>
        </p:nvCxnSpPr>
        <p:spPr>
          <a:xfrm>
            <a:off x="4282392" y="3528815"/>
            <a:ext cx="578773" cy="54675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/>
          <p:cNvCxnSpPr/>
          <p:nvPr/>
        </p:nvCxnSpPr>
        <p:spPr>
          <a:xfrm flipH="1">
            <a:off x="4604315" y="4452556"/>
            <a:ext cx="317754" cy="55690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/>
          <p:cNvCxnSpPr/>
          <p:nvPr/>
        </p:nvCxnSpPr>
        <p:spPr>
          <a:xfrm>
            <a:off x="5159974" y="4417313"/>
            <a:ext cx="376184" cy="59771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/>
          <p:nvPr/>
        </p:nvCxnSpPr>
        <p:spPr>
          <a:xfrm flipH="1">
            <a:off x="7330357" y="3456720"/>
            <a:ext cx="638328" cy="64293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/>
          <p:cNvCxnSpPr/>
          <p:nvPr/>
        </p:nvCxnSpPr>
        <p:spPr>
          <a:xfrm>
            <a:off x="8316860" y="3516224"/>
            <a:ext cx="578773" cy="54675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/>
          <p:cNvCxnSpPr/>
          <p:nvPr/>
        </p:nvCxnSpPr>
        <p:spPr>
          <a:xfrm>
            <a:off x="7330357" y="4420044"/>
            <a:ext cx="376184" cy="59771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/>
          <p:cNvCxnSpPr/>
          <p:nvPr/>
        </p:nvCxnSpPr>
        <p:spPr>
          <a:xfrm flipH="1">
            <a:off x="6751094" y="4455206"/>
            <a:ext cx="317754" cy="55690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13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77" grpId="0" animBg="1"/>
      <p:bldP spid="78" grpId="0" animBg="1"/>
      <p:bldP spid="75" grpId="0" animBg="1"/>
      <p:bldP spid="76" grpId="0" animBg="1"/>
      <p:bldP spid="73" grpId="0" animBg="1"/>
      <p:bldP spid="74" grpId="0" animBg="1"/>
      <p:bldP spid="52" grpId="0"/>
      <p:bldP spid="50" grpId="0"/>
      <p:bldP spid="32" grpId="0"/>
      <p:bldP spid="31" grpId="0"/>
      <p:bldP spid="30" grpId="0"/>
      <p:bldP spid="29" grpId="0"/>
      <p:bldP spid="19" grpId="0"/>
      <p:bldP spid="18" grpId="0"/>
      <p:bldP spid="17" grpId="0"/>
      <p:bldP spid="16" grpId="0"/>
      <p:bldP spid="15" grpId="0"/>
      <p:bldP spid="14" grpId="0"/>
      <p:bldP spid="13" grpId="0"/>
      <p:bldP spid="12" grpId="0"/>
      <p:bldP spid="11" grpId="0"/>
      <p:bldP spid="10" grpId="0"/>
      <p:bldP spid="9" grpId="0"/>
      <p:bldP spid="8" grpId="0"/>
      <p:bldP spid="7" grpId="0"/>
      <p:bldP spid="474" grpId="0"/>
      <p:bldP spid="47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object 402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45047" y="1838241"/>
            <a:ext cx="1105823" cy="560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5"/>
              </a:lnSpc>
              <a:spcBef>
                <a:spcPts val="220"/>
              </a:spcBef>
            </a:pPr>
            <a:r>
              <a:rPr sz="4200" b="1" spc="0" dirty="0" smtClean="0">
                <a:solidFill>
                  <a:srgbClr val="232F3B"/>
                </a:solidFill>
                <a:latin typeface="Arial"/>
                <a:cs typeface="Arial"/>
              </a:rPr>
              <a:t>A</a:t>
            </a:r>
            <a:r>
              <a:rPr sz="4200" b="1" spc="-84" dirty="0" smtClean="0">
                <a:solidFill>
                  <a:srgbClr val="232F3B"/>
                </a:solidFill>
                <a:latin typeface="Arial"/>
                <a:cs typeface="Arial"/>
              </a:rPr>
              <a:t>n</a:t>
            </a:r>
            <a:r>
              <a:rPr sz="4200" b="1" spc="0" dirty="0" smtClean="0">
                <a:solidFill>
                  <a:srgbClr val="232F3B"/>
                </a:solidFill>
                <a:latin typeface="Arial"/>
                <a:cs typeface="Arial"/>
              </a:rPr>
              <a:t>y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4105" y="1838241"/>
            <a:ext cx="2960286" cy="560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05"/>
              </a:lnSpc>
              <a:spcBef>
                <a:spcPts val="220"/>
              </a:spcBef>
            </a:pPr>
            <a:r>
              <a:rPr sz="4200" b="1" spc="0" dirty="0" smtClean="0">
                <a:solidFill>
                  <a:srgbClr val="232F3B"/>
                </a:solidFill>
                <a:latin typeface="Arial"/>
                <a:cs typeface="Arial"/>
              </a:rPr>
              <a:t>questions?</a:t>
            </a:r>
            <a:endParaRPr sz="42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781300"/>
            <a:ext cx="3505200" cy="3755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object 468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83871" y="2211412"/>
            <a:ext cx="455498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83871" y="2211412"/>
            <a:ext cx="455498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</a:path>
            </a:pathLst>
          </a:custGeom>
          <a:ln w="8603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79735" y="3122383"/>
            <a:ext cx="455498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79735" y="3122383"/>
            <a:ext cx="455498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</a:path>
            </a:pathLst>
          </a:custGeom>
          <a:ln w="8603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90706" y="4033354"/>
            <a:ext cx="455498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90706" y="4033354"/>
            <a:ext cx="455498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</a:path>
            </a:pathLst>
          </a:custGeom>
          <a:ln w="8603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88122" y="3122383"/>
            <a:ext cx="455498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88122" y="3122383"/>
            <a:ext cx="455498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</a:path>
            </a:pathLst>
          </a:custGeom>
          <a:ln w="8603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77151" y="4033354"/>
            <a:ext cx="420197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  <a:close/>
              </a:path>
            </a:pathLst>
          </a:custGeom>
          <a:solidFill>
            <a:srgbClr val="50C5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77151" y="4033354"/>
            <a:ext cx="420197" cy="455498"/>
          </a:xfrm>
          <a:custGeom>
            <a:avLst/>
            <a:gdLst/>
            <a:ahLst/>
            <a:cxnLst/>
            <a:rect l="l" t="t" r="r" b="b"/>
            <a:pathLst>
              <a:path w="455498" h="455498">
                <a:moveTo>
                  <a:pt x="455498" y="227749"/>
                </a:moveTo>
                <a:lnTo>
                  <a:pt x="454743" y="209070"/>
                </a:lnTo>
                <a:lnTo>
                  <a:pt x="452517" y="190807"/>
                </a:lnTo>
                <a:lnTo>
                  <a:pt x="448879" y="173018"/>
                </a:lnTo>
                <a:lnTo>
                  <a:pt x="443887" y="155763"/>
                </a:lnTo>
                <a:lnTo>
                  <a:pt x="437600" y="139099"/>
                </a:lnTo>
                <a:lnTo>
                  <a:pt x="430076" y="123085"/>
                </a:lnTo>
                <a:lnTo>
                  <a:pt x="421375" y="107781"/>
                </a:lnTo>
                <a:lnTo>
                  <a:pt x="411555" y="93244"/>
                </a:lnTo>
                <a:lnTo>
                  <a:pt x="400674" y="79533"/>
                </a:lnTo>
                <a:lnTo>
                  <a:pt x="388791" y="66706"/>
                </a:lnTo>
                <a:lnTo>
                  <a:pt x="375965" y="54823"/>
                </a:lnTo>
                <a:lnTo>
                  <a:pt x="362254" y="43942"/>
                </a:lnTo>
                <a:lnTo>
                  <a:pt x="347716" y="34122"/>
                </a:lnTo>
                <a:lnTo>
                  <a:pt x="332412" y="25421"/>
                </a:lnTo>
                <a:lnTo>
                  <a:pt x="316398" y="17897"/>
                </a:lnTo>
                <a:lnTo>
                  <a:pt x="299734" y="11610"/>
                </a:lnTo>
                <a:lnTo>
                  <a:pt x="282479" y="6619"/>
                </a:lnTo>
                <a:lnTo>
                  <a:pt x="264690" y="2980"/>
                </a:lnTo>
                <a:lnTo>
                  <a:pt x="246427" y="754"/>
                </a:lnTo>
                <a:lnTo>
                  <a:pt x="227749" y="0"/>
                </a:lnTo>
                <a:lnTo>
                  <a:pt x="209070" y="754"/>
                </a:lnTo>
                <a:lnTo>
                  <a:pt x="190807" y="2980"/>
                </a:lnTo>
                <a:lnTo>
                  <a:pt x="173018" y="6619"/>
                </a:lnTo>
                <a:lnTo>
                  <a:pt x="155763" y="11610"/>
                </a:lnTo>
                <a:lnTo>
                  <a:pt x="139099" y="17897"/>
                </a:lnTo>
                <a:lnTo>
                  <a:pt x="123085" y="25421"/>
                </a:lnTo>
                <a:lnTo>
                  <a:pt x="107781" y="34122"/>
                </a:lnTo>
                <a:lnTo>
                  <a:pt x="93244" y="43942"/>
                </a:lnTo>
                <a:lnTo>
                  <a:pt x="79533" y="54823"/>
                </a:lnTo>
                <a:lnTo>
                  <a:pt x="66706" y="66706"/>
                </a:lnTo>
                <a:lnTo>
                  <a:pt x="54823" y="79533"/>
                </a:lnTo>
                <a:lnTo>
                  <a:pt x="43942" y="93244"/>
                </a:lnTo>
                <a:lnTo>
                  <a:pt x="34122" y="107781"/>
                </a:lnTo>
                <a:lnTo>
                  <a:pt x="25421" y="123085"/>
                </a:lnTo>
                <a:lnTo>
                  <a:pt x="17897" y="139099"/>
                </a:lnTo>
                <a:lnTo>
                  <a:pt x="11610" y="155763"/>
                </a:lnTo>
                <a:lnTo>
                  <a:pt x="6619" y="173018"/>
                </a:lnTo>
                <a:lnTo>
                  <a:pt x="2980" y="190807"/>
                </a:lnTo>
                <a:lnTo>
                  <a:pt x="754" y="209070"/>
                </a:lnTo>
                <a:lnTo>
                  <a:pt x="0" y="227749"/>
                </a:lnTo>
                <a:lnTo>
                  <a:pt x="754" y="246427"/>
                </a:lnTo>
                <a:lnTo>
                  <a:pt x="2980" y="264690"/>
                </a:lnTo>
                <a:lnTo>
                  <a:pt x="6619" y="282479"/>
                </a:lnTo>
                <a:lnTo>
                  <a:pt x="11610" y="299734"/>
                </a:lnTo>
                <a:lnTo>
                  <a:pt x="17897" y="316398"/>
                </a:lnTo>
                <a:lnTo>
                  <a:pt x="25421" y="332412"/>
                </a:lnTo>
                <a:lnTo>
                  <a:pt x="34122" y="347716"/>
                </a:lnTo>
                <a:lnTo>
                  <a:pt x="43942" y="362254"/>
                </a:lnTo>
                <a:lnTo>
                  <a:pt x="54823" y="375965"/>
                </a:lnTo>
                <a:lnTo>
                  <a:pt x="66706" y="388791"/>
                </a:lnTo>
                <a:lnTo>
                  <a:pt x="79533" y="400674"/>
                </a:lnTo>
                <a:lnTo>
                  <a:pt x="93244" y="411555"/>
                </a:lnTo>
                <a:lnTo>
                  <a:pt x="107781" y="421375"/>
                </a:lnTo>
                <a:lnTo>
                  <a:pt x="123085" y="430076"/>
                </a:lnTo>
                <a:lnTo>
                  <a:pt x="139099" y="437600"/>
                </a:lnTo>
                <a:lnTo>
                  <a:pt x="155763" y="443887"/>
                </a:lnTo>
                <a:lnTo>
                  <a:pt x="173018" y="448879"/>
                </a:lnTo>
                <a:lnTo>
                  <a:pt x="190807" y="452517"/>
                </a:lnTo>
                <a:lnTo>
                  <a:pt x="209070" y="454743"/>
                </a:lnTo>
                <a:lnTo>
                  <a:pt x="227749" y="455498"/>
                </a:lnTo>
                <a:lnTo>
                  <a:pt x="246427" y="454743"/>
                </a:lnTo>
                <a:lnTo>
                  <a:pt x="264690" y="452517"/>
                </a:lnTo>
                <a:lnTo>
                  <a:pt x="282479" y="448879"/>
                </a:lnTo>
                <a:lnTo>
                  <a:pt x="299734" y="443887"/>
                </a:lnTo>
                <a:lnTo>
                  <a:pt x="316398" y="437600"/>
                </a:lnTo>
                <a:lnTo>
                  <a:pt x="332412" y="430076"/>
                </a:lnTo>
                <a:lnTo>
                  <a:pt x="347716" y="421375"/>
                </a:lnTo>
                <a:lnTo>
                  <a:pt x="362254" y="411555"/>
                </a:lnTo>
                <a:lnTo>
                  <a:pt x="375965" y="400674"/>
                </a:lnTo>
                <a:lnTo>
                  <a:pt x="388791" y="388791"/>
                </a:lnTo>
                <a:lnTo>
                  <a:pt x="400674" y="375965"/>
                </a:lnTo>
                <a:lnTo>
                  <a:pt x="411555" y="362254"/>
                </a:lnTo>
                <a:lnTo>
                  <a:pt x="421375" y="347716"/>
                </a:lnTo>
                <a:lnTo>
                  <a:pt x="430076" y="332412"/>
                </a:lnTo>
                <a:lnTo>
                  <a:pt x="437600" y="316398"/>
                </a:lnTo>
                <a:lnTo>
                  <a:pt x="443887" y="299734"/>
                </a:lnTo>
                <a:lnTo>
                  <a:pt x="448879" y="282479"/>
                </a:lnTo>
                <a:lnTo>
                  <a:pt x="452517" y="264690"/>
                </a:lnTo>
                <a:lnTo>
                  <a:pt x="454743" y="246427"/>
                </a:lnTo>
                <a:lnTo>
                  <a:pt x="455498" y="227749"/>
                </a:lnTo>
              </a:path>
            </a:pathLst>
          </a:custGeom>
          <a:ln w="8603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867234" y="401063"/>
            <a:ext cx="2373086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Computation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262395" y="401063"/>
            <a:ext cx="1361661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16160" y="1471534"/>
            <a:ext cx="574440" cy="306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lang="lv-LV" sz="4400" spc="64" baseline="1207" dirty="0" smtClean="0">
                <a:solidFill>
                  <a:srgbClr val="C05930"/>
                </a:solidFill>
                <a:latin typeface="Times New Roman"/>
                <a:cs typeface="Times New Roman"/>
              </a:rPr>
              <a:t>R: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45109" y="1476563"/>
            <a:ext cx="2383848" cy="431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lang="lv-LV" sz="2800" spc="0" dirty="0" smtClean="0">
                <a:solidFill>
                  <a:srgbClr val="C05930"/>
                </a:solidFill>
                <a:latin typeface="Arial"/>
                <a:cs typeface="Arial"/>
              </a:rPr>
              <a:t>Randomized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09518" y="1477744"/>
            <a:ext cx="6719276" cy="676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(</a:t>
            </a:r>
            <a:r>
              <a:rPr lang="en-US" sz="2800" spc="0" dirty="0" smtClean="0">
                <a:solidFill>
                  <a:srgbClr val="232F3B"/>
                </a:solidFill>
                <a:latin typeface="Arial"/>
                <a:cs typeface="Arial"/>
              </a:rPr>
              <a:t>Probability</a:t>
            </a:r>
            <a:r>
              <a:rPr lang="en-US" sz="2800" spc="109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lang="en-US" sz="2800" spc="0" dirty="0" smtClean="0">
                <a:solidFill>
                  <a:srgbClr val="232F3B"/>
                </a:solidFill>
                <a:latin typeface="Arial"/>
                <a:cs typeface="Arial"/>
              </a:rPr>
              <a:t>dist</a:t>
            </a:r>
            <a:r>
              <a:rPr lang="en-US" sz="2800" spc="29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lang="en-US" sz="2800" spc="0" dirty="0" smtClean="0">
                <a:solidFill>
                  <a:srgbClr val="232F3B"/>
                </a:solidFill>
                <a:latin typeface="Arial"/>
                <a:cs typeface="Arial"/>
              </a:rPr>
              <a:t>i</a:t>
            </a:r>
            <a:r>
              <a:rPr lang="en-US" sz="2800" spc="-39" dirty="0" smtClean="0">
                <a:solidFill>
                  <a:srgbClr val="232F3B"/>
                </a:solidFill>
                <a:latin typeface="Arial"/>
                <a:cs typeface="Arial"/>
              </a:rPr>
              <a:t>b</a:t>
            </a:r>
            <a:r>
              <a:rPr lang="en-US" sz="2800" spc="0" dirty="0" smtClean="0">
                <a:solidFill>
                  <a:srgbClr val="232F3B"/>
                </a:solidFill>
                <a:latin typeface="Arial"/>
                <a:cs typeface="Arial"/>
              </a:rPr>
              <a:t>ution</a:t>
            </a:r>
            <a:r>
              <a:rPr lang="en-US" sz="2800" spc="106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lang="en-US" sz="2800" spc="0" dirty="0" smtClean="0">
                <a:solidFill>
                  <a:srgbClr val="232F3B"/>
                </a:solidFill>
                <a:latin typeface="Arial"/>
                <a:cs typeface="Arial"/>
              </a:rPr>
              <a:t>on</a:t>
            </a:r>
            <a:r>
              <a:rPr lang="en-US" sz="2800" spc="32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lang="en-US" sz="2800" spc="0" dirty="0" smtClean="0">
                <a:solidFill>
                  <a:srgbClr val="232F3B"/>
                </a:solidFill>
                <a:latin typeface="Arial"/>
                <a:cs typeface="Arial"/>
              </a:rPr>
              <a:t>decision</a:t>
            </a:r>
            <a:r>
              <a:rPr lang="en-US" sz="2800" spc="83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lang="en-US" sz="2800" spc="0" dirty="0" smtClean="0">
                <a:solidFill>
                  <a:srgbClr val="232F3B"/>
                </a:solidFill>
                <a:latin typeface="Arial"/>
                <a:cs typeface="Arial"/>
              </a:rPr>
              <a:t>trees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64579" y="2241352"/>
            <a:ext cx="640273" cy="536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565">
              <a:lnSpc>
                <a:spcPts val="2155"/>
              </a:lnSpc>
              <a:spcBef>
                <a:spcPts val="107"/>
              </a:spcBef>
            </a:pPr>
            <a:r>
              <a:rPr sz="3600" spc="0" baseline="-3623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r>
              <a:rPr sz="2400" spc="0" baseline="-19929" dirty="0" smtClean="0">
                <a:solidFill>
                  <a:srgbClr val="232F3B"/>
                </a:solidFill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  <a:p>
            <a:pPr marL="12700" marR="48576">
              <a:lnSpc>
                <a:spcPts val="1839"/>
              </a:lnSpc>
            </a:pPr>
            <a:endParaRPr sz="2000" dirty="0">
              <a:latin typeface="Meiryo"/>
              <a:cs typeface="Meiry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50194" y="3152320"/>
            <a:ext cx="239784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19130" y="3273726"/>
            <a:ext cx="163262" cy="22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9"/>
              </a:lnSpc>
              <a:spcBef>
                <a:spcPts val="82"/>
              </a:spcBef>
            </a:pPr>
            <a:r>
              <a:rPr sz="16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61165" y="4063291"/>
            <a:ext cx="350409" cy="349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3600" spc="0" baseline="4831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r>
              <a:rPr sz="2400" spc="0" baseline="-7246" dirty="0" smtClean="0">
                <a:solidFill>
                  <a:srgbClr val="232F3B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7609" y="4063291"/>
            <a:ext cx="323252" cy="349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3600" spc="0" baseline="4831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r>
              <a:rPr sz="2400" spc="0" baseline="-7246" dirty="0" smtClean="0">
                <a:solidFill>
                  <a:srgbClr val="232F3B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09518" y="4118726"/>
            <a:ext cx="21943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39733" y="4118727"/>
            <a:ext cx="21943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4876" y="5029697"/>
            <a:ext cx="21943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8038" y="5029696"/>
            <a:ext cx="21943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71204" y="5029696"/>
            <a:ext cx="21943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64372" y="5029696"/>
            <a:ext cx="21943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4" name="object 52"/>
          <p:cNvSpPr txBox="1"/>
          <p:nvPr/>
        </p:nvSpPr>
        <p:spPr>
          <a:xfrm>
            <a:off x="7995445" y="3170808"/>
            <a:ext cx="239784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x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75" name="object 50"/>
          <p:cNvSpPr txBox="1"/>
          <p:nvPr/>
        </p:nvSpPr>
        <p:spPr>
          <a:xfrm>
            <a:off x="8153598" y="3350394"/>
            <a:ext cx="163262" cy="22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9"/>
              </a:lnSpc>
              <a:spcBef>
                <a:spcPts val="82"/>
              </a:spcBef>
            </a:pPr>
            <a:r>
              <a:rPr sz="1600" spc="0" dirty="0" smtClean="0">
                <a:solidFill>
                  <a:srgbClr val="232F3B"/>
                </a:solidFill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cxnSp>
        <p:nvCxnSpPr>
          <p:cNvPr id="477" name="Straight Arrow Connector 476"/>
          <p:cNvCxnSpPr/>
          <p:nvPr/>
        </p:nvCxnSpPr>
        <p:spPr>
          <a:xfrm flipH="1">
            <a:off x="4335233" y="2567647"/>
            <a:ext cx="1649482" cy="71600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/>
          <p:cNvCxnSpPr/>
          <p:nvPr/>
        </p:nvCxnSpPr>
        <p:spPr>
          <a:xfrm>
            <a:off x="6304852" y="2529687"/>
            <a:ext cx="1596633" cy="73317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/>
          <p:cNvCxnSpPr/>
          <p:nvPr/>
        </p:nvCxnSpPr>
        <p:spPr>
          <a:xfrm flipH="1">
            <a:off x="3328957" y="3499868"/>
            <a:ext cx="638328" cy="64293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/>
          <p:nvPr/>
        </p:nvCxnSpPr>
        <p:spPr>
          <a:xfrm>
            <a:off x="4282392" y="3528815"/>
            <a:ext cx="578773" cy="54675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/>
          <p:cNvCxnSpPr/>
          <p:nvPr/>
        </p:nvCxnSpPr>
        <p:spPr>
          <a:xfrm flipH="1">
            <a:off x="4604315" y="4452556"/>
            <a:ext cx="317754" cy="55690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/>
          <p:cNvCxnSpPr/>
          <p:nvPr/>
        </p:nvCxnSpPr>
        <p:spPr>
          <a:xfrm>
            <a:off x="5159974" y="4417313"/>
            <a:ext cx="376184" cy="59771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/>
          <p:nvPr/>
        </p:nvCxnSpPr>
        <p:spPr>
          <a:xfrm flipH="1">
            <a:off x="7330357" y="3456720"/>
            <a:ext cx="638328" cy="64293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/>
          <p:cNvCxnSpPr/>
          <p:nvPr/>
        </p:nvCxnSpPr>
        <p:spPr>
          <a:xfrm>
            <a:off x="8316860" y="3516224"/>
            <a:ext cx="578773" cy="54675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/>
          <p:cNvCxnSpPr/>
          <p:nvPr/>
        </p:nvCxnSpPr>
        <p:spPr>
          <a:xfrm>
            <a:off x="7330357" y="4420044"/>
            <a:ext cx="376184" cy="59771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/>
          <p:cNvCxnSpPr/>
          <p:nvPr/>
        </p:nvCxnSpPr>
        <p:spPr>
          <a:xfrm flipH="1">
            <a:off x="6751094" y="4455206"/>
            <a:ext cx="317754" cy="55690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19"/>
          <p:cNvSpPr txBox="1"/>
          <p:nvPr/>
        </p:nvSpPr>
        <p:spPr>
          <a:xfrm>
            <a:off x="4384876" y="5029697"/>
            <a:ext cx="21943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18"/>
          <p:cNvSpPr txBox="1"/>
          <p:nvPr/>
        </p:nvSpPr>
        <p:spPr>
          <a:xfrm>
            <a:off x="5478038" y="5029696"/>
            <a:ext cx="21943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17"/>
          <p:cNvSpPr txBox="1"/>
          <p:nvPr/>
        </p:nvSpPr>
        <p:spPr>
          <a:xfrm>
            <a:off x="6571204" y="5029696"/>
            <a:ext cx="21943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16"/>
          <p:cNvSpPr txBox="1"/>
          <p:nvPr/>
        </p:nvSpPr>
        <p:spPr>
          <a:xfrm>
            <a:off x="7664372" y="5029696"/>
            <a:ext cx="219439" cy="32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spc="0" baseline="1207" dirty="0" smtClean="0">
                <a:solidFill>
                  <a:srgbClr val="232F3B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15"/>
          <p:cNvSpPr txBox="1"/>
          <p:nvPr/>
        </p:nvSpPr>
        <p:spPr>
          <a:xfrm>
            <a:off x="410434" y="5358756"/>
            <a:ext cx="2342264" cy="458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200" spc="0" dirty="0" smtClean="0">
                <a:solidFill>
                  <a:srgbClr val="009C5D"/>
                </a:solidFill>
                <a:latin typeface="Arial"/>
                <a:cs typeface="Arial"/>
              </a:rPr>
              <a:t>Compl</a:t>
            </a:r>
            <a:r>
              <a:rPr sz="3200" spc="-60" dirty="0" smtClean="0">
                <a:solidFill>
                  <a:srgbClr val="009C5D"/>
                </a:solidFill>
                <a:latin typeface="Arial"/>
                <a:cs typeface="Arial"/>
              </a:rPr>
              <a:t>e</a:t>
            </a:r>
            <a:r>
              <a:rPr sz="3200" spc="0" dirty="0" smtClean="0">
                <a:solidFill>
                  <a:srgbClr val="009C5D"/>
                </a:solidFill>
                <a:latin typeface="Arial"/>
                <a:cs typeface="Arial"/>
              </a:rPr>
              <a:t>xity</a:t>
            </a:r>
            <a:r>
              <a:rPr lang="lv-LV" sz="3200" spc="0" dirty="0" smtClean="0">
                <a:solidFill>
                  <a:srgbClr val="009C5D"/>
                </a:solidFill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6" name="object 14"/>
          <p:cNvSpPr txBox="1"/>
          <p:nvPr/>
        </p:nvSpPr>
        <p:spPr>
          <a:xfrm>
            <a:off x="910332" y="5872999"/>
            <a:ext cx="1680939" cy="650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800" spc="0" dirty="0" smtClean="0">
                <a:solidFill>
                  <a:srgbClr val="009C5D"/>
                </a:solidFill>
                <a:latin typeface="Arial"/>
                <a:cs typeface="Arial"/>
              </a:rPr>
              <a:t>on</a:t>
            </a:r>
            <a:r>
              <a:rPr sz="2800" spc="32" dirty="0" smtClean="0">
                <a:solidFill>
                  <a:srgbClr val="009C5D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9C5D"/>
                </a:solidFill>
                <a:latin typeface="Arial"/>
                <a:cs typeface="Arial"/>
              </a:rPr>
              <a:t>input:</a:t>
            </a:r>
            <a:endParaRPr sz="2800" dirty="0">
              <a:latin typeface="Arial"/>
              <a:cs typeface="Arial"/>
            </a:endParaRPr>
          </a:p>
          <a:p>
            <a:pPr marL="170662" marR="4">
              <a:lnSpc>
                <a:spcPct val="95825"/>
              </a:lnSpc>
              <a:spcBef>
                <a:spcPts val="480"/>
              </a:spcBef>
            </a:pPr>
            <a:r>
              <a:rPr sz="2800" spc="0" dirty="0" smtClean="0">
                <a:solidFill>
                  <a:srgbClr val="009C5D"/>
                </a:solidFill>
                <a:latin typeface="Arial"/>
                <a:cs typeface="Arial"/>
              </a:rPr>
              <a:t>in</a:t>
            </a:r>
            <a:r>
              <a:rPr sz="2800" spc="25" dirty="0" smtClean="0">
                <a:solidFill>
                  <a:srgbClr val="009C5D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009C5D"/>
                </a:solidFill>
                <a:latin typeface="Arial"/>
                <a:cs typeface="Arial"/>
              </a:rPr>
              <a:t>total: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7" name="object 13"/>
          <p:cNvSpPr txBox="1"/>
          <p:nvPr/>
        </p:nvSpPr>
        <p:spPr>
          <a:xfrm>
            <a:off x="2386322" y="5909640"/>
            <a:ext cx="5011025" cy="650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70"/>
              </a:lnSpc>
              <a:spcBef>
                <a:spcPts val="108"/>
              </a:spcBef>
            </a:pPr>
            <a:r>
              <a:rPr lang="lv-LV" sz="2800" b="1" spc="0" dirty="0" smtClean="0">
                <a:solidFill>
                  <a:srgbClr val="232F3B"/>
                </a:solidFill>
                <a:latin typeface="Arial"/>
                <a:cs typeface="Arial"/>
              </a:rPr>
              <a:t>Expected</a:t>
            </a:r>
            <a:r>
              <a:rPr lang="lv-LV" sz="2800" spc="0" dirty="0" smtClean="0">
                <a:solidFill>
                  <a:srgbClr val="232F3B"/>
                </a:solidFill>
                <a:latin typeface="Arial"/>
                <a:cs typeface="Arial"/>
              </a:rPr>
              <a:t> n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umber</a:t>
            </a:r>
            <a:r>
              <a:rPr sz="2800" spc="81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of</a:t>
            </a:r>
            <a:r>
              <a:rPr sz="2800" spc="26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que</a:t>
            </a:r>
            <a:r>
              <a:rPr sz="2800" spc="30" dirty="0" smtClean="0">
                <a:solidFill>
                  <a:srgbClr val="232F3B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ies</a:t>
            </a:r>
            <a:endParaRPr sz="2800" dirty="0">
              <a:latin typeface="Arial"/>
              <a:cs typeface="Arial"/>
            </a:endParaRPr>
          </a:p>
          <a:p>
            <a:pPr marL="395207" marR="414707" algn="ctr">
              <a:lnSpc>
                <a:spcPct val="95825"/>
              </a:lnSpc>
              <a:spcBef>
                <a:spcPts val="480"/>
              </a:spcBef>
            </a:pPr>
            <a:r>
              <a:rPr sz="2800" spc="-59" dirty="0" smtClean="0">
                <a:solidFill>
                  <a:srgbClr val="232F3B"/>
                </a:solidFill>
                <a:latin typeface="Arial"/>
                <a:cs typeface="Arial"/>
              </a:rPr>
              <a:t>W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orst</a:t>
            </a:r>
            <a:r>
              <a:rPr sz="2800" spc="62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input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1" name="object 9"/>
          <p:cNvSpPr txBox="1"/>
          <p:nvPr/>
        </p:nvSpPr>
        <p:spPr>
          <a:xfrm>
            <a:off x="8153599" y="5914693"/>
            <a:ext cx="1641494" cy="650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2</a:t>
            </a:r>
            <a:r>
              <a:rPr sz="2800" spc="20" dirty="0" smtClean="0">
                <a:solidFill>
                  <a:srgbClr val="232F3B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or</a:t>
            </a:r>
            <a:endParaRPr sz="2800" dirty="0">
              <a:latin typeface="Arial"/>
              <a:cs typeface="Arial"/>
            </a:endParaRPr>
          </a:p>
          <a:p>
            <a:pPr marL="270905" marR="38717">
              <a:lnSpc>
                <a:spcPct val="95825"/>
              </a:lnSpc>
              <a:spcBef>
                <a:spcPts val="480"/>
              </a:spcBef>
            </a:pPr>
            <a:r>
              <a:rPr lang="lv-LV" sz="2800" spc="0" dirty="0" smtClean="0">
                <a:solidFill>
                  <a:srgbClr val="232F3B"/>
                </a:solidFill>
                <a:latin typeface="Arial"/>
                <a:cs typeface="Arial"/>
              </a:rPr>
              <a:t>8/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3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2" name="object 8"/>
          <p:cNvSpPr txBox="1"/>
          <p:nvPr/>
        </p:nvSpPr>
        <p:spPr>
          <a:xfrm>
            <a:off x="8895633" y="5909640"/>
            <a:ext cx="762000" cy="295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lang="lv-LV" sz="2800" spc="0" dirty="0" smtClean="0">
                <a:solidFill>
                  <a:srgbClr val="232F3B"/>
                </a:solidFill>
                <a:latin typeface="Arial"/>
                <a:cs typeface="Arial"/>
              </a:rPr>
              <a:t>8/</a:t>
            </a:r>
            <a:r>
              <a:rPr sz="2800" spc="0" dirty="0" smtClean="0">
                <a:solidFill>
                  <a:srgbClr val="232F3B"/>
                </a:solidFill>
                <a:latin typeface="Arial"/>
                <a:cs typeface="Arial"/>
              </a:rPr>
              <a:t>3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3" name="object 7"/>
          <p:cNvSpPr txBox="1"/>
          <p:nvPr/>
        </p:nvSpPr>
        <p:spPr>
          <a:xfrm>
            <a:off x="665257" y="6056450"/>
            <a:ext cx="222779" cy="6959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0"/>
              </a:lnSpc>
              <a:spcBef>
                <a:spcPts val="74"/>
              </a:spcBef>
            </a:pPr>
            <a:r>
              <a:rPr sz="6000" spc="0" baseline="1104" dirty="0" smtClean="0">
                <a:solidFill>
                  <a:srgbClr val="232F3B"/>
                </a:solidFill>
                <a:latin typeface="Batang"/>
                <a:cs typeface="Batang"/>
              </a:rPr>
              <a:t>•</a:t>
            </a:r>
            <a:endParaRPr sz="4400" dirty="0">
              <a:latin typeface="Batang"/>
              <a:cs typeface="Batang"/>
            </a:endParaRPr>
          </a:p>
          <a:p>
            <a:pPr marL="12700">
              <a:lnSpc>
                <a:spcPts val="2890"/>
              </a:lnSpc>
              <a:spcBef>
                <a:spcPts val="70"/>
              </a:spcBef>
            </a:pPr>
            <a:r>
              <a:rPr sz="6000" spc="0" baseline="-5524" dirty="0" smtClean="0">
                <a:solidFill>
                  <a:srgbClr val="232F3B"/>
                </a:solidFill>
                <a:latin typeface="Batang"/>
                <a:cs typeface="Batang"/>
              </a:rPr>
              <a:t>•</a:t>
            </a:r>
            <a:endParaRPr sz="4400" dirty="0">
              <a:latin typeface="Batang"/>
              <a:cs typeface="Bata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Quantum query model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480" y="3815557"/>
            <a:ext cx="8298180" cy="2890043"/>
          </a:xfrm>
        </p:spPr>
        <p:txBody>
          <a:bodyPr/>
          <a:lstStyle/>
          <a:p>
            <a:r>
              <a:rPr lang="en-US" altLang="en-US" sz="3600" dirty="0" smtClean="0">
                <a:solidFill>
                  <a:srgbClr val="00B050"/>
                </a:solidFill>
              </a:rPr>
              <a:t>U</a:t>
            </a:r>
            <a:r>
              <a:rPr lang="en-US" altLang="en-US" sz="3600" baseline="-25000" dirty="0" smtClean="0">
                <a:solidFill>
                  <a:srgbClr val="00B050"/>
                </a:solidFill>
              </a:rPr>
              <a:t>0</a:t>
            </a:r>
            <a:r>
              <a:rPr lang="en-US" altLang="en-US" sz="3600" dirty="0">
                <a:solidFill>
                  <a:srgbClr val="00B050"/>
                </a:solidFill>
              </a:rPr>
              <a:t>, U</a:t>
            </a:r>
            <a:r>
              <a:rPr lang="en-US" altLang="en-US" sz="3600" baseline="-25000" dirty="0">
                <a:solidFill>
                  <a:srgbClr val="00B050"/>
                </a:solidFill>
              </a:rPr>
              <a:t>1</a:t>
            </a:r>
            <a:r>
              <a:rPr lang="en-US" altLang="en-US" sz="3600" dirty="0">
                <a:solidFill>
                  <a:srgbClr val="00B050"/>
                </a:solidFill>
              </a:rPr>
              <a:t>, …, U</a:t>
            </a:r>
            <a:r>
              <a:rPr lang="en-US" altLang="en-US" sz="3600" baseline="-25000" dirty="0">
                <a:solidFill>
                  <a:srgbClr val="00B050"/>
                </a:solidFill>
              </a:rPr>
              <a:t>T</a:t>
            </a:r>
            <a:r>
              <a:rPr lang="en-US" altLang="en-US" sz="3600" dirty="0">
                <a:solidFill>
                  <a:srgbClr val="00B050"/>
                </a:solidFill>
              </a:rPr>
              <a:t> </a:t>
            </a:r>
            <a:r>
              <a:rPr lang="en-US" altLang="en-US" sz="3600" dirty="0"/>
              <a:t>– independent of </a:t>
            </a:r>
            <a:r>
              <a:rPr lang="en-US" altLang="en-US" sz="3600" dirty="0">
                <a:solidFill>
                  <a:srgbClr val="00B050"/>
                </a:solidFill>
              </a:rPr>
              <a:t>x</a:t>
            </a:r>
            <a:r>
              <a:rPr lang="en-US" altLang="en-US" sz="3600" baseline="-25000" dirty="0">
                <a:solidFill>
                  <a:srgbClr val="00B050"/>
                </a:solidFill>
              </a:rPr>
              <a:t>1</a:t>
            </a:r>
            <a:r>
              <a:rPr lang="en-US" altLang="en-US" sz="3600" dirty="0">
                <a:solidFill>
                  <a:srgbClr val="00B050"/>
                </a:solidFill>
              </a:rPr>
              <a:t>,  …, </a:t>
            </a:r>
            <a:r>
              <a:rPr lang="en-US" altLang="en-US" sz="3600" dirty="0" err="1">
                <a:solidFill>
                  <a:srgbClr val="00B050"/>
                </a:solidFill>
              </a:rPr>
              <a:t>x</a:t>
            </a:r>
            <a:r>
              <a:rPr lang="en-US" altLang="en-US" sz="3600" baseline="-25000" dirty="0" err="1">
                <a:solidFill>
                  <a:srgbClr val="00B050"/>
                </a:solidFill>
              </a:rPr>
              <a:t>N</a:t>
            </a:r>
            <a:r>
              <a:rPr lang="en-US" altLang="en-US" sz="3600" dirty="0"/>
              <a:t>.</a:t>
            </a:r>
          </a:p>
          <a:p>
            <a:r>
              <a:rPr lang="en-US" altLang="en-US" sz="3600" dirty="0">
                <a:solidFill>
                  <a:srgbClr val="00B050"/>
                </a:solidFill>
              </a:rPr>
              <a:t>Q</a:t>
            </a:r>
            <a:r>
              <a:rPr lang="en-US" altLang="en-US" sz="3600" dirty="0"/>
              <a:t> – </a:t>
            </a:r>
            <a:r>
              <a:rPr lang="en-US" altLang="en-US" sz="3600" dirty="0" smtClean="0"/>
              <a:t>queries</a:t>
            </a:r>
            <a:r>
              <a:rPr lang="lv-LV" altLang="en-US" sz="3600" dirty="0" smtClean="0"/>
              <a:t>:</a:t>
            </a:r>
          </a:p>
          <a:p>
            <a:pPr marL="457200" lvl="1" indent="0">
              <a:buNone/>
            </a:pPr>
            <a:r>
              <a:rPr lang="lv-LV" altLang="en-US" sz="4000" dirty="0" smtClean="0">
                <a:solidFill>
                  <a:srgbClr val="00B050"/>
                </a:solidFill>
              </a:rPr>
              <a:t>|i</a:t>
            </a:r>
            <a:r>
              <a:rPr lang="lv-LV" altLang="en-US" sz="4000" dirty="0" smtClean="0">
                <a:solidFill>
                  <a:srgbClr val="00B050"/>
                </a:solidFill>
                <a:sym typeface="Symbol" panose="05050102010706020507" pitchFamily="18" charset="2"/>
              </a:rPr>
              <a:t>  (-1)</a:t>
            </a:r>
            <a:r>
              <a:rPr lang="lv-LV" altLang="en-US" sz="4000" baseline="30000" dirty="0" smtClean="0">
                <a:solidFill>
                  <a:srgbClr val="00B050"/>
                </a:solidFill>
                <a:sym typeface="Symbol" panose="05050102010706020507" pitchFamily="18" charset="2"/>
              </a:rPr>
              <a:t>x</a:t>
            </a:r>
            <a:r>
              <a:rPr lang="lv-LV" altLang="en-US" sz="4000" baseline="14000" dirty="0" smtClean="0">
                <a:solidFill>
                  <a:srgbClr val="00B050"/>
                </a:solidFill>
                <a:sym typeface="Symbol" panose="05050102010706020507" pitchFamily="18" charset="2"/>
              </a:rPr>
              <a:t>i</a:t>
            </a:r>
            <a:r>
              <a:rPr lang="lv-LV" altLang="en-US" sz="4000" dirty="0" smtClean="0">
                <a:solidFill>
                  <a:srgbClr val="00B050"/>
                </a:solidFill>
              </a:rPr>
              <a:t>|i</a:t>
            </a:r>
            <a:r>
              <a:rPr lang="lv-LV" altLang="en-US" sz="4000" dirty="0" smtClean="0">
                <a:solidFill>
                  <a:srgbClr val="00B050"/>
                </a:solidFill>
                <a:sym typeface="Symbol" panose="05050102010706020507" pitchFamily="18" charset="2"/>
              </a:rPr>
              <a:t>.</a:t>
            </a:r>
            <a:endParaRPr lang="en-US" altLang="en-US" sz="4000" dirty="0">
              <a:solidFill>
                <a:srgbClr val="00B050"/>
              </a:solidFill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179320" y="2263140"/>
            <a:ext cx="586740" cy="1257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640"/>
              <a:t>U</a:t>
            </a:r>
            <a:r>
              <a:rPr lang="en-US" altLang="en-US" sz="2640" baseline="-25000"/>
              <a:t>0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1676400" y="251460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1676400" y="268224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1676400" y="284988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1676400" y="301752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1676400" y="318516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1676400" y="335280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2766060" y="251460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2766060" y="268224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2766060" y="284988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2766060" y="301752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2766060" y="318516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2766060" y="335280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3268980" y="2263140"/>
            <a:ext cx="586740" cy="1257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640"/>
              <a:t>Q</a:t>
            </a: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3855720" y="251460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3855720" y="268224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3855720" y="284988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3855720" y="301752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3855720" y="318516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3855720" y="335280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4358640" y="2263140"/>
            <a:ext cx="586740" cy="1257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4945380" y="251460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4945380" y="268224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>
            <a:off x="4945380" y="284988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32" name="Line 28"/>
          <p:cNvSpPr>
            <a:spLocks noChangeShapeType="1"/>
          </p:cNvSpPr>
          <p:nvPr/>
        </p:nvSpPr>
        <p:spPr bwMode="auto">
          <a:xfrm>
            <a:off x="4945380" y="301752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>
            <a:off x="4945380" y="318516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4945380" y="335280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>
            <a:off x="7459980" y="251460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7459980" y="268224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>
            <a:off x="7459980" y="284988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38" name="Line 34"/>
          <p:cNvSpPr>
            <a:spLocks noChangeShapeType="1"/>
          </p:cNvSpPr>
          <p:nvPr/>
        </p:nvSpPr>
        <p:spPr bwMode="auto">
          <a:xfrm>
            <a:off x="7459980" y="301752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7459980" y="318516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7459980" y="335280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41" name="Rectangle 37"/>
          <p:cNvSpPr>
            <a:spLocks noChangeArrowheads="1"/>
          </p:cNvSpPr>
          <p:nvPr/>
        </p:nvSpPr>
        <p:spPr bwMode="auto">
          <a:xfrm>
            <a:off x="7962900" y="2263140"/>
            <a:ext cx="586740" cy="1257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>
            <a:off x="8549640" y="251460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8549640" y="268224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8549640" y="284988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8549640" y="301752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>
            <a:off x="8549640" y="318516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47" name="Line 43"/>
          <p:cNvSpPr>
            <a:spLocks noChangeShapeType="1"/>
          </p:cNvSpPr>
          <p:nvPr/>
        </p:nvSpPr>
        <p:spPr bwMode="auto">
          <a:xfrm>
            <a:off x="8549640" y="335280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>
            <a:off x="6370320" y="251460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49" name="Line 45"/>
          <p:cNvSpPr>
            <a:spLocks noChangeShapeType="1"/>
          </p:cNvSpPr>
          <p:nvPr/>
        </p:nvSpPr>
        <p:spPr bwMode="auto">
          <a:xfrm>
            <a:off x="6370320" y="268224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>
            <a:off x="6370320" y="284988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>
            <a:off x="6370320" y="301752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52" name="Line 48"/>
          <p:cNvSpPr>
            <a:spLocks noChangeShapeType="1"/>
          </p:cNvSpPr>
          <p:nvPr/>
        </p:nvSpPr>
        <p:spPr bwMode="auto">
          <a:xfrm>
            <a:off x="6370320" y="318516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53" name="Line 49"/>
          <p:cNvSpPr>
            <a:spLocks noChangeShapeType="1"/>
          </p:cNvSpPr>
          <p:nvPr/>
        </p:nvSpPr>
        <p:spPr bwMode="auto">
          <a:xfrm>
            <a:off x="6370320" y="3352800"/>
            <a:ext cx="50292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47154" name="Rectangle 50"/>
          <p:cNvSpPr>
            <a:spLocks noChangeArrowheads="1"/>
          </p:cNvSpPr>
          <p:nvPr/>
        </p:nvSpPr>
        <p:spPr bwMode="auto">
          <a:xfrm>
            <a:off x="6873240" y="2263140"/>
            <a:ext cx="586740" cy="1257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640"/>
              <a:t>Q</a:t>
            </a:r>
          </a:p>
        </p:txBody>
      </p:sp>
      <p:graphicFrame>
        <p:nvGraphicFramePr>
          <p:cNvPr id="47155" name="Object 51"/>
          <p:cNvGraphicFramePr>
            <a:graphicFrameLocks noChangeAspect="1"/>
          </p:cNvGraphicFramePr>
          <p:nvPr/>
        </p:nvGraphicFramePr>
        <p:xfrm>
          <a:off x="167640" y="2514600"/>
          <a:ext cx="1494790" cy="88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Equation" r:id="rId3" imgW="431640" imgH="253800" progId="Equation.3">
                  <p:embed/>
                </p:oleObj>
              </mc:Choice>
              <mc:Fallback>
                <p:oleObj name="Equation" r:id="rId3" imgW="431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" y="2514600"/>
                        <a:ext cx="1494790" cy="88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56" name="Rectangle 52"/>
          <p:cNvSpPr>
            <a:spLocks noChangeArrowheads="1"/>
          </p:cNvSpPr>
          <p:nvPr/>
        </p:nvSpPr>
        <p:spPr bwMode="auto">
          <a:xfrm>
            <a:off x="4358640" y="2598420"/>
            <a:ext cx="516488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40"/>
              <a:t>U</a:t>
            </a:r>
            <a:r>
              <a:rPr lang="en-US" altLang="en-US" sz="2640" baseline="-25000"/>
              <a:t>1</a:t>
            </a:r>
          </a:p>
        </p:txBody>
      </p:sp>
      <p:sp>
        <p:nvSpPr>
          <p:cNvPr id="47157" name="Rectangle 53"/>
          <p:cNvSpPr>
            <a:spLocks noChangeArrowheads="1"/>
          </p:cNvSpPr>
          <p:nvPr/>
        </p:nvSpPr>
        <p:spPr bwMode="auto">
          <a:xfrm>
            <a:off x="7962900" y="2598420"/>
            <a:ext cx="513282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40"/>
              <a:t>U</a:t>
            </a:r>
            <a:r>
              <a:rPr lang="en-US" altLang="en-US" sz="2640" baseline="-25000"/>
              <a:t>T</a:t>
            </a:r>
          </a:p>
        </p:txBody>
      </p:sp>
      <p:sp>
        <p:nvSpPr>
          <p:cNvPr id="47158" name="Text Box 54"/>
          <p:cNvSpPr txBox="1">
            <a:spLocks noChangeArrowheads="1"/>
          </p:cNvSpPr>
          <p:nvPr/>
        </p:nvSpPr>
        <p:spPr bwMode="auto">
          <a:xfrm>
            <a:off x="5699761" y="2598420"/>
            <a:ext cx="495649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520"/>
              <a:t>…</a:t>
            </a:r>
          </a:p>
        </p:txBody>
      </p:sp>
      <p:sp>
        <p:nvSpPr>
          <p:cNvPr id="55" name="object 468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470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72"/>
          <p:cNvSpPr txBox="1"/>
          <p:nvPr/>
        </p:nvSpPr>
        <p:spPr>
          <a:xfrm>
            <a:off x="5867234" y="401063"/>
            <a:ext cx="2373086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Computation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8" name="object 71"/>
          <p:cNvSpPr txBox="1"/>
          <p:nvPr/>
        </p:nvSpPr>
        <p:spPr>
          <a:xfrm>
            <a:off x="8262395" y="401063"/>
            <a:ext cx="1361661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71" name="object 70"/>
          <p:cNvSpPr txBox="1"/>
          <p:nvPr/>
        </p:nvSpPr>
        <p:spPr>
          <a:xfrm>
            <a:off x="1868906" y="1475882"/>
            <a:ext cx="432741" cy="431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lang="lv-LV" sz="4800" spc="64" baseline="1207" dirty="0" smtClean="0">
                <a:solidFill>
                  <a:srgbClr val="C05930"/>
                </a:solidFill>
                <a:latin typeface="Times New Roman"/>
                <a:cs typeface="Times New Roman"/>
              </a:rPr>
              <a:t>Q: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2" name="object 68"/>
          <p:cNvSpPr txBox="1"/>
          <p:nvPr/>
        </p:nvSpPr>
        <p:spPr>
          <a:xfrm>
            <a:off x="2506379" y="1494475"/>
            <a:ext cx="1699018" cy="371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lang="lv-LV" sz="3200" spc="0" dirty="0" smtClean="0">
                <a:solidFill>
                  <a:srgbClr val="C05930"/>
                </a:solidFill>
                <a:latin typeface="Arial"/>
                <a:cs typeface="Arial"/>
              </a:rPr>
              <a:t>Quantum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3" name="object 67"/>
          <p:cNvSpPr txBox="1"/>
          <p:nvPr/>
        </p:nvSpPr>
        <p:spPr>
          <a:xfrm>
            <a:off x="4360825" y="1522054"/>
            <a:ext cx="5196753" cy="185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(</a:t>
            </a:r>
            <a:r>
              <a:rPr lang="lv-LV" sz="3200" spc="0" dirty="0" smtClean="0">
                <a:solidFill>
                  <a:srgbClr val="232F3B"/>
                </a:solidFill>
                <a:latin typeface="Arial"/>
                <a:cs typeface="Arial"/>
              </a:rPr>
              <a:t>Quantum query algorithms</a:t>
            </a:r>
            <a:r>
              <a:rPr sz="3200" spc="0" dirty="0" smtClean="0">
                <a:solidFill>
                  <a:srgbClr val="232F3B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graphicFrame>
        <p:nvGraphicFramePr>
          <p:cNvPr id="7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912602"/>
              </p:ext>
            </p:extLst>
          </p:nvPr>
        </p:nvGraphicFramePr>
        <p:xfrm>
          <a:off x="178857" y="2594235"/>
          <a:ext cx="1358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5" imgW="431640" imgH="253800" progId="Equation.3">
                  <p:embed/>
                </p:oleObj>
              </mc:Choice>
              <mc:Fallback>
                <p:oleObj name="Equation" r:id="rId5" imgW="431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57" y="2594235"/>
                        <a:ext cx="1358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5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object 415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67234" y="401063"/>
            <a:ext cx="3756822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Computation</a:t>
            </a:r>
            <a:r>
              <a:rPr sz="2900" b="1" spc="10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0" dirty="0" smtClean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2900">
              <a:latin typeface="Arial"/>
              <a:cs typeface="Arial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5029200" y="4229100"/>
            <a:ext cx="3601692" cy="83099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lv-LV" sz="4800" dirty="0" smtClean="0">
                <a:solidFill>
                  <a:srgbClr val="FF0000"/>
                </a:solidFill>
              </a:rPr>
              <a:t>Q</a:t>
            </a:r>
            <a:r>
              <a:rPr lang="lv-LV" sz="4800" baseline="-25000" dirty="0" smtClean="0">
                <a:solidFill>
                  <a:srgbClr val="FF0000"/>
                </a:solidFill>
              </a:rPr>
              <a:t>2</a:t>
            </a:r>
            <a:r>
              <a:rPr lang="lv-LV" sz="4800" dirty="0" smtClean="0">
                <a:solidFill>
                  <a:srgbClr val="FF0000"/>
                </a:solidFill>
              </a:rPr>
              <a:t> vs R</a:t>
            </a:r>
            <a:r>
              <a:rPr lang="lv-LV" sz="4800" baseline="-25000" dirty="0" smtClean="0">
                <a:solidFill>
                  <a:srgbClr val="FF0000"/>
                </a:solidFill>
              </a:rPr>
              <a:t>2</a:t>
            </a:r>
            <a:r>
              <a:rPr lang="lv-LV" sz="4800" dirty="0" smtClean="0">
                <a:solidFill>
                  <a:srgbClr val="FF0000"/>
                </a:solidFill>
              </a:rPr>
              <a:t> vs D?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446"/>
            <a:ext cx="6781800" cy="4526280"/>
          </a:xfrm>
        </p:spPr>
        <p:txBody>
          <a:bodyPr/>
          <a:lstStyle/>
          <a:p>
            <a:r>
              <a:rPr lang="lv-LV" sz="3600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lv-LV" sz="3600" dirty="0" smtClean="0"/>
              <a:t> – deterministic (decision tree)</a:t>
            </a:r>
          </a:p>
          <a:p>
            <a:r>
              <a:rPr lang="lv-LV" sz="3600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lv-LV" sz="3600" dirty="0" smtClean="0"/>
              <a:t> – randomized</a:t>
            </a:r>
          </a:p>
          <a:p>
            <a:pPr lvl="1"/>
            <a:r>
              <a:rPr lang="lv-LV" sz="3200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lv-LV" sz="3200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lv-LV" sz="3200" dirty="0" smtClean="0"/>
              <a:t> – zero error;</a:t>
            </a:r>
          </a:p>
          <a:p>
            <a:pPr lvl="1"/>
            <a:r>
              <a:rPr lang="lv-LV" sz="3200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lv-LV" sz="32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lv-LV" sz="3200" dirty="0" smtClean="0"/>
              <a:t> – one sided error;</a:t>
            </a:r>
          </a:p>
          <a:p>
            <a:pPr lvl="1"/>
            <a:r>
              <a:rPr lang="lv-LV" sz="3200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lv-LV" sz="32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lv-LV" sz="3200" dirty="0" smtClean="0"/>
              <a:t> – bounded error;</a:t>
            </a:r>
          </a:p>
          <a:p>
            <a:r>
              <a:rPr lang="lv-LV" sz="3600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lv-LV" sz="3600" dirty="0" smtClean="0"/>
              <a:t> – quantum</a:t>
            </a:r>
          </a:p>
          <a:p>
            <a:pPr lvl="1"/>
            <a:r>
              <a:rPr lang="lv-LV" sz="3200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lv-LV" sz="3200" baseline="-25000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lv-LV" sz="3200" dirty="0" smtClean="0"/>
              <a:t> – exact;</a:t>
            </a:r>
          </a:p>
          <a:p>
            <a:pPr lvl="1"/>
            <a:r>
              <a:rPr lang="lv-LV" sz="3200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lv-LV" sz="32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lv-LV" sz="3200" dirty="0" smtClean="0"/>
              <a:t> – bounded error;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object 480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0"/>
                </a:moveTo>
                <a:lnTo>
                  <a:pt x="0" y="0"/>
                </a:lnTo>
                <a:lnTo>
                  <a:pt x="0" y="565764"/>
                </a:lnTo>
              </a:path>
              <a:path w="8926874" h="1131525">
                <a:moveTo>
                  <a:pt x="8926874" y="1131525"/>
                </a:moveTo>
                <a:lnTo>
                  <a:pt x="8926874" y="0"/>
                </a:lnTo>
              </a:path>
              <a:path w="8926874" h="1131525">
                <a:moveTo>
                  <a:pt x="0" y="565764"/>
                </a:moveTo>
                <a:lnTo>
                  <a:pt x="0" y="1131525"/>
                </a:lnTo>
                <a:lnTo>
                  <a:pt x="8926874" y="1131525"/>
                </a:lnTo>
              </a:path>
            </a:pathLst>
          </a:custGeom>
          <a:ln w="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131525" y="1131525"/>
            <a:ext cx="8926874" cy="0"/>
          </a:xfrm>
          <a:custGeom>
            <a:avLst/>
            <a:gdLst/>
            <a:ahLst/>
            <a:cxnLst/>
            <a:rect l="l" t="t" r="r" b="b"/>
            <a:pathLst>
              <a:path w="8926874">
                <a:moveTo>
                  <a:pt x="8926874" y="0"/>
                </a:moveTo>
                <a:lnTo>
                  <a:pt x="0" y="0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4C63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0" y="0"/>
            <a:ext cx="1131525" cy="1131525"/>
          </a:xfrm>
          <a:custGeom>
            <a:avLst/>
            <a:gdLst/>
            <a:ahLst/>
            <a:cxnLst/>
            <a:rect l="l" t="t" r="r" b="b"/>
            <a:pathLst>
              <a:path w="1131525" h="1131525">
                <a:moveTo>
                  <a:pt x="0" y="0"/>
                </a:move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</a:path>
            </a:pathLst>
          </a:custGeom>
          <a:ln w="20244">
            <a:solidFill>
              <a:srgbClr val="232F3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28063" y="2980805"/>
            <a:ext cx="435622" cy="435571"/>
          </a:xfrm>
          <a:custGeom>
            <a:avLst/>
            <a:gdLst/>
            <a:ahLst/>
            <a:cxnLst/>
            <a:rect l="l" t="t" r="r" b="b"/>
            <a:pathLst>
              <a:path w="435622" h="435571">
                <a:moveTo>
                  <a:pt x="87134" y="0"/>
                </a:moveTo>
                <a:lnTo>
                  <a:pt x="76814" y="599"/>
                </a:lnTo>
                <a:lnTo>
                  <a:pt x="62759" y="3430"/>
                </a:lnTo>
                <a:lnTo>
                  <a:pt x="37627" y="15342"/>
                </a:lnTo>
                <a:lnTo>
                  <a:pt x="17756" y="34294"/>
                </a:lnTo>
                <a:lnTo>
                  <a:pt x="4697" y="58738"/>
                </a:lnTo>
                <a:lnTo>
                  <a:pt x="0" y="87121"/>
                </a:lnTo>
                <a:lnTo>
                  <a:pt x="0" y="348437"/>
                </a:lnTo>
                <a:lnTo>
                  <a:pt x="3432" y="372820"/>
                </a:lnTo>
                <a:lnTo>
                  <a:pt x="15346" y="397949"/>
                </a:lnTo>
                <a:lnTo>
                  <a:pt x="34300" y="417817"/>
                </a:lnTo>
                <a:lnTo>
                  <a:pt x="58746" y="430875"/>
                </a:lnTo>
                <a:lnTo>
                  <a:pt x="87134" y="435571"/>
                </a:lnTo>
                <a:lnTo>
                  <a:pt x="348526" y="435571"/>
                </a:lnTo>
                <a:lnTo>
                  <a:pt x="372882" y="432145"/>
                </a:lnTo>
                <a:lnTo>
                  <a:pt x="398011" y="420235"/>
                </a:lnTo>
                <a:lnTo>
                  <a:pt x="417875" y="401280"/>
                </a:lnTo>
                <a:lnTo>
                  <a:pt x="430928" y="376831"/>
                </a:lnTo>
                <a:lnTo>
                  <a:pt x="435622" y="348437"/>
                </a:lnTo>
                <a:lnTo>
                  <a:pt x="435622" y="87121"/>
                </a:lnTo>
                <a:lnTo>
                  <a:pt x="432202" y="62776"/>
                </a:lnTo>
                <a:lnTo>
                  <a:pt x="420302" y="37638"/>
                </a:lnTo>
                <a:lnTo>
                  <a:pt x="401358" y="17762"/>
                </a:lnTo>
                <a:lnTo>
                  <a:pt x="376917" y="4699"/>
                </a:lnTo>
                <a:lnTo>
                  <a:pt x="348526" y="0"/>
                </a:lnTo>
                <a:lnTo>
                  <a:pt x="8713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28063" y="2980805"/>
            <a:ext cx="435622" cy="435571"/>
          </a:xfrm>
          <a:custGeom>
            <a:avLst/>
            <a:gdLst/>
            <a:ahLst/>
            <a:cxnLst/>
            <a:rect l="l" t="t" r="r" b="b"/>
            <a:pathLst>
              <a:path w="435622" h="435571">
                <a:moveTo>
                  <a:pt x="87134" y="0"/>
                </a:moveTo>
                <a:lnTo>
                  <a:pt x="348526" y="0"/>
                </a:lnTo>
                <a:lnTo>
                  <a:pt x="363119" y="1207"/>
                </a:lnTo>
                <a:lnTo>
                  <a:pt x="389728" y="10282"/>
                </a:lnTo>
                <a:lnTo>
                  <a:pt x="411614" y="26946"/>
                </a:lnTo>
                <a:lnTo>
                  <a:pt x="427229" y="49646"/>
                </a:lnTo>
                <a:lnTo>
                  <a:pt x="435026" y="76833"/>
                </a:lnTo>
                <a:lnTo>
                  <a:pt x="435622" y="87121"/>
                </a:lnTo>
                <a:lnTo>
                  <a:pt x="435622" y="348437"/>
                </a:lnTo>
                <a:lnTo>
                  <a:pt x="434416" y="363027"/>
                </a:lnTo>
                <a:lnTo>
                  <a:pt x="425349" y="389640"/>
                </a:lnTo>
                <a:lnTo>
                  <a:pt x="408698" y="411537"/>
                </a:lnTo>
                <a:lnTo>
                  <a:pt x="386008" y="427166"/>
                </a:lnTo>
                <a:lnTo>
                  <a:pt x="358826" y="434974"/>
                </a:lnTo>
                <a:lnTo>
                  <a:pt x="348526" y="435571"/>
                </a:lnTo>
                <a:lnTo>
                  <a:pt x="87134" y="435571"/>
                </a:lnTo>
                <a:lnTo>
                  <a:pt x="72544" y="434365"/>
                </a:lnTo>
                <a:lnTo>
                  <a:pt x="45934" y="425292"/>
                </a:lnTo>
                <a:lnTo>
                  <a:pt x="24040" y="408633"/>
                </a:lnTo>
                <a:lnTo>
                  <a:pt x="8412" y="385940"/>
                </a:lnTo>
                <a:lnTo>
                  <a:pt x="600" y="358764"/>
                </a:lnTo>
                <a:lnTo>
                  <a:pt x="0" y="348437"/>
                </a:lnTo>
                <a:lnTo>
                  <a:pt x="0" y="87121"/>
                </a:lnTo>
                <a:lnTo>
                  <a:pt x="1206" y="72534"/>
                </a:lnTo>
                <a:lnTo>
                  <a:pt x="10278" y="45927"/>
                </a:lnTo>
                <a:lnTo>
                  <a:pt x="26937" y="24035"/>
                </a:lnTo>
                <a:lnTo>
                  <a:pt x="49632" y="8409"/>
                </a:lnTo>
                <a:lnTo>
                  <a:pt x="76814" y="599"/>
                </a:lnTo>
                <a:lnTo>
                  <a:pt x="87134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565209" y="297637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36984" y="297637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91684" y="297637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46397" y="297637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01097" y="297637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55809" y="297637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10509" y="297637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14016" y="2966657"/>
            <a:ext cx="3574186" cy="463783"/>
          </a:xfrm>
          <a:custGeom>
            <a:avLst/>
            <a:gdLst/>
            <a:ahLst/>
            <a:cxnLst/>
            <a:rect l="l" t="t" r="r" b="b"/>
            <a:pathLst>
              <a:path w="3574186" h="463783">
                <a:moveTo>
                  <a:pt x="0" y="0"/>
                </a:moveTo>
                <a:lnTo>
                  <a:pt x="0" y="463783"/>
                </a:lnTo>
                <a:lnTo>
                  <a:pt x="3574186" y="463783"/>
                </a:lnTo>
                <a:lnTo>
                  <a:pt x="3574186" y="0"/>
                </a:lnTo>
                <a:lnTo>
                  <a:pt x="0" y="0"/>
                </a:lnTo>
                <a:close/>
              </a:path>
            </a:pathLst>
          </a:custGeom>
          <a:ln w="161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72410" y="2980805"/>
            <a:ext cx="435622" cy="435571"/>
          </a:xfrm>
          <a:custGeom>
            <a:avLst/>
            <a:gdLst/>
            <a:ahLst/>
            <a:cxnLst/>
            <a:rect l="l" t="t" r="r" b="b"/>
            <a:pathLst>
              <a:path w="435622" h="435571">
                <a:moveTo>
                  <a:pt x="87134" y="0"/>
                </a:moveTo>
                <a:lnTo>
                  <a:pt x="76814" y="599"/>
                </a:lnTo>
                <a:lnTo>
                  <a:pt x="62759" y="3430"/>
                </a:lnTo>
                <a:lnTo>
                  <a:pt x="37627" y="15342"/>
                </a:lnTo>
                <a:lnTo>
                  <a:pt x="17756" y="34294"/>
                </a:lnTo>
                <a:lnTo>
                  <a:pt x="4697" y="58738"/>
                </a:lnTo>
                <a:lnTo>
                  <a:pt x="0" y="87121"/>
                </a:lnTo>
                <a:lnTo>
                  <a:pt x="0" y="348437"/>
                </a:lnTo>
                <a:lnTo>
                  <a:pt x="3432" y="372820"/>
                </a:lnTo>
                <a:lnTo>
                  <a:pt x="15346" y="397949"/>
                </a:lnTo>
                <a:lnTo>
                  <a:pt x="34300" y="417817"/>
                </a:lnTo>
                <a:lnTo>
                  <a:pt x="58746" y="430875"/>
                </a:lnTo>
                <a:lnTo>
                  <a:pt x="87134" y="435571"/>
                </a:lnTo>
                <a:lnTo>
                  <a:pt x="348526" y="435571"/>
                </a:lnTo>
                <a:lnTo>
                  <a:pt x="372882" y="432145"/>
                </a:lnTo>
                <a:lnTo>
                  <a:pt x="398011" y="420235"/>
                </a:lnTo>
                <a:lnTo>
                  <a:pt x="417875" y="401280"/>
                </a:lnTo>
                <a:lnTo>
                  <a:pt x="430928" y="376831"/>
                </a:lnTo>
                <a:lnTo>
                  <a:pt x="435622" y="348437"/>
                </a:lnTo>
                <a:lnTo>
                  <a:pt x="435622" y="87121"/>
                </a:lnTo>
                <a:lnTo>
                  <a:pt x="432202" y="62776"/>
                </a:lnTo>
                <a:lnTo>
                  <a:pt x="420302" y="37638"/>
                </a:lnTo>
                <a:lnTo>
                  <a:pt x="401358" y="17762"/>
                </a:lnTo>
                <a:lnTo>
                  <a:pt x="376917" y="4699"/>
                </a:lnTo>
                <a:lnTo>
                  <a:pt x="348526" y="0"/>
                </a:lnTo>
                <a:lnTo>
                  <a:pt x="8713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72410" y="2980805"/>
            <a:ext cx="435622" cy="435571"/>
          </a:xfrm>
          <a:custGeom>
            <a:avLst/>
            <a:gdLst/>
            <a:ahLst/>
            <a:cxnLst/>
            <a:rect l="l" t="t" r="r" b="b"/>
            <a:pathLst>
              <a:path w="435622" h="435571">
                <a:moveTo>
                  <a:pt x="87134" y="0"/>
                </a:moveTo>
                <a:lnTo>
                  <a:pt x="348526" y="0"/>
                </a:lnTo>
                <a:lnTo>
                  <a:pt x="363119" y="1207"/>
                </a:lnTo>
                <a:lnTo>
                  <a:pt x="389728" y="10282"/>
                </a:lnTo>
                <a:lnTo>
                  <a:pt x="411614" y="26946"/>
                </a:lnTo>
                <a:lnTo>
                  <a:pt x="427229" y="49646"/>
                </a:lnTo>
                <a:lnTo>
                  <a:pt x="435026" y="76833"/>
                </a:lnTo>
                <a:lnTo>
                  <a:pt x="435622" y="87121"/>
                </a:lnTo>
                <a:lnTo>
                  <a:pt x="435622" y="348437"/>
                </a:lnTo>
                <a:lnTo>
                  <a:pt x="434416" y="363027"/>
                </a:lnTo>
                <a:lnTo>
                  <a:pt x="425349" y="389640"/>
                </a:lnTo>
                <a:lnTo>
                  <a:pt x="408698" y="411537"/>
                </a:lnTo>
                <a:lnTo>
                  <a:pt x="386008" y="427166"/>
                </a:lnTo>
                <a:lnTo>
                  <a:pt x="358826" y="434974"/>
                </a:lnTo>
                <a:lnTo>
                  <a:pt x="348526" y="435571"/>
                </a:lnTo>
                <a:lnTo>
                  <a:pt x="87134" y="435571"/>
                </a:lnTo>
                <a:lnTo>
                  <a:pt x="72544" y="434365"/>
                </a:lnTo>
                <a:lnTo>
                  <a:pt x="45934" y="425292"/>
                </a:lnTo>
                <a:lnTo>
                  <a:pt x="24040" y="408633"/>
                </a:lnTo>
                <a:lnTo>
                  <a:pt x="8412" y="385940"/>
                </a:lnTo>
                <a:lnTo>
                  <a:pt x="600" y="358764"/>
                </a:lnTo>
                <a:lnTo>
                  <a:pt x="0" y="348437"/>
                </a:lnTo>
                <a:lnTo>
                  <a:pt x="0" y="87121"/>
                </a:lnTo>
                <a:lnTo>
                  <a:pt x="1206" y="72534"/>
                </a:lnTo>
                <a:lnTo>
                  <a:pt x="10278" y="45927"/>
                </a:lnTo>
                <a:lnTo>
                  <a:pt x="26937" y="24035"/>
                </a:lnTo>
                <a:lnTo>
                  <a:pt x="49632" y="8409"/>
                </a:lnTo>
                <a:lnTo>
                  <a:pt x="76814" y="599"/>
                </a:lnTo>
                <a:lnTo>
                  <a:pt x="87134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16745" y="2980805"/>
            <a:ext cx="435635" cy="435571"/>
          </a:xfrm>
          <a:custGeom>
            <a:avLst/>
            <a:gdLst/>
            <a:ahLst/>
            <a:cxnLst/>
            <a:rect l="l" t="t" r="r" b="b"/>
            <a:pathLst>
              <a:path w="435635" h="435571">
                <a:moveTo>
                  <a:pt x="87134" y="0"/>
                </a:moveTo>
                <a:lnTo>
                  <a:pt x="76817" y="599"/>
                </a:lnTo>
                <a:lnTo>
                  <a:pt x="62764" y="3430"/>
                </a:lnTo>
                <a:lnTo>
                  <a:pt x="37632" y="15342"/>
                </a:lnTo>
                <a:lnTo>
                  <a:pt x="17760" y="34294"/>
                </a:lnTo>
                <a:lnTo>
                  <a:pt x="4698" y="58738"/>
                </a:lnTo>
                <a:lnTo>
                  <a:pt x="0" y="87121"/>
                </a:lnTo>
                <a:lnTo>
                  <a:pt x="0" y="348437"/>
                </a:lnTo>
                <a:lnTo>
                  <a:pt x="3433" y="372820"/>
                </a:lnTo>
                <a:lnTo>
                  <a:pt x="15349" y="397949"/>
                </a:lnTo>
                <a:lnTo>
                  <a:pt x="34306" y="417817"/>
                </a:lnTo>
                <a:lnTo>
                  <a:pt x="58751" y="430875"/>
                </a:lnTo>
                <a:lnTo>
                  <a:pt x="87134" y="435571"/>
                </a:lnTo>
                <a:lnTo>
                  <a:pt x="348538" y="435571"/>
                </a:lnTo>
                <a:lnTo>
                  <a:pt x="372890" y="432145"/>
                </a:lnTo>
                <a:lnTo>
                  <a:pt x="398018" y="420235"/>
                </a:lnTo>
                <a:lnTo>
                  <a:pt x="417884" y="401280"/>
                </a:lnTo>
                <a:lnTo>
                  <a:pt x="430939" y="376831"/>
                </a:lnTo>
                <a:lnTo>
                  <a:pt x="435635" y="348437"/>
                </a:lnTo>
                <a:lnTo>
                  <a:pt x="435635" y="87121"/>
                </a:lnTo>
                <a:lnTo>
                  <a:pt x="432213" y="62776"/>
                </a:lnTo>
                <a:lnTo>
                  <a:pt x="420311" y="37638"/>
                </a:lnTo>
                <a:lnTo>
                  <a:pt x="401366" y="17762"/>
                </a:lnTo>
                <a:lnTo>
                  <a:pt x="376925" y="4699"/>
                </a:lnTo>
                <a:lnTo>
                  <a:pt x="348538" y="0"/>
                </a:lnTo>
                <a:lnTo>
                  <a:pt x="8713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16745" y="2980805"/>
            <a:ext cx="435635" cy="435571"/>
          </a:xfrm>
          <a:custGeom>
            <a:avLst/>
            <a:gdLst/>
            <a:ahLst/>
            <a:cxnLst/>
            <a:rect l="l" t="t" r="r" b="b"/>
            <a:pathLst>
              <a:path w="435635" h="435571">
                <a:moveTo>
                  <a:pt x="87134" y="0"/>
                </a:moveTo>
                <a:lnTo>
                  <a:pt x="348538" y="0"/>
                </a:lnTo>
                <a:lnTo>
                  <a:pt x="363128" y="1207"/>
                </a:lnTo>
                <a:lnTo>
                  <a:pt x="389735" y="10282"/>
                </a:lnTo>
                <a:lnTo>
                  <a:pt x="411622" y="26946"/>
                </a:lnTo>
                <a:lnTo>
                  <a:pt x="427240" y="49646"/>
                </a:lnTo>
                <a:lnTo>
                  <a:pt x="435039" y="76833"/>
                </a:lnTo>
                <a:lnTo>
                  <a:pt x="435635" y="87121"/>
                </a:lnTo>
                <a:lnTo>
                  <a:pt x="435635" y="348437"/>
                </a:lnTo>
                <a:lnTo>
                  <a:pt x="434429" y="363027"/>
                </a:lnTo>
                <a:lnTo>
                  <a:pt x="425360" y="389640"/>
                </a:lnTo>
                <a:lnTo>
                  <a:pt x="408706" y="411537"/>
                </a:lnTo>
                <a:lnTo>
                  <a:pt x="386015" y="427166"/>
                </a:lnTo>
                <a:lnTo>
                  <a:pt x="358836" y="434974"/>
                </a:lnTo>
                <a:lnTo>
                  <a:pt x="348538" y="435571"/>
                </a:lnTo>
                <a:lnTo>
                  <a:pt x="87134" y="435571"/>
                </a:lnTo>
                <a:lnTo>
                  <a:pt x="72547" y="434365"/>
                </a:lnTo>
                <a:lnTo>
                  <a:pt x="45939" y="425292"/>
                </a:lnTo>
                <a:lnTo>
                  <a:pt x="24044" y="408633"/>
                </a:lnTo>
                <a:lnTo>
                  <a:pt x="8414" y="385940"/>
                </a:lnTo>
                <a:lnTo>
                  <a:pt x="601" y="358764"/>
                </a:lnTo>
                <a:lnTo>
                  <a:pt x="0" y="348437"/>
                </a:lnTo>
                <a:lnTo>
                  <a:pt x="0" y="87121"/>
                </a:lnTo>
                <a:lnTo>
                  <a:pt x="1207" y="72534"/>
                </a:lnTo>
                <a:lnTo>
                  <a:pt x="10281" y="45927"/>
                </a:lnTo>
                <a:lnTo>
                  <a:pt x="26942" y="24035"/>
                </a:lnTo>
                <a:lnTo>
                  <a:pt x="49637" y="8409"/>
                </a:lnTo>
                <a:lnTo>
                  <a:pt x="76817" y="599"/>
                </a:lnTo>
                <a:lnTo>
                  <a:pt x="87134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61093" y="2980805"/>
            <a:ext cx="435622" cy="435571"/>
          </a:xfrm>
          <a:custGeom>
            <a:avLst/>
            <a:gdLst/>
            <a:ahLst/>
            <a:cxnLst/>
            <a:rect l="l" t="t" r="r" b="b"/>
            <a:pathLst>
              <a:path w="435622" h="435571">
                <a:moveTo>
                  <a:pt x="87134" y="0"/>
                </a:moveTo>
                <a:lnTo>
                  <a:pt x="76817" y="599"/>
                </a:lnTo>
                <a:lnTo>
                  <a:pt x="62764" y="3430"/>
                </a:lnTo>
                <a:lnTo>
                  <a:pt x="37632" y="15342"/>
                </a:lnTo>
                <a:lnTo>
                  <a:pt x="17760" y="34294"/>
                </a:lnTo>
                <a:lnTo>
                  <a:pt x="4698" y="58738"/>
                </a:lnTo>
                <a:lnTo>
                  <a:pt x="0" y="87121"/>
                </a:lnTo>
                <a:lnTo>
                  <a:pt x="0" y="348437"/>
                </a:lnTo>
                <a:lnTo>
                  <a:pt x="3433" y="372820"/>
                </a:lnTo>
                <a:lnTo>
                  <a:pt x="15349" y="397949"/>
                </a:lnTo>
                <a:lnTo>
                  <a:pt x="34306" y="417817"/>
                </a:lnTo>
                <a:lnTo>
                  <a:pt x="58751" y="430875"/>
                </a:lnTo>
                <a:lnTo>
                  <a:pt x="87134" y="435571"/>
                </a:lnTo>
                <a:lnTo>
                  <a:pt x="348538" y="435571"/>
                </a:lnTo>
                <a:lnTo>
                  <a:pt x="372881" y="432148"/>
                </a:lnTo>
                <a:lnTo>
                  <a:pt x="398009" y="420239"/>
                </a:lnTo>
                <a:lnTo>
                  <a:pt x="417873" y="401284"/>
                </a:lnTo>
                <a:lnTo>
                  <a:pt x="430927" y="376833"/>
                </a:lnTo>
                <a:lnTo>
                  <a:pt x="435622" y="348437"/>
                </a:lnTo>
                <a:lnTo>
                  <a:pt x="435622" y="87121"/>
                </a:lnTo>
                <a:lnTo>
                  <a:pt x="432204" y="62784"/>
                </a:lnTo>
                <a:lnTo>
                  <a:pt x="420306" y="37643"/>
                </a:lnTo>
                <a:lnTo>
                  <a:pt x="401364" y="17765"/>
                </a:lnTo>
                <a:lnTo>
                  <a:pt x="376926" y="4699"/>
                </a:lnTo>
                <a:lnTo>
                  <a:pt x="348538" y="0"/>
                </a:lnTo>
                <a:lnTo>
                  <a:pt x="8713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61093" y="2980805"/>
            <a:ext cx="435622" cy="435571"/>
          </a:xfrm>
          <a:custGeom>
            <a:avLst/>
            <a:gdLst/>
            <a:ahLst/>
            <a:cxnLst/>
            <a:rect l="l" t="t" r="r" b="b"/>
            <a:pathLst>
              <a:path w="435622" h="435571">
                <a:moveTo>
                  <a:pt x="87134" y="0"/>
                </a:moveTo>
                <a:lnTo>
                  <a:pt x="348538" y="0"/>
                </a:lnTo>
                <a:lnTo>
                  <a:pt x="363129" y="1207"/>
                </a:lnTo>
                <a:lnTo>
                  <a:pt x="389735" y="10283"/>
                </a:lnTo>
                <a:lnTo>
                  <a:pt x="411619" y="26949"/>
                </a:lnTo>
                <a:lnTo>
                  <a:pt x="427232" y="49653"/>
                </a:lnTo>
                <a:lnTo>
                  <a:pt x="435027" y="76842"/>
                </a:lnTo>
                <a:lnTo>
                  <a:pt x="435622" y="87121"/>
                </a:lnTo>
                <a:lnTo>
                  <a:pt x="435622" y="348437"/>
                </a:lnTo>
                <a:lnTo>
                  <a:pt x="434416" y="363028"/>
                </a:lnTo>
                <a:lnTo>
                  <a:pt x="425348" y="389642"/>
                </a:lnTo>
                <a:lnTo>
                  <a:pt x="408696" y="411541"/>
                </a:lnTo>
                <a:lnTo>
                  <a:pt x="386006" y="427169"/>
                </a:lnTo>
                <a:lnTo>
                  <a:pt x="358827" y="434975"/>
                </a:lnTo>
                <a:lnTo>
                  <a:pt x="348538" y="435571"/>
                </a:lnTo>
                <a:lnTo>
                  <a:pt x="87134" y="435571"/>
                </a:lnTo>
                <a:lnTo>
                  <a:pt x="72547" y="434365"/>
                </a:lnTo>
                <a:lnTo>
                  <a:pt x="45939" y="425292"/>
                </a:lnTo>
                <a:lnTo>
                  <a:pt x="24044" y="408633"/>
                </a:lnTo>
                <a:lnTo>
                  <a:pt x="8414" y="385940"/>
                </a:lnTo>
                <a:lnTo>
                  <a:pt x="601" y="358764"/>
                </a:lnTo>
                <a:lnTo>
                  <a:pt x="0" y="348437"/>
                </a:lnTo>
                <a:lnTo>
                  <a:pt x="0" y="87121"/>
                </a:lnTo>
                <a:lnTo>
                  <a:pt x="1207" y="72534"/>
                </a:lnTo>
                <a:lnTo>
                  <a:pt x="10281" y="45927"/>
                </a:lnTo>
                <a:lnTo>
                  <a:pt x="26942" y="24035"/>
                </a:lnTo>
                <a:lnTo>
                  <a:pt x="49637" y="8409"/>
                </a:lnTo>
                <a:lnTo>
                  <a:pt x="76817" y="599"/>
                </a:lnTo>
                <a:lnTo>
                  <a:pt x="87134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05047" y="2978024"/>
            <a:ext cx="435622" cy="435533"/>
          </a:xfrm>
          <a:custGeom>
            <a:avLst/>
            <a:gdLst/>
            <a:ahLst/>
            <a:cxnLst/>
            <a:rect l="l" t="t" r="r" b="b"/>
            <a:pathLst>
              <a:path w="435622" h="435533">
                <a:moveTo>
                  <a:pt x="87096" y="0"/>
                </a:moveTo>
                <a:lnTo>
                  <a:pt x="76824" y="593"/>
                </a:lnTo>
                <a:lnTo>
                  <a:pt x="62764" y="3416"/>
                </a:lnTo>
                <a:lnTo>
                  <a:pt x="37626" y="15313"/>
                </a:lnTo>
                <a:lnTo>
                  <a:pt x="17754" y="34257"/>
                </a:lnTo>
                <a:lnTo>
                  <a:pt x="4696" y="58701"/>
                </a:lnTo>
                <a:lnTo>
                  <a:pt x="0" y="87096"/>
                </a:lnTo>
                <a:lnTo>
                  <a:pt x="0" y="348449"/>
                </a:lnTo>
                <a:lnTo>
                  <a:pt x="3413" y="372768"/>
                </a:lnTo>
                <a:lnTo>
                  <a:pt x="15309" y="397905"/>
                </a:lnTo>
                <a:lnTo>
                  <a:pt x="34254" y="417777"/>
                </a:lnTo>
                <a:lnTo>
                  <a:pt x="58699" y="430836"/>
                </a:lnTo>
                <a:lnTo>
                  <a:pt x="87096" y="435533"/>
                </a:lnTo>
                <a:lnTo>
                  <a:pt x="348538" y="435533"/>
                </a:lnTo>
                <a:lnTo>
                  <a:pt x="372849" y="432122"/>
                </a:lnTo>
                <a:lnTo>
                  <a:pt x="397989" y="420228"/>
                </a:lnTo>
                <a:lnTo>
                  <a:pt x="417864" y="401285"/>
                </a:lnTo>
                <a:lnTo>
                  <a:pt x="430924" y="376842"/>
                </a:lnTo>
                <a:lnTo>
                  <a:pt x="435622" y="348449"/>
                </a:lnTo>
                <a:lnTo>
                  <a:pt x="435622" y="87096"/>
                </a:lnTo>
                <a:lnTo>
                  <a:pt x="432209" y="62772"/>
                </a:lnTo>
                <a:lnTo>
                  <a:pt x="420313" y="37631"/>
                </a:lnTo>
                <a:lnTo>
                  <a:pt x="401371" y="17756"/>
                </a:lnTo>
                <a:lnTo>
                  <a:pt x="376929" y="4697"/>
                </a:lnTo>
                <a:lnTo>
                  <a:pt x="348538" y="0"/>
                </a:lnTo>
                <a:lnTo>
                  <a:pt x="87096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05047" y="2978024"/>
            <a:ext cx="435622" cy="435546"/>
          </a:xfrm>
          <a:custGeom>
            <a:avLst/>
            <a:gdLst/>
            <a:ahLst/>
            <a:cxnLst/>
            <a:rect l="l" t="t" r="r" b="b"/>
            <a:pathLst>
              <a:path w="435622" h="435546">
                <a:moveTo>
                  <a:pt x="87096" y="0"/>
                </a:moveTo>
                <a:lnTo>
                  <a:pt x="348538" y="0"/>
                </a:lnTo>
                <a:lnTo>
                  <a:pt x="363132" y="1206"/>
                </a:lnTo>
                <a:lnTo>
                  <a:pt x="389743" y="10279"/>
                </a:lnTo>
                <a:lnTo>
                  <a:pt x="411629" y="26940"/>
                </a:lnTo>
                <a:lnTo>
                  <a:pt x="427242" y="49641"/>
                </a:lnTo>
                <a:lnTo>
                  <a:pt x="435031" y="76833"/>
                </a:lnTo>
                <a:lnTo>
                  <a:pt x="435622" y="87083"/>
                </a:lnTo>
                <a:lnTo>
                  <a:pt x="435622" y="348449"/>
                </a:lnTo>
                <a:lnTo>
                  <a:pt x="434416" y="363042"/>
                </a:lnTo>
                <a:lnTo>
                  <a:pt x="425344" y="389655"/>
                </a:lnTo>
                <a:lnTo>
                  <a:pt x="408685" y="411544"/>
                </a:lnTo>
                <a:lnTo>
                  <a:pt x="385987" y="427160"/>
                </a:lnTo>
                <a:lnTo>
                  <a:pt x="358798" y="434953"/>
                </a:lnTo>
                <a:lnTo>
                  <a:pt x="348538" y="435546"/>
                </a:lnTo>
                <a:lnTo>
                  <a:pt x="87096" y="435546"/>
                </a:lnTo>
                <a:lnTo>
                  <a:pt x="72501" y="434339"/>
                </a:lnTo>
                <a:lnTo>
                  <a:pt x="45888" y="425266"/>
                </a:lnTo>
                <a:lnTo>
                  <a:pt x="24001" y="408606"/>
                </a:lnTo>
                <a:lnTo>
                  <a:pt x="8387" y="385907"/>
                </a:lnTo>
                <a:lnTo>
                  <a:pt x="593" y="358719"/>
                </a:lnTo>
                <a:lnTo>
                  <a:pt x="0" y="348449"/>
                </a:lnTo>
                <a:lnTo>
                  <a:pt x="0" y="87083"/>
                </a:lnTo>
                <a:lnTo>
                  <a:pt x="1206" y="72491"/>
                </a:lnTo>
                <a:lnTo>
                  <a:pt x="10278" y="45881"/>
                </a:lnTo>
                <a:lnTo>
                  <a:pt x="26939" y="23996"/>
                </a:lnTo>
                <a:lnTo>
                  <a:pt x="49640" y="8383"/>
                </a:lnTo>
                <a:lnTo>
                  <a:pt x="76834" y="592"/>
                </a:lnTo>
                <a:lnTo>
                  <a:pt x="87096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49394" y="2978024"/>
            <a:ext cx="435622" cy="435533"/>
          </a:xfrm>
          <a:custGeom>
            <a:avLst/>
            <a:gdLst/>
            <a:ahLst/>
            <a:cxnLst/>
            <a:rect l="l" t="t" r="r" b="b"/>
            <a:pathLst>
              <a:path w="435622" h="435533">
                <a:moveTo>
                  <a:pt x="87083" y="0"/>
                </a:moveTo>
                <a:lnTo>
                  <a:pt x="76823" y="592"/>
                </a:lnTo>
                <a:lnTo>
                  <a:pt x="62765" y="3413"/>
                </a:lnTo>
                <a:lnTo>
                  <a:pt x="37628" y="15309"/>
                </a:lnTo>
                <a:lnTo>
                  <a:pt x="17756" y="34254"/>
                </a:lnTo>
                <a:lnTo>
                  <a:pt x="4697" y="58699"/>
                </a:lnTo>
                <a:lnTo>
                  <a:pt x="0" y="87096"/>
                </a:lnTo>
                <a:lnTo>
                  <a:pt x="0" y="348449"/>
                </a:lnTo>
                <a:lnTo>
                  <a:pt x="3411" y="372760"/>
                </a:lnTo>
                <a:lnTo>
                  <a:pt x="15305" y="397900"/>
                </a:lnTo>
                <a:lnTo>
                  <a:pt x="34248" y="417775"/>
                </a:lnTo>
                <a:lnTo>
                  <a:pt x="58690" y="430836"/>
                </a:lnTo>
                <a:lnTo>
                  <a:pt x="87083" y="435533"/>
                </a:lnTo>
                <a:lnTo>
                  <a:pt x="348526" y="435533"/>
                </a:lnTo>
                <a:lnTo>
                  <a:pt x="372850" y="432120"/>
                </a:lnTo>
                <a:lnTo>
                  <a:pt x="397991" y="420224"/>
                </a:lnTo>
                <a:lnTo>
                  <a:pt x="417865" y="401282"/>
                </a:lnTo>
                <a:lnTo>
                  <a:pt x="430925" y="376841"/>
                </a:lnTo>
                <a:lnTo>
                  <a:pt x="435622" y="348449"/>
                </a:lnTo>
                <a:lnTo>
                  <a:pt x="435622" y="87096"/>
                </a:lnTo>
                <a:lnTo>
                  <a:pt x="432206" y="62764"/>
                </a:lnTo>
                <a:lnTo>
                  <a:pt x="420309" y="37626"/>
                </a:lnTo>
                <a:lnTo>
                  <a:pt x="401365" y="17754"/>
                </a:lnTo>
                <a:lnTo>
                  <a:pt x="376921" y="4696"/>
                </a:lnTo>
                <a:lnTo>
                  <a:pt x="348526" y="0"/>
                </a:lnTo>
                <a:lnTo>
                  <a:pt x="87083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49394" y="2978024"/>
            <a:ext cx="435622" cy="435546"/>
          </a:xfrm>
          <a:custGeom>
            <a:avLst/>
            <a:gdLst/>
            <a:ahLst/>
            <a:cxnLst/>
            <a:rect l="l" t="t" r="r" b="b"/>
            <a:pathLst>
              <a:path w="435622" h="435546">
                <a:moveTo>
                  <a:pt x="87083" y="0"/>
                </a:moveTo>
                <a:lnTo>
                  <a:pt x="348526" y="0"/>
                </a:lnTo>
                <a:lnTo>
                  <a:pt x="363122" y="1206"/>
                </a:lnTo>
                <a:lnTo>
                  <a:pt x="389736" y="10278"/>
                </a:lnTo>
                <a:lnTo>
                  <a:pt x="411624" y="26937"/>
                </a:lnTo>
                <a:lnTo>
                  <a:pt x="427238" y="49635"/>
                </a:lnTo>
                <a:lnTo>
                  <a:pt x="435030" y="76823"/>
                </a:lnTo>
                <a:lnTo>
                  <a:pt x="435622" y="87083"/>
                </a:lnTo>
                <a:lnTo>
                  <a:pt x="435622" y="348449"/>
                </a:lnTo>
                <a:lnTo>
                  <a:pt x="434416" y="363041"/>
                </a:lnTo>
                <a:lnTo>
                  <a:pt x="425345" y="389652"/>
                </a:lnTo>
                <a:lnTo>
                  <a:pt x="408687" y="411540"/>
                </a:lnTo>
                <a:lnTo>
                  <a:pt x="385988" y="427157"/>
                </a:lnTo>
                <a:lnTo>
                  <a:pt x="358798" y="434952"/>
                </a:lnTo>
                <a:lnTo>
                  <a:pt x="348526" y="435546"/>
                </a:lnTo>
                <a:lnTo>
                  <a:pt x="87083" y="435546"/>
                </a:lnTo>
                <a:lnTo>
                  <a:pt x="72491" y="434339"/>
                </a:lnTo>
                <a:lnTo>
                  <a:pt x="45881" y="425265"/>
                </a:lnTo>
                <a:lnTo>
                  <a:pt x="23996" y="408602"/>
                </a:lnTo>
                <a:lnTo>
                  <a:pt x="8383" y="385900"/>
                </a:lnTo>
                <a:lnTo>
                  <a:pt x="592" y="358710"/>
                </a:lnTo>
                <a:lnTo>
                  <a:pt x="0" y="348449"/>
                </a:lnTo>
                <a:lnTo>
                  <a:pt x="0" y="87083"/>
                </a:lnTo>
                <a:lnTo>
                  <a:pt x="1206" y="72490"/>
                </a:lnTo>
                <a:lnTo>
                  <a:pt x="10279" y="45878"/>
                </a:lnTo>
                <a:lnTo>
                  <a:pt x="26940" y="23992"/>
                </a:lnTo>
                <a:lnTo>
                  <a:pt x="49641" y="8380"/>
                </a:lnTo>
                <a:lnTo>
                  <a:pt x="76833" y="591"/>
                </a:lnTo>
                <a:lnTo>
                  <a:pt x="87083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93729" y="2978024"/>
            <a:ext cx="435635" cy="435533"/>
          </a:xfrm>
          <a:custGeom>
            <a:avLst/>
            <a:gdLst/>
            <a:ahLst/>
            <a:cxnLst/>
            <a:rect l="l" t="t" r="r" b="b"/>
            <a:pathLst>
              <a:path w="435635" h="435533">
                <a:moveTo>
                  <a:pt x="87096" y="0"/>
                </a:moveTo>
                <a:lnTo>
                  <a:pt x="76824" y="593"/>
                </a:lnTo>
                <a:lnTo>
                  <a:pt x="62764" y="3416"/>
                </a:lnTo>
                <a:lnTo>
                  <a:pt x="37626" y="15313"/>
                </a:lnTo>
                <a:lnTo>
                  <a:pt x="17754" y="34257"/>
                </a:lnTo>
                <a:lnTo>
                  <a:pt x="4696" y="58701"/>
                </a:lnTo>
                <a:lnTo>
                  <a:pt x="0" y="87096"/>
                </a:lnTo>
                <a:lnTo>
                  <a:pt x="0" y="348449"/>
                </a:lnTo>
                <a:lnTo>
                  <a:pt x="3413" y="372768"/>
                </a:lnTo>
                <a:lnTo>
                  <a:pt x="15309" y="397905"/>
                </a:lnTo>
                <a:lnTo>
                  <a:pt x="34254" y="417777"/>
                </a:lnTo>
                <a:lnTo>
                  <a:pt x="58699" y="430836"/>
                </a:lnTo>
                <a:lnTo>
                  <a:pt x="87096" y="435533"/>
                </a:lnTo>
                <a:lnTo>
                  <a:pt x="348538" y="435533"/>
                </a:lnTo>
                <a:lnTo>
                  <a:pt x="372863" y="432120"/>
                </a:lnTo>
                <a:lnTo>
                  <a:pt x="398004" y="420224"/>
                </a:lnTo>
                <a:lnTo>
                  <a:pt x="417878" y="401282"/>
                </a:lnTo>
                <a:lnTo>
                  <a:pt x="430938" y="376841"/>
                </a:lnTo>
                <a:lnTo>
                  <a:pt x="435635" y="348449"/>
                </a:lnTo>
                <a:lnTo>
                  <a:pt x="435635" y="87096"/>
                </a:lnTo>
                <a:lnTo>
                  <a:pt x="432219" y="62764"/>
                </a:lnTo>
                <a:lnTo>
                  <a:pt x="420322" y="37626"/>
                </a:lnTo>
                <a:lnTo>
                  <a:pt x="401377" y="17754"/>
                </a:lnTo>
                <a:lnTo>
                  <a:pt x="376934" y="4696"/>
                </a:lnTo>
                <a:lnTo>
                  <a:pt x="348538" y="0"/>
                </a:lnTo>
                <a:lnTo>
                  <a:pt x="87096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793729" y="2978024"/>
            <a:ext cx="435635" cy="435546"/>
          </a:xfrm>
          <a:custGeom>
            <a:avLst/>
            <a:gdLst/>
            <a:ahLst/>
            <a:cxnLst/>
            <a:rect l="l" t="t" r="r" b="b"/>
            <a:pathLst>
              <a:path w="435635" h="435546">
                <a:moveTo>
                  <a:pt x="87096" y="0"/>
                </a:moveTo>
                <a:lnTo>
                  <a:pt x="348538" y="0"/>
                </a:lnTo>
                <a:lnTo>
                  <a:pt x="363134" y="1206"/>
                </a:lnTo>
                <a:lnTo>
                  <a:pt x="389749" y="10278"/>
                </a:lnTo>
                <a:lnTo>
                  <a:pt x="411637" y="26937"/>
                </a:lnTo>
                <a:lnTo>
                  <a:pt x="427251" y="49635"/>
                </a:lnTo>
                <a:lnTo>
                  <a:pt x="435042" y="76823"/>
                </a:lnTo>
                <a:lnTo>
                  <a:pt x="435635" y="87083"/>
                </a:lnTo>
                <a:lnTo>
                  <a:pt x="435635" y="348449"/>
                </a:lnTo>
                <a:lnTo>
                  <a:pt x="434429" y="363041"/>
                </a:lnTo>
                <a:lnTo>
                  <a:pt x="425358" y="389652"/>
                </a:lnTo>
                <a:lnTo>
                  <a:pt x="408700" y="411540"/>
                </a:lnTo>
                <a:lnTo>
                  <a:pt x="386001" y="427157"/>
                </a:lnTo>
                <a:lnTo>
                  <a:pt x="358810" y="434952"/>
                </a:lnTo>
                <a:lnTo>
                  <a:pt x="348538" y="435546"/>
                </a:lnTo>
                <a:lnTo>
                  <a:pt x="87096" y="435546"/>
                </a:lnTo>
                <a:lnTo>
                  <a:pt x="72501" y="434339"/>
                </a:lnTo>
                <a:lnTo>
                  <a:pt x="45888" y="425266"/>
                </a:lnTo>
                <a:lnTo>
                  <a:pt x="24001" y="408606"/>
                </a:lnTo>
                <a:lnTo>
                  <a:pt x="8387" y="385907"/>
                </a:lnTo>
                <a:lnTo>
                  <a:pt x="593" y="358719"/>
                </a:lnTo>
                <a:lnTo>
                  <a:pt x="0" y="348449"/>
                </a:lnTo>
                <a:lnTo>
                  <a:pt x="0" y="87083"/>
                </a:lnTo>
                <a:lnTo>
                  <a:pt x="1206" y="72491"/>
                </a:lnTo>
                <a:lnTo>
                  <a:pt x="10278" y="45881"/>
                </a:lnTo>
                <a:lnTo>
                  <a:pt x="26939" y="23996"/>
                </a:lnTo>
                <a:lnTo>
                  <a:pt x="49640" y="8383"/>
                </a:lnTo>
                <a:lnTo>
                  <a:pt x="76834" y="592"/>
                </a:lnTo>
                <a:lnTo>
                  <a:pt x="87096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38077" y="2978024"/>
            <a:ext cx="435622" cy="435533"/>
          </a:xfrm>
          <a:custGeom>
            <a:avLst/>
            <a:gdLst/>
            <a:ahLst/>
            <a:cxnLst/>
            <a:rect l="l" t="t" r="r" b="b"/>
            <a:pathLst>
              <a:path w="435622" h="435533">
                <a:moveTo>
                  <a:pt x="87096" y="0"/>
                </a:moveTo>
                <a:lnTo>
                  <a:pt x="76824" y="593"/>
                </a:lnTo>
                <a:lnTo>
                  <a:pt x="62764" y="3416"/>
                </a:lnTo>
                <a:lnTo>
                  <a:pt x="37626" y="15313"/>
                </a:lnTo>
                <a:lnTo>
                  <a:pt x="17754" y="34257"/>
                </a:lnTo>
                <a:lnTo>
                  <a:pt x="4696" y="58701"/>
                </a:lnTo>
                <a:lnTo>
                  <a:pt x="0" y="87096"/>
                </a:lnTo>
                <a:lnTo>
                  <a:pt x="0" y="348449"/>
                </a:lnTo>
                <a:lnTo>
                  <a:pt x="3413" y="372768"/>
                </a:lnTo>
                <a:lnTo>
                  <a:pt x="15309" y="397905"/>
                </a:lnTo>
                <a:lnTo>
                  <a:pt x="34254" y="417777"/>
                </a:lnTo>
                <a:lnTo>
                  <a:pt x="58699" y="430836"/>
                </a:lnTo>
                <a:lnTo>
                  <a:pt x="87096" y="435533"/>
                </a:lnTo>
                <a:lnTo>
                  <a:pt x="348538" y="435533"/>
                </a:lnTo>
                <a:lnTo>
                  <a:pt x="372849" y="432122"/>
                </a:lnTo>
                <a:lnTo>
                  <a:pt x="397989" y="420228"/>
                </a:lnTo>
                <a:lnTo>
                  <a:pt x="417864" y="401285"/>
                </a:lnTo>
                <a:lnTo>
                  <a:pt x="430924" y="376842"/>
                </a:lnTo>
                <a:lnTo>
                  <a:pt x="435622" y="348449"/>
                </a:lnTo>
                <a:lnTo>
                  <a:pt x="435622" y="87096"/>
                </a:lnTo>
                <a:lnTo>
                  <a:pt x="432209" y="62772"/>
                </a:lnTo>
                <a:lnTo>
                  <a:pt x="420313" y="37631"/>
                </a:lnTo>
                <a:lnTo>
                  <a:pt x="401371" y="17756"/>
                </a:lnTo>
                <a:lnTo>
                  <a:pt x="376929" y="4697"/>
                </a:lnTo>
                <a:lnTo>
                  <a:pt x="348538" y="0"/>
                </a:lnTo>
                <a:lnTo>
                  <a:pt x="87096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38077" y="2978024"/>
            <a:ext cx="435622" cy="435546"/>
          </a:xfrm>
          <a:custGeom>
            <a:avLst/>
            <a:gdLst/>
            <a:ahLst/>
            <a:cxnLst/>
            <a:rect l="l" t="t" r="r" b="b"/>
            <a:pathLst>
              <a:path w="435622" h="435546">
                <a:moveTo>
                  <a:pt x="87096" y="0"/>
                </a:moveTo>
                <a:lnTo>
                  <a:pt x="348538" y="0"/>
                </a:lnTo>
                <a:lnTo>
                  <a:pt x="363132" y="1206"/>
                </a:lnTo>
                <a:lnTo>
                  <a:pt x="389743" y="10279"/>
                </a:lnTo>
                <a:lnTo>
                  <a:pt x="411629" y="26940"/>
                </a:lnTo>
                <a:lnTo>
                  <a:pt x="427242" y="49641"/>
                </a:lnTo>
                <a:lnTo>
                  <a:pt x="435031" y="76833"/>
                </a:lnTo>
                <a:lnTo>
                  <a:pt x="435622" y="87083"/>
                </a:lnTo>
                <a:lnTo>
                  <a:pt x="435622" y="348449"/>
                </a:lnTo>
                <a:lnTo>
                  <a:pt x="434416" y="363042"/>
                </a:lnTo>
                <a:lnTo>
                  <a:pt x="425344" y="389655"/>
                </a:lnTo>
                <a:lnTo>
                  <a:pt x="408685" y="411544"/>
                </a:lnTo>
                <a:lnTo>
                  <a:pt x="385987" y="427160"/>
                </a:lnTo>
                <a:lnTo>
                  <a:pt x="358798" y="434953"/>
                </a:lnTo>
                <a:lnTo>
                  <a:pt x="348538" y="435546"/>
                </a:lnTo>
                <a:lnTo>
                  <a:pt x="87096" y="435546"/>
                </a:lnTo>
                <a:lnTo>
                  <a:pt x="72501" y="434339"/>
                </a:lnTo>
                <a:lnTo>
                  <a:pt x="45888" y="425266"/>
                </a:lnTo>
                <a:lnTo>
                  <a:pt x="24001" y="408606"/>
                </a:lnTo>
                <a:lnTo>
                  <a:pt x="8387" y="385907"/>
                </a:lnTo>
                <a:lnTo>
                  <a:pt x="593" y="358719"/>
                </a:lnTo>
                <a:lnTo>
                  <a:pt x="0" y="348449"/>
                </a:lnTo>
                <a:lnTo>
                  <a:pt x="0" y="87083"/>
                </a:lnTo>
                <a:lnTo>
                  <a:pt x="1206" y="72491"/>
                </a:lnTo>
                <a:lnTo>
                  <a:pt x="10278" y="45881"/>
                </a:lnTo>
                <a:lnTo>
                  <a:pt x="26939" y="23996"/>
                </a:lnTo>
                <a:lnTo>
                  <a:pt x="49640" y="8383"/>
                </a:lnTo>
                <a:lnTo>
                  <a:pt x="76834" y="592"/>
                </a:lnTo>
                <a:lnTo>
                  <a:pt x="87096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44681" y="4222981"/>
            <a:ext cx="435622" cy="435533"/>
          </a:xfrm>
          <a:custGeom>
            <a:avLst/>
            <a:gdLst/>
            <a:ahLst/>
            <a:cxnLst/>
            <a:rect l="l" t="t" r="r" b="b"/>
            <a:pathLst>
              <a:path w="435622" h="435533">
                <a:moveTo>
                  <a:pt x="87134" y="0"/>
                </a:moveTo>
                <a:lnTo>
                  <a:pt x="76845" y="594"/>
                </a:lnTo>
                <a:lnTo>
                  <a:pt x="62777" y="3418"/>
                </a:lnTo>
                <a:lnTo>
                  <a:pt x="37630" y="15315"/>
                </a:lnTo>
                <a:lnTo>
                  <a:pt x="17754" y="34255"/>
                </a:lnTo>
                <a:lnTo>
                  <a:pt x="4696" y="58690"/>
                </a:lnTo>
                <a:lnTo>
                  <a:pt x="0" y="87071"/>
                </a:lnTo>
                <a:lnTo>
                  <a:pt x="0" y="348449"/>
                </a:lnTo>
                <a:lnTo>
                  <a:pt x="3420" y="372792"/>
                </a:lnTo>
                <a:lnTo>
                  <a:pt x="15322" y="397920"/>
                </a:lnTo>
                <a:lnTo>
                  <a:pt x="34271" y="417785"/>
                </a:lnTo>
                <a:lnTo>
                  <a:pt x="58724" y="430838"/>
                </a:lnTo>
                <a:lnTo>
                  <a:pt x="87134" y="435533"/>
                </a:lnTo>
                <a:lnTo>
                  <a:pt x="348487" y="435533"/>
                </a:lnTo>
                <a:lnTo>
                  <a:pt x="372834" y="432113"/>
                </a:lnTo>
                <a:lnTo>
                  <a:pt x="397975" y="420214"/>
                </a:lnTo>
                <a:lnTo>
                  <a:pt x="417855" y="401272"/>
                </a:lnTo>
                <a:lnTo>
                  <a:pt x="430922" y="376835"/>
                </a:lnTo>
                <a:lnTo>
                  <a:pt x="435622" y="348449"/>
                </a:lnTo>
                <a:lnTo>
                  <a:pt x="435622" y="87071"/>
                </a:lnTo>
                <a:lnTo>
                  <a:pt x="432200" y="62742"/>
                </a:lnTo>
                <a:lnTo>
                  <a:pt x="420290" y="37615"/>
                </a:lnTo>
                <a:lnTo>
                  <a:pt x="401332" y="17750"/>
                </a:lnTo>
                <a:lnTo>
                  <a:pt x="376880" y="4695"/>
                </a:lnTo>
                <a:lnTo>
                  <a:pt x="348487" y="0"/>
                </a:lnTo>
                <a:lnTo>
                  <a:pt x="8713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44679" y="4222985"/>
            <a:ext cx="435615" cy="435528"/>
          </a:xfrm>
          <a:custGeom>
            <a:avLst/>
            <a:gdLst/>
            <a:ahLst/>
            <a:cxnLst/>
            <a:rect l="l" t="t" r="r" b="b"/>
            <a:pathLst>
              <a:path w="435615" h="435528">
                <a:moveTo>
                  <a:pt x="87130" y="0"/>
                </a:moveTo>
                <a:lnTo>
                  <a:pt x="348484" y="0"/>
                </a:lnTo>
                <a:lnTo>
                  <a:pt x="363077" y="1206"/>
                </a:lnTo>
                <a:lnTo>
                  <a:pt x="389694" y="10274"/>
                </a:lnTo>
                <a:lnTo>
                  <a:pt x="411591" y="26927"/>
                </a:lnTo>
                <a:lnTo>
                  <a:pt x="427217" y="49617"/>
                </a:lnTo>
                <a:lnTo>
                  <a:pt x="435020" y="76797"/>
                </a:lnTo>
                <a:lnTo>
                  <a:pt x="435615" y="87075"/>
                </a:lnTo>
                <a:lnTo>
                  <a:pt x="435615" y="348440"/>
                </a:lnTo>
                <a:lnTo>
                  <a:pt x="434408" y="363031"/>
                </a:lnTo>
                <a:lnTo>
                  <a:pt x="425331" y="389639"/>
                </a:lnTo>
                <a:lnTo>
                  <a:pt x="408666" y="411522"/>
                </a:lnTo>
                <a:lnTo>
                  <a:pt x="385963" y="427136"/>
                </a:lnTo>
                <a:lnTo>
                  <a:pt x="358774" y="434932"/>
                </a:lnTo>
                <a:lnTo>
                  <a:pt x="348484" y="435528"/>
                </a:lnTo>
                <a:lnTo>
                  <a:pt x="87130" y="435528"/>
                </a:lnTo>
                <a:lnTo>
                  <a:pt x="72526" y="434322"/>
                </a:lnTo>
                <a:lnTo>
                  <a:pt x="45901" y="425255"/>
                </a:lnTo>
                <a:lnTo>
                  <a:pt x="24008" y="408602"/>
                </a:lnTo>
                <a:lnTo>
                  <a:pt x="8392" y="385912"/>
                </a:lnTo>
                <a:lnTo>
                  <a:pt x="595" y="358730"/>
                </a:lnTo>
                <a:lnTo>
                  <a:pt x="0" y="348440"/>
                </a:lnTo>
                <a:lnTo>
                  <a:pt x="0" y="87075"/>
                </a:lnTo>
                <a:lnTo>
                  <a:pt x="1205" y="72486"/>
                </a:lnTo>
                <a:lnTo>
                  <a:pt x="10274" y="45882"/>
                </a:lnTo>
                <a:lnTo>
                  <a:pt x="26932" y="24000"/>
                </a:lnTo>
                <a:lnTo>
                  <a:pt x="49636" y="8388"/>
                </a:lnTo>
                <a:lnTo>
                  <a:pt x="76840" y="594"/>
                </a:lnTo>
                <a:lnTo>
                  <a:pt x="87130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36984" y="421711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66124" y="4221546"/>
            <a:ext cx="435622" cy="435533"/>
          </a:xfrm>
          <a:custGeom>
            <a:avLst/>
            <a:gdLst/>
            <a:ahLst/>
            <a:cxnLst/>
            <a:rect l="l" t="t" r="r" b="b"/>
            <a:pathLst>
              <a:path w="435622" h="435533">
                <a:moveTo>
                  <a:pt x="87134" y="0"/>
                </a:moveTo>
                <a:lnTo>
                  <a:pt x="76833" y="596"/>
                </a:lnTo>
                <a:lnTo>
                  <a:pt x="62775" y="3422"/>
                </a:lnTo>
                <a:lnTo>
                  <a:pt x="37637" y="15323"/>
                </a:lnTo>
                <a:lnTo>
                  <a:pt x="17761" y="34267"/>
                </a:lnTo>
                <a:lnTo>
                  <a:pt x="4698" y="58706"/>
                </a:lnTo>
                <a:lnTo>
                  <a:pt x="0" y="87096"/>
                </a:lnTo>
                <a:lnTo>
                  <a:pt x="0" y="348449"/>
                </a:lnTo>
                <a:lnTo>
                  <a:pt x="3423" y="372792"/>
                </a:lnTo>
                <a:lnTo>
                  <a:pt x="15332" y="397920"/>
                </a:lnTo>
                <a:lnTo>
                  <a:pt x="34287" y="417785"/>
                </a:lnTo>
                <a:lnTo>
                  <a:pt x="58738" y="430838"/>
                </a:lnTo>
                <a:lnTo>
                  <a:pt x="87134" y="435533"/>
                </a:lnTo>
                <a:lnTo>
                  <a:pt x="348526" y="435533"/>
                </a:lnTo>
                <a:lnTo>
                  <a:pt x="372850" y="432120"/>
                </a:lnTo>
                <a:lnTo>
                  <a:pt x="397991" y="420224"/>
                </a:lnTo>
                <a:lnTo>
                  <a:pt x="417865" y="401282"/>
                </a:lnTo>
                <a:lnTo>
                  <a:pt x="430925" y="376841"/>
                </a:lnTo>
                <a:lnTo>
                  <a:pt x="435622" y="348449"/>
                </a:lnTo>
                <a:lnTo>
                  <a:pt x="435622" y="87096"/>
                </a:lnTo>
                <a:lnTo>
                  <a:pt x="432206" y="62764"/>
                </a:lnTo>
                <a:lnTo>
                  <a:pt x="420309" y="37626"/>
                </a:lnTo>
                <a:lnTo>
                  <a:pt x="401365" y="17754"/>
                </a:lnTo>
                <a:lnTo>
                  <a:pt x="376921" y="4696"/>
                </a:lnTo>
                <a:lnTo>
                  <a:pt x="348526" y="0"/>
                </a:lnTo>
                <a:lnTo>
                  <a:pt x="8713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66121" y="4221550"/>
            <a:ext cx="435615" cy="435528"/>
          </a:xfrm>
          <a:custGeom>
            <a:avLst/>
            <a:gdLst/>
            <a:ahLst/>
            <a:cxnLst/>
            <a:rect l="l" t="t" r="r" b="b"/>
            <a:pathLst>
              <a:path w="435615" h="435528">
                <a:moveTo>
                  <a:pt x="87130" y="0"/>
                </a:moveTo>
                <a:lnTo>
                  <a:pt x="348522" y="0"/>
                </a:lnTo>
                <a:lnTo>
                  <a:pt x="363121" y="1206"/>
                </a:lnTo>
                <a:lnTo>
                  <a:pt x="389737" y="10278"/>
                </a:lnTo>
                <a:lnTo>
                  <a:pt x="411624" y="26938"/>
                </a:lnTo>
                <a:lnTo>
                  <a:pt x="427236" y="49636"/>
                </a:lnTo>
                <a:lnTo>
                  <a:pt x="435024" y="76825"/>
                </a:lnTo>
                <a:lnTo>
                  <a:pt x="435615" y="87075"/>
                </a:lnTo>
                <a:lnTo>
                  <a:pt x="435615" y="348440"/>
                </a:lnTo>
                <a:lnTo>
                  <a:pt x="434409" y="363035"/>
                </a:lnTo>
                <a:lnTo>
                  <a:pt x="425338" y="389647"/>
                </a:lnTo>
                <a:lnTo>
                  <a:pt x="408680" y="411533"/>
                </a:lnTo>
                <a:lnTo>
                  <a:pt x="385980" y="427145"/>
                </a:lnTo>
                <a:lnTo>
                  <a:pt x="358786" y="434935"/>
                </a:lnTo>
                <a:lnTo>
                  <a:pt x="348522" y="435528"/>
                </a:lnTo>
                <a:lnTo>
                  <a:pt x="87130" y="435528"/>
                </a:lnTo>
                <a:lnTo>
                  <a:pt x="72538" y="434322"/>
                </a:lnTo>
                <a:lnTo>
                  <a:pt x="45923" y="425255"/>
                </a:lnTo>
                <a:lnTo>
                  <a:pt x="24027" y="408602"/>
                </a:lnTo>
                <a:lnTo>
                  <a:pt x="8400" y="385912"/>
                </a:lnTo>
                <a:lnTo>
                  <a:pt x="596" y="358730"/>
                </a:lnTo>
                <a:lnTo>
                  <a:pt x="0" y="348440"/>
                </a:lnTo>
                <a:lnTo>
                  <a:pt x="0" y="87075"/>
                </a:lnTo>
                <a:lnTo>
                  <a:pt x="1207" y="72486"/>
                </a:lnTo>
                <a:lnTo>
                  <a:pt x="10284" y="45882"/>
                </a:lnTo>
                <a:lnTo>
                  <a:pt x="26952" y="24000"/>
                </a:lnTo>
                <a:lnTo>
                  <a:pt x="49658" y="8388"/>
                </a:lnTo>
                <a:lnTo>
                  <a:pt x="76850" y="594"/>
                </a:lnTo>
                <a:lnTo>
                  <a:pt x="87130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28063" y="4221546"/>
            <a:ext cx="435673" cy="435584"/>
          </a:xfrm>
          <a:custGeom>
            <a:avLst/>
            <a:gdLst/>
            <a:ahLst/>
            <a:cxnLst/>
            <a:rect l="l" t="t" r="r" b="b"/>
            <a:pathLst>
              <a:path w="435673" h="435584">
                <a:moveTo>
                  <a:pt x="87134" y="0"/>
                </a:moveTo>
                <a:lnTo>
                  <a:pt x="76814" y="599"/>
                </a:lnTo>
                <a:lnTo>
                  <a:pt x="62759" y="3431"/>
                </a:lnTo>
                <a:lnTo>
                  <a:pt x="37627" y="15345"/>
                </a:lnTo>
                <a:lnTo>
                  <a:pt x="17756" y="34300"/>
                </a:lnTo>
                <a:lnTo>
                  <a:pt x="4697" y="58743"/>
                </a:lnTo>
                <a:lnTo>
                  <a:pt x="0" y="87122"/>
                </a:lnTo>
                <a:lnTo>
                  <a:pt x="0" y="348449"/>
                </a:lnTo>
                <a:lnTo>
                  <a:pt x="3432" y="372828"/>
                </a:lnTo>
                <a:lnTo>
                  <a:pt x="15346" y="397956"/>
                </a:lnTo>
                <a:lnTo>
                  <a:pt x="34300" y="417826"/>
                </a:lnTo>
                <a:lnTo>
                  <a:pt x="58746" y="430886"/>
                </a:lnTo>
                <a:lnTo>
                  <a:pt x="87134" y="435584"/>
                </a:lnTo>
                <a:lnTo>
                  <a:pt x="348526" y="435584"/>
                </a:lnTo>
                <a:lnTo>
                  <a:pt x="372918" y="432148"/>
                </a:lnTo>
                <a:lnTo>
                  <a:pt x="398047" y="420231"/>
                </a:lnTo>
                <a:lnTo>
                  <a:pt x="417917" y="401275"/>
                </a:lnTo>
                <a:lnTo>
                  <a:pt x="430976" y="376831"/>
                </a:lnTo>
                <a:lnTo>
                  <a:pt x="435673" y="348449"/>
                </a:lnTo>
                <a:lnTo>
                  <a:pt x="435673" y="87122"/>
                </a:lnTo>
                <a:lnTo>
                  <a:pt x="432239" y="62749"/>
                </a:lnTo>
                <a:lnTo>
                  <a:pt x="420323" y="37624"/>
                </a:lnTo>
                <a:lnTo>
                  <a:pt x="401364" y="17756"/>
                </a:lnTo>
                <a:lnTo>
                  <a:pt x="376915" y="4697"/>
                </a:lnTo>
                <a:lnTo>
                  <a:pt x="348526" y="0"/>
                </a:lnTo>
                <a:lnTo>
                  <a:pt x="8713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28063" y="4221546"/>
            <a:ext cx="435673" cy="435571"/>
          </a:xfrm>
          <a:custGeom>
            <a:avLst/>
            <a:gdLst/>
            <a:ahLst/>
            <a:cxnLst/>
            <a:rect l="l" t="t" r="r" b="b"/>
            <a:pathLst>
              <a:path w="435673" h="435571">
                <a:moveTo>
                  <a:pt x="87134" y="0"/>
                </a:moveTo>
                <a:lnTo>
                  <a:pt x="348526" y="0"/>
                </a:lnTo>
                <a:lnTo>
                  <a:pt x="363116" y="1206"/>
                </a:lnTo>
                <a:lnTo>
                  <a:pt x="389729" y="10279"/>
                </a:lnTo>
                <a:lnTo>
                  <a:pt x="411627" y="26936"/>
                </a:lnTo>
                <a:lnTo>
                  <a:pt x="427258" y="49626"/>
                </a:lnTo>
                <a:lnTo>
                  <a:pt x="435072" y="76797"/>
                </a:lnTo>
                <a:lnTo>
                  <a:pt x="435673" y="87122"/>
                </a:lnTo>
                <a:lnTo>
                  <a:pt x="435673" y="348449"/>
                </a:lnTo>
                <a:lnTo>
                  <a:pt x="434466" y="363033"/>
                </a:lnTo>
                <a:lnTo>
                  <a:pt x="425393" y="389636"/>
                </a:lnTo>
                <a:lnTo>
                  <a:pt x="408733" y="411528"/>
                </a:lnTo>
                <a:lnTo>
                  <a:pt x="386037" y="427157"/>
                </a:lnTo>
                <a:lnTo>
                  <a:pt x="358855" y="434970"/>
                </a:lnTo>
                <a:lnTo>
                  <a:pt x="348526" y="435571"/>
                </a:lnTo>
                <a:lnTo>
                  <a:pt x="87134" y="435571"/>
                </a:lnTo>
                <a:lnTo>
                  <a:pt x="72543" y="434364"/>
                </a:lnTo>
                <a:lnTo>
                  <a:pt x="45931" y="425291"/>
                </a:lnTo>
                <a:lnTo>
                  <a:pt x="24036" y="408631"/>
                </a:lnTo>
                <a:lnTo>
                  <a:pt x="8409" y="385938"/>
                </a:lnTo>
                <a:lnTo>
                  <a:pt x="599" y="358764"/>
                </a:lnTo>
                <a:lnTo>
                  <a:pt x="0" y="348449"/>
                </a:lnTo>
                <a:lnTo>
                  <a:pt x="0" y="87122"/>
                </a:lnTo>
                <a:lnTo>
                  <a:pt x="1206" y="72537"/>
                </a:lnTo>
                <a:lnTo>
                  <a:pt x="10278" y="45932"/>
                </a:lnTo>
                <a:lnTo>
                  <a:pt x="26937" y="24039"/>
                </a:lnTo>
                <a:lnTo>
                  <a:pt x="49632" y="8411"/>
                </a:lnTo>
                <a:lnTo>
                  <a:pt x="76814" y="599"/>
                </a:lnTo>
                <a:lnTo>
                  <a:pt x="87134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10509" y="421711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65209" y="421711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91684" y="421711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46397" y="421711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01097" y="421711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55809" y="421711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14016" y="4207398"/>
            <a:ext cx="3574186" cy="463783"/>
          </a:xfrm>
          <a:custGeom>
            <a:avLst/>
            <a:gdLst/>
            <a:ahLst/>
            <a:cxnLst/>
            <a:rect l="l" t="t" r="r" b="b"/>
            <a:pathLst>
              <a:path w="3574186" h="463783">
                <a:moveTo>
                  <a:pt x="0" y="0"/>
                </a:moveTo>
                <a:lnTo>
                  <a:pt x="0" y="463783"/>
                </a:lnTo>
                <a:lnTo>
                  <a:pt x="3574186" y="463783"/>
                </a:lnTo>
                <a:lnTo>
                  <a:pt x="3574186" y="0"/>
                </a:lnTo>
                <a:lnTo>
                  <a:pt x="0" y="0"/>
                </a:lnTo>
                <a:close/>
              </a:path>
            </a:pathLst>
          </a:custGeom>
          <a:ln w="161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07345" y="4220110"/>
            <a:ext cx="435622" cy="435533"/>
          </a:xfrm>
          <a:custGeom>
            <a:avLst/>
            <a:gdLst/>
            <a:ahLst/>
            <a:cxnLst/>
            <a:rect l="l" t="t" r="r" b="b"/>
            <a:pathLst>
              <a:path w="435622" h="435533">
                <a:moveTo>
                  <a:pt x="87134" y="0"/>
                </a:moveTo>
                <a:lnTo>
                  <a:pt x="76826" y="596"/>
                </a:lnTo>
                <a:lnTo>
                  <a:pt x="62761" y="3422"/>
                </a:lnTo>
                <a:lnTo>
                  <a:pt x="37620" y="15323"/>
                </a:lnTo>
                <a:lnTo>
                  <a:pt x="17749" y="34267"/>
                </a:lnTo>
                <a:lnTo>
                  <a:pt x="4694" y="58706"/>
                </a:lnTo>
                <a:lnTo>
                  <a:pt x="0" y="87096"/>
                </a:lnTo>
                <a:lnTo>
                  <a:pt x="0" y="348399"/>
                </a:lnTo>
                <a:lnTo>
                  <a:pt x="3429" y="372795"/>
                </a:lnTo>
                <a:lnTo>
                  <a:pt x="15335" y="397928"/>
                </a:lnTo>
                <a:lnTo>
                  <a:pt x="34284" y="417791"/>
                </a:lnTo>
                <a:lnTo>
                  <a:pt x="58731" y="430840"/>
                </a:lnTo>
                <a:lnTo>
                  <a:pt x="87134" y="435533"/>
                </a:lnTo>
                <a:lnTo>
                  <a:pt x="348488" y="435533"/>
                </a:lnTo>
                <a:lnTo>
                  <a:pt x="372871" y="432103"/>
                </a:lnTo>
                <a:lnTo>
                  <a:pt x="398000" y="420197"/>
                </a:lnTo>
                <a:lnTo>
                  <a:pt x="417868" y="401249"/>
                </a:lnTo>
                <a:lnTo>
                  <a:pt x="430925" y="376802"/>
                </a:lnTo>
                <a:lnTo>
                  <a:pt x="435622" y="348399"/>
                </a:lnTo>
                <a:lnTo>
                  <a:pt x="435622" y="87096"/>
                </a:lnTo>
                <a:lnTo>
                  <a:pt x="432196" y="62740"/>
                </a:lnTo>
                <a:lnTo>
                  <a:pt x="420286" y="37611"/>
                </a:lnTo>
                <a:lnTo>
                  <a:pt x="401331" y="17747"/>
                </a:lnTo>
                <a:lnTo>
                  <a:pt x="376881" y="4694"/>
                </a:lnTo>
                <a:lnTo>
                  <a:pt x="348488" y="0"/>
                </a:lnTo>
                <a:lnTo>
                  <a:pt x="8713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07349" y="4220115"/>
            <a:ext cx="435615" cy="435528"/>
          </a:xfrm>
          <a:custGeom>
            <a:avLst/>
            <a:gdLst/>
            <a:ahLst/>
            <a:cxnLst/>
            <a:rect l="l" t="t" r="r" b="b"/>
            <a:pathLst>
              <a:path w="435615" h="435528">
                <a:moveTo>
                  <a:pt x="87130" y="0"/>
                </a:moveTo>
                <a:lnTo>
                  <a:pt x="348484" y="0"/>
                </a:lnTo>
                <a:lnTo>
                  <a:pt x="363076" y="1205"/>
                </a:lnTo>
                <a:lnTo>
                  <a:pt x="389691" y="10273"/>
                </a:lnTo>
                <a:lnTo>
                  <a:pt x="411588" y="26925"/>
                </a:lnTo>
                <a:lnTo>
                  <a:pt x="427214" y="49615"/>
                </a:lnTo>
                <a:lnTo>
                  <a:pt x="435018" y="76797"/>
                </a:lnTo>
                <a:lnTo>
                  <a:pt x="435615" y="87087"/>
                </a:lnTo>
                <a:lnTo>
                  <a:pt x="435615" y="348389"/>
                </a:lnTo>
                <a:lnTo>
                  <a:pt x="434408" y="362991"/>
                </a:lnTo>
                <a:lnTo>
                  <a:pt x="425337" y="389611"/>
                </a:lnTo>
                <a:lnTo>
                  <a:pt x="408680" y="411503"/>
                </a:lnTo>
                <a:lnTo>
                  <a:pt x="385989" y="427122"/>
                </a:lnTo>
                <a:lnTo>
                  <a:pt x="358812" y="434928"/>
                </a:lnTo>
                <a:lnTo>
                  <a:pt x="348484" y="435528"/>
                </a:lnTo>
                <a:lnTo>
                  <a:pt x="87130" y="435528"/>
                </a:lnTo>
                <a:lnTo>
                  <a:pt x="72530" y="434323"/>
                </a:lnTo>
                <a:lnTo>
                  <a:pt x="45911" y="425259"/>
                </a:lnTo>
                <a:lnTo>
                  <a:pt x="24022" y="408610"/>
                </a:lnTo>
                <a:lnTo>
                  <a:pt x="8404" y="385919"/>
                </a:lnTo>
                <a:lnTo>
                  <a:pt x="600" y="358727"/>
                </a:lnTo>
                <a:lnTo>
                  <a:pt x="0" y="348389"/>
                </a:lnTo>
                <a:lnTo>
                  <a:pt x="0" y="87087"/>
                </a:lnTo>
                <a:lnTo>
                  <a:pt x="1205" y="72496"/>
                </a:lnTo>
                <a:lnTo>
                  <a:pt x="10273" y="45889"/>
                </a:lnTo>
                <a:lnTo>
                  <a:pt x="26929" y="24005"/>
                </a:lnTo>
                <a:lnTo>
                  <a:pt x="49629" y="8392"/>
                </a:lnTo>
                <a:lnTo>
                  <a:pt x="76831" y="595"/>
                </a:lnTo>
                <a:lnTo>
                  <a:pt x="87130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58934" y="4225051"/>
            <a:ext cx="435610" cy="435546"/>
          </a:xfrm>
          <a:custGeom>
            <a:avLst/>
            <a:gdLst/>
            <a:ahLst/>
            <a:cxnLst/>
            <a:rect l="l" t="t" r="r" b="b"/>
            <a:pathLst>
              <a:path w="435610" h="435546">
                <a:moveTo>
                  <a:pt x="87134" y="0"/>
                </a:moveTo>
                <a:lnTo>
                  <a:pt x="76824" y="596"/>
                </a:lnTo>
                <a:lnTo>
                  <a:pt x="62757" y="3422"/>
                </a:lnTo>
                <a:lnTo>
                  <a:pt x="37614" y="15323"/>
                </a:lnTo>
                <a:lnTo>
                  <a:pt x="17746" y="34267"/>
                </a:lnTo>
                <a:lnTo>
                  <a:pt x="4693" y="58706"/>
                </a:lnTo>
                <a:lnTo>
                  <a:pt x="0" y="87096"/>
                </a:lnTo>
                <a:lnTo>
                  <a:pt x="0" y="348449"/>
                </a:lnTo>
                <a:lnTo>
                  <a:pt x="3422" y="372801"/>
                </a:lnTo>
                <a:lnTo>
                  <a:pt x="15322" y="397929"/>
                </a:lnTo>
                <a:lnTo>
                  <a:pt x="34269" y="417795"/>
                </a:lnTo>
                <a:lnTo>
                  <a:pt x="58721" y="430850"/>
                </a:lnTo>
                <a:lnTo>
                  <a:pt x="87134" y="435546"/>
                </a:lnTo>
                <a:lnTo>
                  <a:pt x="348488" y="435546"/>
                </a:lnTo>
                <a:lnTo>
                  <a:pt x="372833" y="432124"/>
                </a:lnTo>
                <a:lnTo>
                  <a:pt x="397971" y="420222"/>
                </a:lnTo>
                <a:lnTo>
                  <a:pt x="417847" y="401277"/>
                </a:lnTo>
                <a:lnTo>
                  <a:pt x="430910" y="376836"/>
                </a:lnTo>
                <a:lnTo>
                  <a:pt x="435610" y="348449"/>
                </a:lnTo>
                <a:lnTo>
                  <a:pt x="435610" y="87096"/>
                </a:lnTo>
                <a:lnTo>
                  <a:pt x="432186" y="62748"/>
                </a:lnTo>
                <a:lnTo>
                  <a:pt x="420278" y="37616"/>
                </a:lnTo>
                <a:lnTo>
                  <a:pt x="401324" y="17749"/>
                </a:lnTo>
                <a:lnTo>
                  <a:pt x="376877" y="4695"/>
                </a:lnTo>
                <a:lnTo>
                  <a:pt x="348488" y="0"/>
                </a:lnTo>
                <a:lnTo>
                  <a:pt x="8713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58931" y="4225055"/>
            <a:ext cx="435615" cy="435541"/>
          </a:xfrm>
          <a:custGeom>
            <a:avLst/>
            <a:gdLst/>
            <a:ahLst/>
            <a:cxnLst/>
            <a:rect l="l" t="t" r="r" b="b"/>
            <a:pathLst>
              <a:path w="435615" h="435541">
                <a:moveTo>
                  <a:pt x="87130" y="0"/>
                </a:moveTo>
                <a:lnTo>
                  <a:pt x="348484" y="0"/>
                </a:lnTo>
                <a:lnTo>
                  <a:pt x="363075" y="1206"/>
                </a:lnTo>
                <a:lnTo>
                  <a:pt x="389689" y="10274"/>
                </a:lnTo>
                <a:lnTo>
                  <a:pt x="411584" y="26928"/>
                </a:lnTo>
                <a:lnTo>
                  <a:pt x="427211" y="49619"/>
                </a:lnTo>
                <a:lnTo>
                  <a:pt x="435017" y="76800"/>
                </a:lnTo>
                <a:lnTo>
                  <a:pt x="435615" y="87100"/>
                </a:lnTo>
                <a:lnTo>
                  <a:pt x="435615" y="348453"/>
                </a:lnTo>
                <a:lnTo>
                  <a:pt x="434408" y="363041"/>
                </a:lnTo>
                <a:lnTo>
                  <a:pt x="425331" y="389646"/>
                </a:lnTo>
                <a:lnTo>
                  <a:pt x="408666" y="411530"/>
                </a:lnTo>
                <a:lnTo>
                  <a:pt x="385963" y="427146"/>
                </a:lnTo>
                <a:lnTo>
                  <a:pt x="358774" y="434945"/>
                </a:lnTo>
                <a:lnTo>
                  <a:pt x="348484" y="435541"/>
                </a:lnTo>
                <a:lnTo>
                  <a:pt x="87130" y="435541"/>
                </a:lnTo>
                <a:lnTo>
                  <a:pt x="72526" y="434334"/>
                </a:lnTo>
                <a:lnTo>
                  <a:pt x="45901" y="425265"/>
                </a:lnTo>
                <a:lnTo>
                  <a:pt x="24008" y="408610"/>
                </a:lnTo>
                <a:lnTo>
                  <a:pt x="8392" y="385919"/>
                </a:lnTo>
                <a:lnTo>
                  <a:pt x="595" y="358740"/>
                </a:lnTo>
                <a:lnTo>
                  <a:pt x="0" y="348453"/>
                </a:lnTo>
                <a:lnTo>
                  <a:pt x="0" y="87100"/>
                </a:lnTo>
                <a:lnTo>
                  <a:pt x="1205" y="72509"/>
                </a:lnTo>
                <a:lnTo>
                  <a:pt x="10272" y="45901"/>
                </a:lnTo>
                <a:lnTo>
                  <a:pt x="26925" y="24015"/>
                </a:lnTo>
                <a:lnTo>
                  <a:pt x="49623" y="8397"/>
                </a:lnTo>
                <a:lnTo>
                  <a:pt x="76821" y="597"/>
                </a:lnTo>
                <a:lnTo>
                  <a:pt x="87130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16745" y="4221546"/>
            <a:ext cx="435673" cy="435584"/>
          </a:xfrm>
          <a:custGeom>
            <a:avLst/>
            <a:gdLst/>
            <a:ahLst/>
            <a:cxnLst/>
            <a:rect l="l" t="t" r="r" b="b"/>
            <a:pathLst>
              <a:path w="435673" h="435584">
                <a:moveTo>
                  <a:pt x="87134" y="0"/>
                </a:moveTo>
                <a:lnTo>
                  <a:pt x="76817" y="599"/>
                </a:lnTo>
                <a:lnTo>
                  <a:pt x="62764" y="3431"/>
                </a:lnTo>
                <a:lnTo>
                  <a:pt x="37632" y="15345"/>
                </a:lnTo>
                <a:lnTo>
                  <a:pt x="17760" y="34300"/>
                </a:lnTo>
                <a:lnTo>
                  <a:pt x="4698" y="58743"/>
                </a:lnTo>
                <a:lnTo>
                  <a:pt x="0" y="87122"/>
                </a:lnTo>
                <a:lnTo>
                  <a:pt x="0" y="348449"/>
                </a:lnTo>
                <a:lnTo>
                  <a:pt x="3433" y="372828"/>
                </a:lnTo>
                <a:lnTo>
                  <a:pt x="15349" y="397956"/>
                </a:lnTo>
                <a:lnTo>
                  <a:pt x="34306" y="417826"/>
                </a:lnTo>
                <a:lnTo>
                  <a:pt x="58751" y="430886"/>
                </a:lnTo>
                <a:lnTo>
                  <a:pt x="87134" y="435584"/>
                </a:lnTo>
                <a:lnTo>
                  <a:pt x="348538" y="435584"/>
                </a:lnTo>
                <a:lnTo>
                  <a:pt x="372917" y="432150"/>
                </a:lnTo>
                <a:lnTo>
                  <a:pt x="398045" y="420234"/>
                </a:lnTo>
                <a:lnTo>
                  <a:pt x="417915" y="401278"/>
                </a:lnTo>
                <a:lnTo>
                  <a:pt x="430975" y="376833"/>
                </a:lnTo>
                <a:lnTo>
                  <a:pt x="435673" y="348449"/>
                </a:lnTo>
                <a:lnTo>
                  <a:pt x="435673" y="87122"/>
                </a:lnTo>
                <a:lnTo>
                  <a:pt x="432241" y="62757"/>
                </a:lnTo>
                <a:lnTo>
                  <a:pt x="420327" y="37629"/>
                </a:lnTo>
                <a:lnTo>
                  <a:pt x="401370" y="17759"/>
                </a:lnTo>
                <a:lnTo>
                  <a:pt x="376923" y="4698"/>
                </a:lnTo>
                <a:lnTo>
                  <a:pt x="348538" y="0"/>
                </a:lnTo>
                <a:lnTo>
                  <a:pt x="8713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16745" y="4221546"/>
            <a:ext cx="435673" cy="435571"/>
          </a:xfrm>
          <a:custGeom>
            <a:avLst/>
            <a:gdLst/>
            <a:ahLst/>
            <a:cxnLst/>
            <a:rect l="l" t="t" r="r" b="b"/>
            <a:pathLst>
              <a:path w="435673" h="435571">
                <a:moveTo>
                  <a:pt x="87134" y="0"/>
                </a:moveTo>
                <a:lnTo>
                  <a:pt x="348538" y="0"/>
                </a:lnTo>
                <a:lnTo>
                  <a:pt x="363126" y="1206"/>
                </a:lnTo>
                <a:lnTo>
                  <a:pt x="389736" y="10280"/>
                </a:lnTo>
                <a:lnTo>
                  <a:pt x="411632" y="26940"/>
                </a:lnTo>
                <a:lnTo>
                  <a:pt x="427261" y="49633"/>
                </a:lnTo>
                <a:lnTo>
                  <a:pt x="435073" y="76806"/>
                </a:lnTo>
                <a:lnTo>
                  <a:pt x="435673" y="87122"/>
                </a:lnTo>
                <a:lnTo>
                  <a:pt x="435673" y="348449"/>
                </a:lnTo>
                <a:lnTo>
                  <a:pt x="434466" y="363034"/>
                </a:lnTo>
                <a:lnTo>
                  <a:pt x="425392" y="389639"/>
                </a:lnTo>
                <a:lnTo>
                  <a:pt x="408731" y="411532"/>
                </a:lnTo>
                <a:lnTo>
                  <a:pt x="386035" y="427160"/>
                </a:lnTo>
                <a:lnTo>
                  <a:pt x="358856" y="434971"/>
                </a:lnTo>
                <a:lnTo>
                  <a:pt x="348538" y="435571"/>
                </a:lnTo>
                <a:lnTo>
                  <a:pt x="87134" y="435571"/>
                </a:lnTo>
                <a:lnTo>
                  <a:pt x="72546" y="434364"/>
                </a:lnTo>
                <a:lnTo>
                  <a:pt x="45936" y="425291"/>
                </a:lnTo>
                <a:lnTo>
                  <a:pt x="24041" y="408631"/>
                </a:lnTo>
                <a:lnTo>
                  <a:pt x="8411" y="385938"/>
                </a:lnTo>
                <a:lnTo>
                  <a:pt x="599" y="358764"/>
                </a:lnTo>
                <a:lnTo>
                  <a:pt x="0" y="348449"/>
                </a:lnTo>
                <a:lnTo>
                  <a:pt x="0" y="87122"/>
                </a:lnTo>
                <a:lnTo>
                  <a:pt x="1207" y="72537"/>
                </a:lnTo>
                <a:lnTo>
                  <a:pt x="10281" y="45932"/>
                </a:lnTo>
                <a:lnTo>
                  <a:pt x="26942" y="24039"/>
                </a:lnTo>
                <a:lnTo>
                  <a:pt x="49637" y="8411"/>
                </a:lnTo>
                <a:lnTo>
                  <a:pt x="76817" y="599"/>
                </a:lnTo>
                <a:lnTo>
                  <a:pt x="87134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49394" y="4218777"/>
            <a:ext cx="435622" cy="435521"/>
          </a:xfrm>
          <a:custGeom>
            <a:avLst/>
            <a:gdLst/>
            <a:ahLst/>
            <a:cxnLst/>
            <a:rect l="l" t="t" r="r" b="b"/>
            <a:pathLst>
              <a:path w="435622" h="435521">
                <a:moveTo>
                  <a:pt x="87134" y="0"/>
                </a:moveTo>
                <a:lnTo>
                  <a:pt x="76836" y="595"/>
                </a:lnTo>
                <a:lnTo>
                  <a:pt x="62769" y="3419"/>
                </a:lnTo>
                <a:lnTo>
                  <a:pt x="37625" y="15315"/>
                </a:lnTo>
                <a:lnTo>
                  <a:pt x="17752" y="34255"/>
                </a:lnTo>
                <a:lnTo>
                  <a:pt x="4695" y="58693"/>
                </a:lnTo>
                <a:lnTo>
                  <a:pt x="0" y="87083"/>
                </a:lnTo>
                <a:lnTo>
                  <a:pt x="0" y="348437"/>
                </a:lnTo>
                <a:lnTo>
                  <a:pt x="3420" y="372779"/>
                </a:lnTo>
                <a:lnTo>
                  <a:pt x="15322" y="397907"/>
                </a:lnTo>
                <a:lnTo>
                  <a:pt x="34271" y="417772"/>
                </a:lnTo>
                <a:lnTo>
                  <a:pt x="58724" y="430825"/>
                </a:lnTo>
                <a:lnTo>
                  <a:pt x="87134" y="435521"/>
                </a:lnTo>
                <a:lnTo>
                  <a:pt x="348526" y="435521"/>
                </a:lnTo>
                <a:lnTo>
                  <a:pt x="372850" y="432107"/>
                </a:lnTo>
                <a:lnTo>
                  <a:pt x="397991" y="420212"/>
                </a:lnTo>
                <a:lnTo>
                  <a:pt x="417865" y="401269"/>
                </a:lnTo>
                <a:lnTo>
                  <a:pt x="430925" y="376828"/>
                </a:lnTo>
                <a:lnTo>
                  <a:pt x="435622" y="348437"/>
                </a:lnTo>
                <a:lnTo>
                  <a:pt x="435622" y="87083"/>
                </a:lnTo>
                <a:lnTo>
                  <a:pt x="432208" y="62760"/>
                </a:lnTo>
                <a:lnTo>
                  <a:pt x="420312" y="37622"/>
                </a:lnTo>
                <a:lnTo>
                  <a:pt x="401368" y="17752"/>
                </a:lnTo>
                <a:lnTo>
                  <a:pt x="376923" y="4695"/>
                </a:lnTo>
                <a:lnTo>
                  <a:pt x="348526" y="0"/>
                </a:lnTo>
                <a:lnTo>
                  <a:pt x="8713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49394" y="4218777"/>
            <a:ext cx="435622" cy="435533"/>
          </a:xfrm>
          <a:custGeom>
            <a:avLst/>
            <a:gdLst/>
            <a:ahLst/>
            <a:cxnLst/>
            <a:rect l="l" t="t" r="r" b="b"/>
            <a:pathLst>
              <a:path w="435622" h="435533">
                <a:moveTo>
                  <a:pt x="87134" y="0"/>
                </a:moveTo>
                <a:lnTo>
                  <a:pt x="348526" y="0"/>
                </a:lnTo>
                <a:lnTo>
                  <a:pt x="363123" y="1206"/>
                </a:lnTo>
                <a:lnTo>
                  <a:pt x="389739" y="10276"/>
                </a:lnTo>
                <a:lnTo>
                  <a:pt x="411628" y="26934"/>
                </a:lnTo>
                <a:lnTo>
                  <a:pt x="427241" y="49631"/>
                </a:lnTo>
                <a:lnTo>
                  <a:pt x="435031" y="76820"/>
                </a:lnTo>
                <a:lnTo>
                  <a:pt x="435622" y="87071"/>
                </a:lnTo>
                <a:lnTo>
                  <a:pt x="435622" y="348437"/>
                </a:lnTo>
                <a:lnTo>
                  <a:pt x="434416" y="363029"/>
                </a:lnTo>
                <a:lnTo>
                  <a:pt x="425345" y="389639"/>
                </a:lnTo>
                <a:lnTo>
                  <a:pt x="408687" y="411528"/>
                </a:lnTo>
                <a:lnTo>
                  <a:pt x="385988" y="427144"/>
                </a:lnTo>
                <a:lnTo>
                  <a:pt x="358798" y="434939"/>
                </a:lnTo>
                <a:lnTo>
                  <a:pt x="348526" y="435533"/>
                </a:lnTo>
                <a:lnTo>
                  <a:pt x="87134" y="435533"/>
                </a:lnTo>
                <a:lnTo>
                  <a:pt x="72532" y="434327"/>
                </a:lnTo>
                <a:lnTo>
                  <a:pt x="45909" y="425258"/>
                </a:lnTo>
                <a:lnTo>
                  <a:pt x="24015" y="408604"/>
                </a:lnTo>
                <a:lnTo>
                  <a:pt x="8396" y="385913"/>
                </a:lnTo>
                <a:lnTo>
                  <a:pt x="596" y="358735"/>
                </a:lnTo>
                <a:lnTo>
                  <a:pt x="0" y="348437"/>
                </a:lnTo>
                <a:lnTo>
                  <a:pt x="0" y="87071"/>
                </a:lnTo>
                <a:lnTo>
                  <a:pt x="1206" y="72481"/>
                </a:lnTo>
                <a:lnTo>
                  <a:pt x="10276" y="45877"/>
                </a:lnTo>
                <a:lnTo>
                  <a:pt x="26936" y="23997"/>
                </a:lnTo>
                <a:lnTo>
                  <a:pt x="49641" y="8387"/>
                </a:lnTo>
                <a:lnTo>
                  <a:pt x="76845" y="594"/>
                </a:lnTo>
                <a:lnTo>
                  <a:pt x="87134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93729" y="4218777"/>
            <a:ext cx="435635" cy="435521"/>
          </a:xfrm>
          <a:custGeom>
            <a:avLst/>
            <a:gdLst/>
            <a:ahLst/>
            <a:cxnLst/>
            <a:rect l="l" t="t" r="r" b="b"/>
            <a:pathLst>
              <a:path w="435635" h="435521">
                <a:moveTo>
                  <a:pt x="87147" y="0"/>
                </a:moveTo>
                <a:lnTo>
                  <a:pt x="76836" y="596"/>
                </a:lnTo>
                <a:lnTo>
                  <a:pt x="62768" y="3421"/>
                </a:lnTo>
                <a:lnTo>
                  <a:pt x="37623" y="15319"/>
                </a:lnTo>
                <a:lnTo>
                  <a:pt x="17750" y="34259"/>
                </a:lnTo>
                <a:lnTo>
                  <a:pt x="4694" y="58695"/>
                </a:lnTo>
                <a:lnTo>
                  <a:pt x="0" y="87083"/>
                </a:lnTo>
                <a:lnTo>
                  <a:pt x="0" y="348437"/>
                </a:lnTo>
                <a:lnTo>
                  <a:pt x="3423" y="372787"/>
                </a:lnTo>
                <a:lnTo>
                  <a:pt x="15326" y="397912"/>
                </a:lnTo>
                <a:lnTo>
                  <a:pt x="34277" y="417774"/>
                </a:lnTo>
                <a:lnTo>
                  <a:pt x="58732" y="430826"/>
                </a:lnTo>
                <a:lnTo>
                  <a:pt x="87147" y="435521"/>
                </a:lnTo>
                <a:lnTo>
                  <a:pt x="348538" y="435521"/>
                </a:lnTo>
                <a:lnTo>
                  <a:pt x="372863" y="432107"/>
                </a:lnTo>
                <a:lnTo>
                  <a:pt x="398004" y="420212"/>
                </a:lnTo>
                <a:lnTo>
                  <a:pt x="417878" y="401269"/>
                </a:lnTo>
                <a:lnTo>
                  <a:pt x="430938" y="376828"/>
                </a:lnTo>
                <a:lnTo>
                  <a:pt x="435635" y="348437"/>
                </a:lnTo>
                <a:lnTo>
                  <a:pt x="435635" y="87083"/>
                </a:lnTo>
                <a:lnTo>
                  <a:pt x="432221" y="62760"/>
                </a:lnTo>
                <a:lnTo>
                  <a:pt x="420325" y="37622"/>
                </a:lnTo>
                <a:lnTo>
                  <a:pt x="401381" y="17752"/>
                </a:lnTo>
                <a:lnTo>
                  <a:pt x="376936" y="4695"/>
                </a:lnTo>
                <a:lnTo>
                  <a:pt x="348538" y="0"/>
                </a:lnTo>
                <a:lnTo>
                  <a:pt x="87147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93729" y="4218777"/>
            <a:ext cx="435635" cy="435533"/>
          </a:xfrm>
          <a:custGeom>
            <a:avLst/>
            <a:gdLst/>
            <a:ahLst/>
            <a:cxnLst/>
            <a:rect l="l" t="t" r="r" b="b"/>
            <a:pathLst>
              <a:path w="435635" h="435533">
                <a:moveTo>
                  <a:pt x="87147" y="0"/>
                </a:moveTo>
                <a:lnTo>
                  <a:pt x="348538" y="0"/>
                </a:lnTo>
                <a:lnTo>
                  <a:pt x="363135" y="1206"/>
                </a:lnTo>
                <a:lnTo>
                  <a:pt x="389752" y="10276"/>
                </a:lnTo>
                <a:lnTo>
                  <a:pt x="411641" y="26934"/>
                </a:lnTo>
                <a:lnTo>
                  <a:pt x="427254" y="49631"/>
                </a:lnTo>
                <a:lnTo>
                  <a:pt x="435043" y="76820"/>
                </a:lnTo>
                <a:lnTo>
                  <a:pt x="435635" y="87071"/>
                </a:lnTo>
                <a:lnTo>
                  <a:pt x="435635" y="348437"/>
                </a:lnTo>
                <a:lnTo>
                  <a:pt x="434429" y="363029"/>
                </a:lnTo>
                <a:lnTo>
                  <a:pt x="425358" y="389639"/>
                </a:lnTo>
                <a:lnTo>
                  <a:pt x="408700" y="411528"/>
                </a:lnTo>
                <a:lnTo>
                  <a:pt x="386001" y="427144"/>
                </a:lnTo>
                <a:lnTo>
                  <a:pt x="358810" y="434939"/>
                </a:lnTo>
                <a:lnTo>
                  <a:pt x="348538" y="435533"/>
                </a:lnTo>
                <a:lnTo>
                  <a:pt x="87147" y="435533"/>
                </a:lnTo>
                <a:lnTo>
                  <a:pt x="72542" y="434327"/>
                </a:lnTo>
                <a:lnTo>
                  <a:pt x="45916" y="425259"/>
                </a:lnTo>
                <a:lnTo>
                  <a:pt x="24020" y="408608"/>
                </a:lnTo>
                <a:lnTo>
                  <a:pt x="8400" y="385920"/>
                </a:lnTo>
                <a:lnTo>
                  <a:pt x="598" y="358744"/>
                </a:lnTo>
                <a:lnTo>
                  <a:pt x="0" y="348437"/>
                </a:lnTo>
                <a:lnTo>
                  <a:pt x="0" y="87071"/>
                </a:lnTo>
                <a:lnTo>
                  <a:pt x="1206" y="72482"/>
                </a:lnTo>
                <a:lnTo>
                  <a:pt x="10275" y="45879"/>
                </a:lnTo>
                <a:lnTo>
                  <a:pt x="26935" y="24000"/>
                </a:lnTo>
                <a:lnTo>
                  <a:pt x="49639" y="8390"/>
                </a:lnTo>
                <a:lnTo>
                  <a:pt x="76846" y="595"/>
                </a:lnTo>
                <a:lnTo>
                  <a:pt x="87147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810000" y="401063"/>
            <a:ext cx="5814049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Separations</a:t>
            </a:r>
            <a:r>
              <a:rPr lang="lv-LV" sz="2900" b="1" dirty="0" smtClean="0">
                <a:solidFill>
                  <a:srgbClr val="FFFFFF"/>
                </a:solidFill>
                <a:latin typeface="Arial"/>
                <a:cs typeface="Arial"/>
              </a:rPr>
              <a:t> for partial functions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4016" y="4207398"/>
            <a:ext cx="451192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195">
              <a:lnSpc>
                <a:spcPct val="95825"/>
              </a:lnSpc>
              <a:spcBef>
                <a:spcPts val="365"/>
              </a:spcBef>
            </a:pPr>
            <a:r>
              <a:rPr sz="2400" b="1" spc="0" dirty="0" smtClean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5209" y="4207398"/>
            <a:ext cx="445300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038">
              <a:lnSpc>
                <a:spcPct val="95825"/>
              </a:lnSpc>
              <a:spcBef>
                <a:spcPts val="365"/>
              </a:spcBef>
            </a:pPr>
            <a:r>
              <a:rPr sz="2400" b="1" spc="0" dirty="0" smtClean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0509" y="4207398"/>
            <a:ext cx="445300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6385">
              <a:lnSpc>
                <a:spcPct val="95825"/>
              </a:lnSpc>
              <a:spcBef>
                <a:spcPts val="365"/>
              </a:spcBef>
            </a:pPr>
            <a:r>
              <a:rPr sz="2400" b="1" spc="0" dirty="0" smtClean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5809" y="4207398"/>
            <a:ext cx="445287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235">
              <a:lnSpc>
                <a:spcPct val="95825"/>
              </a:lnSpc>
              <a:spcBef>
                <a:spcPts val="390"/>
              </a:spcBef>
            </a:pPr>
            <a:r>
              <a:rPr sz="2400" b="1" spc="0" dirty="0" smtClean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01097" y="4207398"/>
            <a:ext cx="445300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6359">
              <a:lnSpc>
                <a:spcPct val="95825"/>
              </a:lnSpc>
              <a:spcBef>
                <a:spcPts val="355"/>
              </a:spcBef>
            </a:pPr>
            <a:r>
              <a:rPr sz="2400" b="1" spc="0" dirty="0" smtClean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6397" y="4207398"/>
            <a:ext cx="445287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121">
              <a:lnSpc>
                <a:spcPct val="95825"/>
              </a:lnSpc>
              <a:spcBef>
                <a:spcPts val="340"/>
              </a:spcBef>
            </a:pPr>
            <a:r>
              <a:rPr sz="2400" b="1" spc="0" dirty="0" smtClean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1684" y="4207398"/>
            <a:ext cx="445300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168">
              <a:lnSpc>
                <a:spcPct val="95825"/>
              </a:lnSpc>
              <a:spcBef>
                <a:spcPts val="340"/>
              </a:spcBef>
            </a:pPr>
            <a:r>
              <a:rPr sz="2400" b="1" spc="0" dirty="0" smtClean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36984" y="4207398"/>
            <a:ext cx="451218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807">
              <a:lnSpc>
                <a:spcPct val="95825"/>
              </a:lnSpc>
              <a:spcBef>
                <a:spcPts val="375"/>
              </a:spcBef>
            </a:pPr>
            <a:r>
              <a:rPr sz="2400" b="1" spc="0" dirty="0" smtClean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4016" y="2966657"/>
            <a:ext cx="451192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183">
              <a:lnSpc>
                <a:spcPct val="95825"/>
              </a:lnSpc>
              <a:spcBef>
                <a:spcPts val="365"/>
              </a:spcBef>
            </a:pPr>
            <a:r>
              <a:rPr sz="2400" b="1" spc="0" dirty="0" smtClean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5209" y="2966657"/>
            <a:ext cx="445300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325">
              <a:lnSpc>
                <a:spcPct val="95825"/>
              </a:lnSpc>
              <a:spcBef>
                <a:spcPts val="365"/>
              </a:spcBef>
            </a:pPr>
            <a:r>
              <a:rPr sz="2400" b="1" spc="0" dirty="0" smtClean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0509" y="2966657"/>
            <a:ext cx="445300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6372">
              <a:lnSpc>
                <a:spcPct val="95825"/>
              </a:lnSpc>
              <a:spcBef>
                <a:spcPts val="365"/>
              </a:spcBef>
            </a:pPr>
            <a:r>
              <a:rPr sz="2400" b="1" spc="0" dirty="0" smtClean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5809" y="2966657"/>
            <a:ext cx="445287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420">
              <a:lnSpc>
                <a:spcPct val="95825"/>
              </a:lnSpc>
              <a:spcBef>
                <a:spcPts val="365"/>
              </a:spcBef>
            </a:pPr>
            <a:r>
              <a:rPr sz="2400" b="1" spc="0" dirty="0" smtClean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1097" y="2966657"/>
            <a:ext cx="445300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073">
              <a:lnSpc>
                <a:spcPct val="95825"/>
              </a:lnSpc>
              <a:spcBef>
                <a:spcPts val="340"/>
              </a:spcBef>
            </a:pPr>
            <a:r>
              <a:rPr sz="2400" b="1" spc="0" dirty="0" smtClean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6397" y="2966657"/>
            <a:ext cx="445287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108">
              <a:lnSpc>
                <a:spcPct val="95825"/>
              </a:lnSpc>
              <a:spcBef>
                <a:spcPts val="340"/>
              </a:spcBef>
            </a:pPr>
            <a:r>
              <a:rPr sz="2400" b="1" spc="0" dirty="0" smtClean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1684" y="2966657"/>
            <a:ext cx="445300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168">
              <a:lnSpc>
                <a:spcPct val="95825"/>
              </a:lnSpc>
              <a:spcBef>
                <a:spcPts val="340"/>
              </a:spcBef>
            </a:pPr>
            <a:r>
              <a:rPr sz="2400" b="1" spc="0" dirty="0" smtClean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6984" y="2966657"/>
            <a:ext cx="451218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216">
              <a:lnSpc>
                <a:spcPct val="95825"/>
              </a:lnSpc>
              <a:spcBef>
                <a:spcPts val="340"/>
              </a:spcBef>
            </a:pPr>
            <a:r>
              <a:rPr sz="2400" b="1" spc="0" dirty="0" smtClean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1635873" y="3657588"/>
            <a:ext cx="7797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>
                <a:solidFill>
                  <a:srgbClr val="00B050"/>
                </a:solidFill>
              </a:rPr>
              <a:t>Accept</a:t>
            </a:r>
            <a:r>
              <a:rPr lang="lv-LV" sz="3200" dirty="0" smtClean="0"/>
              <a:t> if exactly half of the variables are ones</a:t>
            </a:r>
            <a:endParaRPr lang="en-US" sz="3200" dirty="0"/>
          </a:p>
        </p:txBody>
      </p:sp>
      <p:sp>
        <p:nvSpPr>
          <p:cNvPr id="487" name="TextBox 486"/>
          <p:cNvSpPr txBox="1"/>
          <p:nvPr/>
        </p:nvSpPr>
        <p:spPr>
          <a:xfrm>
            <a:off x="1635873" y="2288190"/>
            <a:ext cx="6358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>
                <a:solidFill>
                  <a:srgbClr val="00B050"/>
                </a:solidFill>
              </a:rPr>
              <a:t>Reject</a:t>
            </a:r>
            <a:r>
              <a:rPr lang="lv-LV" sz="3200" dirty="0" smtClean="0"/>
              <a:t> if all input variables are zeroes</a:t>
            </a:r>
            <a:endParaRPr lang="en-US" sz="3200" dirty="0"/>
          </a:p>
        </p:txBody>
      </p:sp>
      <p:sp>
        <p:nvSpPr>
          <p:cNvPr id="488" name="TextBox 487"/>
          <p:cNvSpPr txBox="1"/>
          <p:nvPr/>
        </p:nvSpPr>
        <p:spPr>
          <a:xfrm>
            <a:off x="1635873" y="1398024"/>
            <a:ext cx="7486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>
                <a:solidFill>
                  <a:srgbClr val="00B050"/>
                </a:solidFill>
              </a:rPr>
              <a:t>Example:</a:t>
            </a:r>
            <a:r>
              <a:rPr lang="lv-LV" sz="3200" dirty="0" smtClean="0"/>
              <a:t> </a:t>
            </a:r>
            <a:r>
              <a:rPr lang="lv-LV" sz="3200" dirty="0" smtClean="0"/>
              <a:t>(modified) Deutsch-Jozsa </a:t>
            </a:r>
            <a:r>
              <a:rPr lang="lv-LV" sz="3200" dirty="0" smtClean="0"/>
              <a:t>problem</a:t>
            </a:r>
            <a:endParaRPr lang="en-US" sz="3200" dirty="0"/>
          </a:p>
        </p:txBody>
      </p:sp>
      <p:sp>
        <p:nvSpPr>
          <p:cNvPr id="489" name="TextBox 488"/>
          <p:cNvSpPr txBox="1"/>
          <p:nvPr/>
        </p:nvSpPr>
        <p:spPr>
          <a:xfrm>
            <a:off x="1717090" y="4880742"/>
            <a:ext cx="1978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>
                <a:solidFill>
                  <a:schemeClr val="accent6"/>
                </a:solidFill>
              </a:rPr>
              <a:t>Q</a:t>
            </a:r>
            <a:r>
              <a:rPr lang="lv-LV" sz="3200" baseline="-25000" dirty="0" smtClean="0">
                <a:solidFill>
                  <a:schemeClr val="accent6"/>
                </a:solidFill>
              </a:rPr>
              <a:t>E</a:t>
            </a:r>
            <a:r>
              <a:rPr lang="lv-LV" sz="3200" dirty="0" smtClean="0">
                <a:solidFill>
                  <a:schemeClr val="accent6"/>
                </a:solidFill>
              </a:rPr>
              <a:t>=1, R</a:t>
            </a:r>
            <a:r>
              <a:rPr lang="lv-LV" sz="3200" baseline="-25000" dirty="0" smtClean="0">
                <a:solidFill>
                  <a:schemeClr val="accent6"/>
                </a:solidFill>
              </a:rPr>
              <a:t>1</a:t>
            </a:r>
            <a:r>
              <a:rPr lang="lv-LV" sz="3200" dirty="0" smtClean="0">
                <a:solidFill>
                  <a:schemeClr val="accent6"/>
                </a:solidFill>
              </a:rPr>
              <a:t>=1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490" name="object 52"/>
          <p:cNvSpPr/>
          <p:nvPr/>
        </p:nvSpPr>
        <p:spPr>
          <a:xfrm>
            <a:off x="4131060" y="5721875"/>
            <a:ext cx="435673" cy="435584"/>
          </a:xfrm>
          <a:custGeom>
            <a:avLst/>
            <a:gdLst/>
            <a:ahLst/>
            <a:cxnLst/>
            <a:rect l="l" t="t" r="r" b="b"/>
            <a:pathLst>
              <a:path w="435673" h="435584">
                <a:moveTo>
                  <a:pt x="87134" y="0"/>
                </a:moveTo>
                <a:lnTo>
                  <a:pt x="76814" y="599"/>
                </a:lnTo>
                <a:lnTo>
                  <a:pt x="62759" y="3431"/>
                </a:lnTo>
                <a:lnTo>
                  <a:pt x="37627" y="15345"/>
                </a:lnTo>
                <a:lnTo>
                  <a:pt x="17756" y="34300"/>
                </a:lnTo>
                <a:lnTo>
                  <a:pt x="4697" y="58743"/>
                </a:lnTo>
                <a:lnTo>
                  <a:pt x="0" y="87122"/>
                </a:lnTo>
                <a:lnTo>
                  <a:pt x="0" y="348449"/>
                </a:lnTo>
                <a:lnTo>
                  <a:pt x="3432" y="372828"/>
                </a:lnTo>
                <a:lnTo>
                  <a:pt x="15346" y="397956"/>
                </a:lnTo>
                <a:lnTo>
                  <a:pt x="34300" y="417826"/>
                </a:lnTo>
                <a:lnTo>
                  <a:pt x="58746" y="430886"/>
                </a:lnTo>
                <a:lnTo>
                  <a:pt x="87134" y="435584"/>
                </a:lnTo>
                <a:lnTo>
                  <a:pt x="348526" y="435584"/>
                </a:lnTo>
                <a:lnTo>
                  <a:pt x="372918" y="432148"/>
                </a:lnTo>
                <a:lnTo>
                  <a:pt x="398047" y="420231"/>
                </a:lnTo>
                <a:lnTo>
                  <a:pt x="417917" y="401275"/>
                </a:lnTo>
                <a:lnTo>
                  <a:pt x="430976" y="376831"/>
                </a:lnTo>
                <a:lnTo>
                  <a:pt x="435673" y="348449"/>
                </a:lnTo>
                <a:lnTo>
                  <a:pt x="435673" y="87122"/>
                </a:lnTo>
                <a:lnTo>
                  <a:pt x="432239" y="62749"/>
                </a:lnTo>
                <a:lnTo>
                  <a:pt x="420323" y="37624"/>
                </a:lnTo>
                <a:lnTo>
                  <a:pt x="401364" y="17756"/>
                </a:lnTo>
                <a:lnTo>
                  <a:pt x="376915" y="4697"/>
                </a:lnTo>
                <a:lnTo>
                  <a:pt x="348526" y="0"/>
                </a:lnTo>
                <a:lnTo>
                  <a:pt x="8713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53"/>
          <p:cNvSpPr/>
          <p:nvPr/>
        </p:nvSpPr>
        <p:spPr>
          <a:xfrm>
            <a:off x="4131060" y="5721875"/>
            <a:ext cx="435673" cy="435571"/>
          </a:xfrm>
          <a:custGeom>
            <a:avLst/>
            <a:gdLst/>
            <a:ahLst/>
            <a:cxnLst/>
            <a:rect l="l" t="t" r="r" b="b"/>
            <a:pathLst>
              <a:path w="435673" h="435571">
                <a:moveTo>
                  <a:pt x="87134" y="0"/>
                </a:moveTo>
                <a:lnTo>
                  <a:pt x="348526" y="0"/>
                </a:lnTo>
                <a:lnTo>
                  <a:pt x="363116" y="1206"/>
                </a:lnTo>
                <a:lnTo>
                  <a:pt x="389729" y="10279"/>
                </a:lnTo>
                <a:lnTo>
                  <a:pt x="411627" y="26936"/>
                </a:lnTo>
                <a:lnTo>
                  <a:pt x="427258" y="49626"/>
                </a:lnTo>
                <a:lnTo>
                  <a:pt x="435072" y="76797"/>
                </a:lnTo>
                <a:lnTo>
                  <a:pt x="435673" y="87122"/>
                </a:lnTo>
                <a:lnTo>
                  <a:pt x="435673" y="348449"/>
                </a:lnTo>
                <a:lnTo>
                  <a:pt x="434466" y="363033"/>
                </a:lnTo>
                <a:lnTo>
                  <a:pt x="425393" y="389636"/>
                </a:lnTo>
                <a:lnTo>
                  <a:pt x="408733" y="411528"/>
                </a:lnTo>
                <a:lnTo>
                  <a:pt x="386037" y="427157"/>
                </a:lnTo>
                <a:lnTo>
                  <a:pt x="358855" y="434970"/>
                </a:lnTo>
                <a:lnTo>
                  <a:pt x="348526" y="435571"/>
                </a:lnTo>
                <a:lnTo>
                  <a:pt x="87134" y="435571"/>
                </a:lnTo>
                <a:lnTo>
                  <a:pt x="72543" y="434364"/>
                </a:lnTo>
                <a:lnTo>
                  <a:pt x="45931" y="425291"/>
                </a:lnTo>
                <a:lnTo>
                  <a:pt x="24036" y="408631"/>
                </a:lnTo>
                <a:lnTo>
                  <a:pt x="8409" y="385938"/>
                </a:lnTo>
                <a:lnTo>
                  <a:pt x="599" y="358764"/>
                </a:lnTo>
                <a:lnTo>
                  <a:pt x="0" y="348449"/>
                </a:lnTo>
                <a:lnTo>
                  <a:pt x="0" y="87122"/>
                </a:lnTo>
                <a:lnTo>
                  <a:pt x="1206" y="72537"/>
                </a:lnTo>
                <a:lnTo>
                  <a:pt x="10278" y="45932"/>
                </a:lnTo>
                <a:lnTo>
                  <a:pt x="26937" y="24039"/>
                </a:lnTo>
                <a:lnTo>
                  <a:pt x="49632" y="8411"/>
                </a:lnTo>
                <a:lnTo>
                  <a:pt x="76814" y="599"/>
                </a:lnTo>
                <a:lnTo>
                  <a:pt x="87134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54"/>
          <p:cNvSpPr/>
          <p:nvPr/>
        </p:nvSpPr>
        <p:spPr>
          <a:xfrm>
            <a:off x="4568206" y="571744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55"/>
          <p:cNvSpPr/>
          <p:nvPr/>
        </p:nvSpPr>
        <p:spPr>
          <a:xfrm>
            <a:off x="7239981" y="571744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56"/>
          <p:cNvSpPr/>
          <p:nvPr/>
        </p:nvSpPr>
        <p:spPr>
          <a:xfrm>
            <a:off x="6794681" y="571744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57"/>
          <p:cNvSpPr/>
          <p:nvPr/>
        </p:nvSpPr>
        <p:spPr>
          <a:xfrm>
            <a:off x="6349394" y="571744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58"/>
          <p:cNvSpPr/>
          <p:nvPr/>
        </p:nvSpPr>
        <p:spPr>
          <a:xfrm>
            <a:off x="5904094" y="571744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59"/>
          <p:cNvSpPr/>
          <p:nvPr/>
        </p:nvSpPr>
        <p:spPr>
          <a:xfrm>
            <a:off x="5458806" y="571744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60"/>
          <p:cNvSpPr/>
          <p:nvPr/>
        </p:nvSpPr>
        <p:spPr>
          <a:xfrm>
            <a:off x="5013506" y="5717443"/>
            <a:ext cx="0" cy="444347"/>
          </a:xfrm>
          <a:custGeom>
            <a:avLst/>
            <a:gdLst/>
            <a:ahLst/>
            <a:cxnLst/>
            <a:rect l="l" t="t" r="r" b="b"/>
            <a:pathLst>
              <a:path h="444347">
                <a:moveTo>
                  <a:pt x="0" y="0"/>
                </a:moveTo>
                <a:lnTo>
                  <a:pt x="0" y="444347"/>
                </a:lnTo>
              </a:path>
            </a:pathLst>
          </a:custGeom>
          <a:ln w="314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61"/>
          <p:cNvSpPr/>
          <p:nvPr/>
        </p:nvSpPr>
        <p:spPr>
          <a:xfrm>
            <a:off x="4117013" y="5707727"/>
            <a:ext cx="3574186" cy="463783"/>
          </a:xfrm>
          <a:custGeom>
            <a:avLst/>
            <a:gdLst/>
            <a:ahLst/>
            <a:cxnLst/>
            <a:rect l="l" t="t" r="r" b="b"/>
            <a:pathLst>
              <a:path w="3574186" h="463783">
                <a:moveTo>
                  <a:pt x="0" y="0"/>
                </a:moveTo>
                <a:lnTo>
                  <a:pt x="0" y="463783"/>
                </a:lnTo>
                <a:lnTo>
                  <a:pt x="3574186" y="463783"/>
                </a:lnTo>
                <a:lnTo>
                  <a:pt x="3574186" y="0"/>
                </a:lnTo>
                <a:lnTo>
                  <a:pt x="0" y="0"/>
                </a:lnTo>
                <a:close/>
              </a:path>
            </a:pathLst>
          </a:custGeom>
          <a:ln w="161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62"/>
          <p:cNvSpPr/>
          <p:nvPr/>
        </p:nvSpPr>
        <p:spPr>
          <a:xfrm>
            <a:off x="5019742" y="5721875"/>
            <a:ext cx="435673" cy="435584"/>
          </a:xfrm>
          <a:custGeom>
            <a:avLst/>
            <a:gdLst/>
            <a:ahLst/>
            <a:cxnLst/>
            <a:rect l="l" t="t" r="r" b="b"/>
            <a:pathLst>
              <a:path w="435673" h="435584">
                <a:moveTo>
                  <a:pt x="87134" y="0"/>
                </a:moveTo>
                <a:lnTo>
                  <a:pt x="76817" y="599"/>
                </a:lnTo>
                <a:lnTo>
                  <a:pt x="62764" y="3431"/>
                </a:lnTo>
                <a:lnTo>
                  <a:pt x="37632" y="15345"/>
                </a:lnTo>
                <a:lnTo>
                  <a:pt x="17760" y="34300"/>
                </a:lnTo>
                <a:lnTo>
                  <a:pt x="4698" y="58743"/>
                </a:lnTo>
                <a:lnTo>
                  <a:pt x="0" y="87122"/>
                </a:lnTo>
                <a:lnTo>
                  <a:pt x="0" y="348449"/>
                </a:lnTo>
                <a:lnTo>
                  <a:pt x="3433" y="372828"/>
                </a:lnTo>
                <a:lnTo>
                  <a:pt x="15349" y="397956"/>
                </a:lnTo>
                <a:lnTo>
                  <a:pt x="34306" y="417826"/>
                </a:lnTo>
                <a:lnTo>
                  <a:pt x="58751" y="430886"/>
                </a:lnTo>
                <a:lnTo>
                  <a:pt x="87134" y="435584"/>
                </a:lnTo>
                <a:lnTo>
                  <a:pt x="348538" y="435584"/>
                </a:lnTo>
                <a:lnTo>
                  <a:pt x="372917" y="432150"/>
                </a:lnTo>
                <a:lnTo>
                  <a:pt x="398045" y="420234"/>
                </a:lnTo>
                <a:lnTo>
                  <a:pt x="417915" y="401278"/>
                </a:lnTo>
                <a:lnTo>
                  <a:pt x="430975" y="376833"/>
                </a:lnTo>
                <a:lnTo>
                  <a:pt x="435673" y="348449"/>
                </a:lnTo>
                <a:lnTo>
                  <a:pt x="435673" y="87122"/>
                </a:lnTo>
                <a:lnTo>
                  <a:pt x="432241" y="62757"/>
                </a:lnTo>
                <a:lnTo>
                  <a:pt x="420327" y="37629"/>
                </a:lnTo>
                <a:lnTo>
                  <a:pt x="401370" y="17759"/>
                </a:lnTo>
                <a:lnTo>
                  <a:pt x="376923" y="4698"/>
                </a:lnTo>
                <a:lnTo>
                  <a:pt x="348538" y="0"/>
                </a:lnTo>
                <a:lnTo>
                  <a:pt x="8713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63"/>
          <p:cNvSpPr/>
          <p:nvPr/>
        </p:nvSpPr>
        <p:spPr>
          <a:xfrm>
            <a:off x="5019742" y="5721875"/>
            <a:ext cx="435673" cy="435571"/>
          </a:xfrm>
          <a:custGeom>
            <a:avLst/>
            <a:gdLst/>
            <a:ahLst/>
            <a:cxnLst/>
            <a:rect l="l" t="t" r="r" b="b"/>
            <a:pathLst>
              <a:path w="435673" h="435571">
                <a:moveTo>
                  <a:pt x="87134" y="0"/>
                </a:moveTo>
                <a:lnTo>
                  <a:pt x="348538" y="0"/>
                </a:lnTo>
                <a:lnTo>
                  <a:pt x="363126" y="1206"/>
                </a:lnTo>
                <a:lnTo>
                  <a:pt x="389736" y="10280"/>
                </a:lnTo>
                <a:lnTo>
                  <a:pt x="411632" y="26940"/>
                </a:lnTo>
                <a:lnTo>
                  <a:pt x="427261" y="49633"/>
                </a:lnTo>
                <a:lnTo>
                  <a:pt x="435073" y="76806"/>
                </a:lnTo>
                <a:lnTo>
                  <a:pt x="435673" y="87122"/>
                </a:lnTo>
                <a:lnTo>
                  <a:pt x="435673" y="348449"/>
                </a:lnTo>
                <a:lnTo>
                  <a:pt x="434466" y="363034"/>
                </a:lnTo>
                <a:lnTo>
                  <a:pt x="425392" y="389639"/>
                </a:lnTo>
                <a:lnTo>
                  <a:pt x="408731" y="411532"/>
                </a:lnTo>
                <a:lnTo>
                  <a:pt x="386035" y="427160"/>
                </a:lnTo>
                <a:lnTo>
                  <a:pt x="358856" y="434971"/>
                </a:lnTo>
                <a:lnTo>
                  <a:pt x="348538" y="435571"/>
                </a:lnTo>
                <a:lnTo>
                  <a:pt x="87134" y="435571"/>
                </a:lnTo>
                <a:lnTo>
                  <a:pt x="72546" y="434364"/>
                </a:lnTo>
                <a:lnTo>
                  <a:pt x="45936" y="425291"/>
                </a:lnTo>
                <a:lnTo>
                  <a:pt x="24041" y="408631"/>
                </a:lnTo>
                <a:lnTo>
                  <a:pt x="8411" y="385938"/>
                </a:lnTo>
                <a:lnTo>
                  <a:pt x="599" y="358764"/>
                </a:lnTo>
                <a:lnTo>
                  <a:pt x="0" y="348449"/>
                </a:lnTo>
                <a:lnTo>
                  <a:pt x="0" y="87122"/>
                </a:lnTo>
                <a:lnTo>
                  <a:pt x="1207" y="72537"/>
                </a:lnTo>
                <a:lnTo>
                  <a:pt x="10281" y="45932"/>
                </a:lnTo>
                <a:lnTo>
                  <a:pt x="26942" y="24039"/>
                </a:lnTo>
                <a:lnTo>
                  <a:pt x="49637" y="8411"/>
                </a:lnTo>
                <a:lnTo>
                  <a:pt x="76817" y="599"/>
                </a:lnTo>
                <a:lnTo>
                  <a:pt x="87134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64"/>
          <p:cNvSpPr/>
          <p:nvPr/>
        </p:nvSpPr>
        <p:spPr>
          <a:xfrm>
            <a:off x="6352391" y="5719107"/>
            <a:ext cx="435622" cy="435521"/>
          </a:xfrm>
          <a:custGeom>
            <a:avLst/>
            <a:gdLst/>
            <a:ahLst/>
            <a:cxnLst/>
            <a:rect l="l" t="t" r="r" b="b"/>
            <a:pathLst>
              <a:path w="435622" h="435521">
                <a:moveTo>
                  <a:pt x="87134" y="0"/>
                </a:moveTo>
                <a:lnTo>
                  <a:pt x="76836" y="595"/>
                </a:lnTo>
                <a:lnTo>
                  <a:pt x="62769" y="3419"/>
                </a:lnTo>
                <a:lnTo>
                  <a:pt x="37625" y="15315"/>
                </a:lnTo>
                <a:lnTo>
                  <a:pt x="17752" y="34255"/>
                </a:lnTo>
                <a:lnTo>
                  <a:pt x="4695" y="58693"/>
                </a:lnTo>
                <a:lnTo>
                  <a:pt x="0" y="87083"/>
                </a:lnTo>
                <a:lnTo>
                  <a:pt x="0" y="348437"/>
                </a:lnTo>
                <a:lnTo>
                  <a:pt x="3420" y="372779"/>
                </a:lnTo>
                <a:lnTo>
                  <a:pt x="15322" y="397907"/>
                </a:lnTo>
                <a:lnTo>
                  <a:pt x="34271" y="417772"/>
                </a:lnTo>
                <a:lnTo>
                  <a:pt x="58724" y="430825"/>
                </a:lnTo>
                <a:lnTo>
                  <a:pt x="87134" y="435521"/>
                </a:lnTo>
                <a:lnTo>
                  <a:pt x="348526" y="435521"/>
                </a:lnTo>
                <a:lnTo>
                  <a:pt x="372850" y="432107"/>
                </a:lnTo>
                <a:lnTo>
                  <a:pt x="397991" y="420212"/>
                </a:lnTo>
                <a:lnTo>
                  <a:pt x="417865" y="401269"/>
                </a:lnTo>
                <a:lnTo>
                  <a:pt x="430925" y="376828"/>
                </a:lnTo>
                <a:lnTo>
                  <a:pt x="435622" y="348437"/>
                </a:lnTo>
                <a:lnTo>
                  <a:pt x="435622" y="87083"/>
                </a:lnTo>
                <a:lnTo>
                  <a:pt x="432208" y="62760"/>
                </a:lnTo>
                <a:lnTo>
                  <a:pt x="420312" y="37622"/>
                </a:lnTo>
                <a:lnTo>
                  <a:pt x="401368" y="17752"/>
                </a:lnTo>
                <a:lnTo>
                  <a:pt x="376923" y="4695"/>
                </a:lnTo>
                <a:lnTo>
                  <a:pt x="348526" y="0"/>
                </a:lnTo>
                <a:lnTo>
                  <a:pt x="87134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65"/>
          <p:cNvSpPr/>
          <p:nvPr/>
        </p:nvSpPr>
        <p:spPr>
          <a:xfrm>
            <a:off x="6352391" y="5719107"/>
            <a:ext cx="435622" cy="435533"/>
          </a:xfrm>
          <a:custGeom>
            <a:avLst/>
            <a:gdLst/>
            <a:ahLst/>
            <a:cxnLst/>
            <a:rect l="l" t="t" r="r" b="b"/>
            <a:pathLst>
              <a:path w="435622" h="435533">
                <a:moveTo>
                  <a:pt x="87134" y="0"/>
                </a:moveTo>
                <a:lnTo>
                  <a:pt x="348526" y="0"/>
                </a:lnTo>
                <a:lnTo>
                  <a:pt x="363123" y="1206"/>
                </a:lnTo>
                <a:lnTo>
                  <a:pt x="389739" y="10276"/>
                </a:lnTo>
                <a:lnTo>
                  <a:pt x="411628" y="26934"/>
                </a:lnTo>
                <a:lnTo>
                  <a:pt x="427241" y="49631"/>
                </a:lnTo>
                <a:lnTo>
                  <a:pt x="435031" y="76820"/>
                </a:lnTo>
                <a:lnTo>
                  <a:pt x="435622" y="87071"/>
                </a:lnTo>
                <a:lnTo>
                  <a:pt x="435622" y="348437"/>
                </a:lnTo>
                <a:lnTo>
                  <a:pt x="434416" y="363029"/>
                </a:lnTo>
                <a:lnTo>
                  <a:pt x="425345" y="389639"/>
                </a:lnTo>
                <a:lnTo>
                  <a:pt x="408687" y="411528"/>
                </a:lnTo>
                <a:lnTo>
                  <a:pt x="385988" y="427144"/>
                </a:lnTo>
                <a:lnTo>
                  <a:pt x="358798" y="434939"/>
                </a:lnTo>
                <a:lnTo>
                  <a:pt x="348526" y="435533"/>
                </a:lnTo>
                <a:lnTo>
                  <a:pt x="87134" y="435533"/>
                </a:lnTo>
                <a:lnTo>
                  <a:pt x="72532" y="434327"/>
                </a:lnTo>
                <a:lnTo>
                  <a:pt x="45909" y="425258"/>
                </a:lnTo>
                <a:lnTo>
                  <a:pt x="24015" y="408604"/>
                </a:lnTo>
                <a:lnTo>
                  <a:pt x="8396" y="385913"/>
                </a:lnTo>
                <a:lnTo>
                  <a:pt x="596" y="358735"/>
                </a:lnTo>
                <a:lnTo>
                  <a:pt x="0" y="348437"/>
                </a:lnTo>
                <a:lnTo>
                  <a:pt x="0" y="87071"/>
                </a:lnTo>
                <a:lnTo>
                  <a:pt x="1206" y="72481"/>
                </a:lnTo>
                <a:lnTo>
                  <a:pt x="10276" y="45877"/>
                </a:lnTo>
                <a:lnTo>
                  <a:pt x="26936" y="23997"/>
                </a:lnTo>
                <a:lnTo>
                  <a:pt x="49641" y="8387"/>
                </a:lnTo>
                <a:lnTo>
                  <a:pt x="76845" y="594"/>
                </a:lnTo>
                <a:lnTo>
                  <a:pt x="87134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66"/>
          <p:cNvSpPr/>
          <p:nvPr/>
        </p:nvSpPr>
        <p:spPr>
          <a:xfrm>
            <a:off x="6796726" y="5719107"/>
            <a:ext cx="435635" cy="435521"/>
          </a:xfrm>
          <a:custGeom>
            <a:avLst/>
            <a:gdLst/>
            <a:ahLst/>
            <a:cxnLst/>
            <a:rect l="l" t="t" r="r" b="b"/>
            <a:pathLst>
              <a:path w="435635" h="435521">
                <a:moveTo>
                  <a:pt x="87147" y="0"/>
                </a:moveTo>
                <a:lnTo>
                  <a:pt x="76836" y="596"/>
                </a:lnTo>
                <a:lnTo>
                  <a:pt x="62768" y="3421"/>
                </a:lnTo>
                <a:lnTo>
                  <a:pt x="37623" y="15319"/>
                </a:lnTo>
                <a:lnTo>
                  <a:pt x="17750" y="34259"/>
                </a:lnTo>
                <a:lnTo>
                  <a:pt x="4694" y="58695"/>
                </a:lnTo>
                <a:lnTo>
                  <a:pt x="0" y="87083"/>
                </a:lnTo>
                <a:lnTo>
                  <a:pt x="0" y="348437"/>
                </a:lnTo>
                <a:lnTo>
                  <a:pt x="3423" y="372787"/>
                </a:lnTo>
                <a:lnTo>
                  <a:pt x="15326" y="397912"/>
                </a:lnTo>
                <a:lnTo>
                  <a:pt x="34277" y="417774"/>
                </a:lnTo>
                <a:lnTo>
                  <a:pt x="58732" y="430826"/>
                </a:lnTo>
                <a:lnTo>
                  <a:pt x="87147" y="435521"/>
                </a:lnTo>
                <a:lnTo>
                  <a:pt x="348538" y="435521"/>
                </a:lnTo>
                <a:lnTo>
                  <a:pt x="372863" y="432107"/>
                </a:lnTo>
                <a:lnTo>
                  <a:pt x="398004" y="420212"/>
                </a:lnTo>
                <a:lnTo>
                  <a:pt x="417878" y="401269"/>
                </a:lnTo>
                <a:lnTo>
                  <a:pt x="430938" y="376828"/>
                </a:lnTo>
                <a:lnTo>
                  <a:pt x="435635" y="348437"/>
                </a:lnTo>
                <a:lnTo>
                  <a:pt x="435635" y="87083"/>
                </a:lnTo>
                <a:lnTo>
                  <a:pt x="432221" y="62760"/>
                </a:lnTo>
                <a:lnTo>
                  <a:pt x="420325" y="37622"/>
                </a:lnTo>
                <a:lnTo>
                  <a:pt x="401381" y="17752"/>
                </a:lnTo>
                <a:lnTo>
                  <a:pt x="376936" y="4695"/>
                </a:lnTo>
                <a:lnTo>
                  <a:pt x="348538" y="0"/>
                </a:lnTo>
                <a:lnTo>
                  <a:pt x="87147" y="0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67"/>
          <p:cNvSpPr/>
          <p:nvPr/>
        </p:nvSpPr>
        <p:spPr>
          <a:xfrm>
            <a:off x="6796726" y="5719107"/>
            <a:ext cx="435635" cy="435533"/>
          </a:xfrm>
          <a:custGeom>
            <a:avLst/>
            <a:gdLst/>
            <a:ahLst/>
            <a:cxnLst/>
            <a:rect l="l" t="t" r="r" b="b"/>
            <a:pathLst>
              <a:path w="435635" h="435533">
                <a:moveTo>
                  <a:pt x="87147" y="0"/>
                </a:moveTo>
                <a:lnTo>
                  <a:pt x="348538" y="0"/>
                </a:lnTo>
                <a:lnTo>
                  <a:pt x="363135" y="1206"/>
                </a:lnTo>
                <a:lnTo>
                  <a:pt x="389752" y="10276"/>
                </a:lnTo>
                <a:lnTo>
                  <a:pt x="411641" y="26934"/>
                </a:lnTo>
                <a:lnTo>
                  <a:pt x="427254" y="49631"/>
                </a:lnTo>
                <a:lnTo>
                  <a:pt x="435043" y="76820"/>
                </a:lnTo>
                <a:lnTo>
                  <a:pt x="435635" y="87071"/>
                </a:lnTo>
                <a:lnTo>
                  <a:pt x="435635" y="348437"/>
                </a:lnTo>
                <a:lnTo>
                  <a:pt x="434429" y="363029"/>
                </a:lnTo>
                <a:lnTo>
                  <a:pt x="425358" y="389639"/>
                </a:lnTo>
                <a:lnTo>
                  <a:pt x="408700" y="411528"/>
                </a:lnTo>
                <a:lnTo>
                  <a:pt x="386001" y="427144"/>
                </a:lnTo>
                <a:lnTo>
                  <a:pt x="358810" y="434939"/>
                </a:lnTo>
                <a:lnTo>
                  <a:pt x="348538" y="435533"/>
                </a:lnTo>
                <a:lnTo>
                  <a:pt x="87147" y="435533"/>
                </a:lnTo>
                <a:lnTo>
                  <a:pt x="72542" y="434327"/>
                </a:lnTo>
                <a:lnTo>
                  <a:pt x="45916" y="425259"/>
                </a:lnTo>
                <a:lnTo>
                  <a:pt x="24020" y="408608"/>
                </a:lnTo>
                <a:lnTo>
                  <a:pt x="8400" y="385920"/>
                </a:lnTo>
                <a:lnTo>
                  <a:pt x="598" y="358744"/>
                </a:lnTo>
                <a:lnTo>
                  <a:pt x="0" y="348437"/>
                </a:lnTo>
                <a:lnTo>
                  <a:pt x="0" y="87071"/>
                </a:lnTo>
                <a:lnTo>
                  <a:pt x="1206" y="72482"/>
                </a:lnTo>
                <a:lnTo>
                  <a:pt x="10275" y="45879"/>
                </a:lnTo>
                <a:lnTo>
                  <a:pt x="26935" y="24000"/>
                </a:lnTo>
                <a:lnTo>
                  <a:pt x="49639" y="8390"/>
                </a:lnTo>
                <a:lnTo>
                  <a:pt x="76846" y="595"/>
                </a:lnTo>
                <a:lnTo>
                  <a:pt x="87147" y="0"/>
                </a:lnTo>
                <a:close/>
              </a:path>
            </a:pathLst>
          </a:custGeom>
          <a:ln w="87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29"/>
          <p:cNvSpPr txBox="1"/>
          <p:nvPr/>
        </p:nvSpPr>
        <p:spPr>
          <a:xfrm>
            <a:off x="4117013" y="5707727"/>
            <a:ext cx="451192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195">
              <a:lnSpc>
                <a:spcPct val="95825"/>
              </a:lnSpc>
              <a:spcBef>
                <a:spcPts val="365"/>
              </a:spcBef>
            </a:pPr>
            <a:r>
              <a:rPr sz="2400" b="1" spc="0" dirty="0" smtClean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7" name="object 28"/>
          <p:cNvSpPr txBox="1"/>
          <p:nvPr/>
        </p:nvSpPr>
        <p:spPr>
          <a:xfrm>
            <a:off x="4568206" y="5707727"/>
            <a:ext cx="445300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8" name="object 27"/>
          <p:cNvSpPr txBox="1"/>
          <p:nvPr/>
        </p:nvSpPr>
        <p:spPr>
          <a:xfrm>
            <a:off x="5013506" y="5707727"/>
            <a:ext cx="445300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6385">
              <a:lnSpc>
                <a:spcPct val="95825"/>
              </a:lnSpc>
              <a:spcBef>
                <a:spcPts val="365"/>
              </a:spcBef>
            </a:pPr>
            <a:r>
              <a:rPr sz="2400" b="1" spc="0" dirty="0" smtClean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9" name="object 26"/>
          <p:cNvSpPr txBox="1"/>
          <p:nvPr/>
        </p:nvSpPr>
        <p:spPr>
          <a:xfrm>
            <a:off x="5458806" y="5707727"/>
            <a:ext cx="445287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0" name="object 25"/>
          <p:cNvSpPr txBox="1"/>
          <p:nvPr/>
        </p:nvSpPr>
        <p:spPr>
          <a:xfrm>
            <a:off x="5904094" y="5707727"/>
            <a:ext cx="445300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1" name="object 24"/>
          <p:cNvSpPr txBox="1"/>
          <p:nvPr/>
        </p:nvSpPr>
        <p:spPr>
          <a:xfrm>
            <a:off x="6349394" y="5707727"/>
            <a:ext cx="445287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121">
              <a:lnSpc>
                <a:spcPct val="95825"/>
              </a:lnSpc>
              <a:spcBef>
                <a:spcPts val="340"/>
              </a:spcBef>
            </a:pPr>
            <a:r>
              <a:rPr sz="2400" b="1" spc="0" dirty="0" smtClean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2" name="object 23"/>
          <p:cNvSpPr txBox="1"/>
          <p:nvPr/>
        </p:nvSpPr>
        <p:spPr>
          <a:xfrm>
            <a:off x="6794681" y="5707727"/>
            <a:ext cx="445300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168">
              <a:lnSpc>
                <a:spcPct val="95825"/>
              </a:lnSpc>
              <a:spcBef>
                <a:spcPts val="340"/>
              </a:spcBef>
            </a:pPr>
            <a:r>
              <a:rPr sz="2400" b="1" spc="0" dirty="0" smtClean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3" name="object 22"/>
          <p:cNvSpPr txBox="1"/>
          <p:nvPr/>
        </p:nvSpPr>
        <p:spPr>
          <a:xfrm>
            <a:off x="7239981" y="5707727"/>
            <a:ext cx="451218" cy="46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4" name="TextBox 513"/>
          <p:cNvSpPr txBox="1"/>
          <p:nvPr/>
        </p:nvSpPr>
        <p:spPr>
          <a:xfrm>
            <a:off x="7011546" y="4875324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>
                <a:solidFill>
                  <a:schemeClr val="accent6"/>
                </a:solidFill>
              </a:rPr>
              <a:t>D=N/2+1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/>
      <p:bldP spid="490" grpId="0" animBg="1"/>
      <p:bldP spid="491" grpId="0" animBg="1"/>
      <p:bldP spid="492" grpId="0" animBg="1"/>
      <p:bldP spid="493" grpId="0" animBg="1"/>
      <p:bldP spid="494" grpId="0" animBg="1"/>
      <p:bldP spid="495" grpId="0" animBg="1"/>
      <p:bldP spid="496" grpId="0" animBg="1"/>
      <p:bldP spid="497" grpId="0" animBg="1"/>
      <p:bldP spid="498" grpId="0" animBg="1"/>
      <p:bldP spid="499" grpId="0" animBg="1"/>
      <p:bldP spid="500" grpId="0" animBg="1"/>
      <p:bldP spid="501" grpId="0" animBg="1"/>
      <p:bldP spid="502" grpId="0" animBg="1"/>
      <p:bldP spid="503" grpId="0" animBg="1"/>
      <p:bldP spid="504" grpId="0" animBg="1"/>
      <p:bldP spid="505" grpId="0" animBg="1"/>
      <p:bldP spid="506" grpId="0"/>
      <p:bldP spid="507" grpId="0"/>
      <p:bldP spid="508" grpId="0"/>
      <p:bldP spid="509" grpId="0"/>
      <p:bldP spid="510" grpId="0"/>
      <p:bldP spid="511" grpId="0"/>
      <p:bldP spid="512" grpId="0"/>
      <p:bldP spid="513" grpId="0"/>
      <p:bldP spid="5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1532588"/>
            <a:ext cx="8298180" cy="5173012"/>
          </a:xfrm>
        </p:spPr>
        <p:txBody>
          <a:bodyPr/>
          <a:lstStyle/>
          <a:p>
            <a:r>
              <a:rPr lang="lv-LV" sz="4000" dirty="0" smtClean="0"/>
              <a:t>[Aaronson, A, tomorrow]:</a:t>
            </a:r>
          </a:p>
          <a:p>
            <a:pPr lvl="1"/>
            <a:r>
              <a:rPr lang="lv-LV" sz="3600" dirty="0" smtClean="0">
                <a:solidFill>
                  <a:srgbClr val="00B050"/>
                </a:solidFill>
                <a:sym typeface="Symbol" panose="05050102010706020507" pitchFamily="18" charset="2"/>
              </a:rPr>
              <a:t>FORRELATION</a:t>
            </a:r>
            <a:r>
              <a:rPr lang="lv-LV" sz="3600" dirty="0" smtClean="0">
                <a:sym typeface="Symbol" panose="05050102010706020507" pitchFamily="18" charset="2"/>
              </a:rPr>
              <a:t> (testing correlation between </a:t>
            </a:r>
            <a:r>
              <a:rPr lang="lv-LV" sz="3600" dirty="0" smtClean="0">
                <a:solidFill>
                  <a:srgbClr val="00B050"/>
                </a:solidFill>
                <a:sym typeface="Symbol" panose="05050102010706020507" pitchFamily="18" charset="2"/>
              </a:rPr>
              <a:t>u</a:t>
            </a:r>
            <a:r>
              <a:rPr lang="lv-LV" sz="3600" dirty="0" smtClean="0">
                <a:sym typeface="Symbol" panose="05050102010706020507" pitchFamily="18" charset="2"/>
              </a:rPr>
              <a:t> </a:t>
            </a:r>
            <a:r>
              <a:rPr lang="lv-LV" sz="3600" dirty="0" smtClean="0">
                <a:sym typeface="Symbol" panose="05050102010706020507" pitchFamily="18" charset="2"/>
              </a:rPr>
              <a:t>and </a:t>
            </a:r>
            <a:r>
              <a:rPr lang="lv-LV" sz="3600" dirty="0" smtClean="0">
                <a:solidFill>
                  <a:srgbClr val="00B050"/>
                </a:solidFill>
                <a:sym typeface="Symbol" panose="05050102010706020507" pitchFamily="18" charset="2"/>
              </a:rPr>
              <a:t>Fv</a:t>
            </a:r>
            <a:r>
              <a:rPr lang="lv-LV" sz="3600" dirty="0" smtClean="0">
                <a:sym typeface="Symbol" panose="05050102010706020507" pitchFamily="18" charset="2"/>
              </a:rPr>
              <a:t>);</a:t>
            </a:r>
          </a:p>
          <a:p>
            <a:pPr lvl="1"/>
            <a:r>
              <a:rPr lang="lv-LV" sz="3600" dirty="0" smtClean="0">
                <a:solidFill>
                  <a:schemeClr val="accent6"/>
                </a:solidFill>
              </a:rPr>
              <a:t>Q</a:t>
            </a:r>
            <a:r>
              <a:rPr lang="lv-LV" sz="3600" baseline="-25000" dirty="0" smtClean="0">
                <a:solidFill>
                  <a:schemeClr val="accent6"/>
                </a:solidFill>
              </a:rPr>
              <a:t>2</a:t>
            </a:r>
            <a:r>
              <a:rPr lang="lv-LV" sz="3600" dirty="0" smtClean="0">
                <a:solidFill>
                  <a:schemeClr val="accent6"/>
                </a:solidFill>
              </a:rPr>
              <a:t>=1, R</a:t>
            </a:r>
            <a:r>
              <a:rPr lang="lv-LV" sz="3600" baseline="-25000" dirty="0" smtClean="0">
                <a:solidFill>
                  <a:schemeClr val="accent6"/>
                </a:solidFill>
              </a:rPr>
              <a:t>2</a:t>
            </a:r>
            <a:r>
              <a:rPr lang="lv-LV" sz="3600" dirty="0" smtClean="0">
                <a:solidFill>
                  <a:schemeClr val="accent6"/>
                </a:solidFill>
              </a:rPr>
              <a:t>=</a:t>
            </a:r>
            <a:r>
              <a:rPr lang="lv-LV" sz="3600" dirty="0" smtClean="0">
                <a:solidFill>
                  <a:schemeClr val="accent6"/>
                </a:solidFill>
                <a:sym typeface="Symbol" panose="05050102010706020507" pitchFamily="18" charset="2"/>
              </a:rPr>
              <a:t>(N)</a:t>
            </a:r>
            <a:r>
              <a:rPr lang="lv-LV" sz="3600" dirty="0" smtClean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" name="object 504"/>
          <p:cNvSpPr/>
          <p:nvPr/>
        </p:nvSpPr>
        <p:spPr>
          <a:xfrm>
            <a:off x="1131525" y="0"/>
            <a:ext cx="8926874" cy="1131525"/>
          </a:xfrm>
          <a:custGeom>
            <a:avLst/>
            <a:gdLst/>
            <a:ahLst/>
            <a:cxnLst/>
            <a:rect l="l" t="t" r="r" b="b"/>
            <a:pathLst>
              <a:path w="8926874" h="1131525">
                <a:moveTo>
                  <a:pt x="8926874" y="1131525"/>
                </a:moveTo>
                <a:lnTo>
                  <a:pt x="8926874" y="0"/>
                </a:lnTo>
                <a:lnTo>
                  <a:pt x="0" y="0"/>
                </a:lnTo>
                <a:lnTo>
                  <a:pt x="0" y="565764"/>
                </a:lnTo>
                <a:lnTo>
                  <a:pt x="0" y="1131525"/>
                </a:lnTo>
                <a:lnTo>
                  <a:pt x="8926874" y="1131525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06"/>
          <p:cNvSpPr/>
          <p:nvPr/>
        </p:nvSpPr>
        <p:spPr>
          <a:xfrm>
            <a:off x="0" y="0"/>
            <a:ext cx="1230143" cy="1131525"/>
          </a:xfrm>
          <a:custGeom>
            <a:avLst/>
            <a:gdLst/>
            <a:ahLst/>
            <a:cxnLst/>
            <a:rect l="l" t="t" r="r" b="b"/>
            <a:pathLst>
              <a:path w="1230143" h="1131525">
                <a:moveTo>
                  <a:pt x="1144229" y="1131454"/>
                </a:moveTo>
                <a:lnTo>
                  <a:pt x="1182324" y="1130383"/>
                </a:lnTo>
                <a:lnTo>
                  <a:pt x="1220361" y="1128031"/>
                </a:lnTo>
                <a:lnTo>
                  <a:pt x="1230143" y="1127218"/>
                </a:lnTo>
                <a:lnTo>
                  <a:pt x="1131525" y="0"/>
                </a:lnTo>
                <a:lnTo>
                  <a:pt x="0" y="0"/>
                </a:lnTo>
                <a:lnTo>
                  <a:pt x="3751" y="92802"/>
                </a:lnTo>
                <a:lnTo>
                  <a:pt x="14809" y="183538"/>
                </a:lnTo>
                <a:lnTo>
                  <a:pt x="32885" y="271917"/>
                </a:lnTo>
                <a:lnTo>
                  <a:pt x="57686" y="357647"/>
                </a:lnTo>
                <a:lnTo>
                  <a:pt x="88921" y="440438"/>
                </a:lnTo>
                <a:lnTo>
                  <a:pt x="126299" y="519999"/>
                </a:lnTo>
                <a:lnTo>
                  <a:pt x="169529" y="596037"/>
                </a:lnTo>
                <a:lnTo>
                  <a:pt x="218320" y="668262"/>
                </a:lnTo>
                <a:lnTo>
                  <a:pt x="272379" y="736382"/>
                </a:lnTo>
                <a:lnTo>
                  <a:pt x="331417" y="800107"/>
                </a:lnTo>
                <a:lnTo>
                  <a:pt x="395142" y="859145"/>
                </a:lnTo>
                <a:lnTo>
                  <a:pt x="463263" y="913205"/>
                </a:lnTo>
                <a:lnTo>
                  <a:pt x="535488" y="961995"/>
                </a:lnTo>
                <a:lnTo>
                  <a:pt x="611526" y="1005225"/>
                </a:lnTo>
                <a:lnTo>
                  <a:pt x="691086" y="1042604"/>
                </a:lnTo>
                <a:lnTo>
                  <a:pt x="773877" y="1073839"/>
                </a:lnTo>
                <a:lnTo>
                  <a:pt x="859608" y="1098640"/>
                </a:lnTo>
                <a:lnTo>
                  <a:pt x="947987" y="1116715"/>
                </a:lnTo>
                <a:lnTo>
                  <a:pt x="1038723" y="1127774"/>
                </a:lnTo>
                <a:lnTo>
                  <a:pt x="1131525" y="1131525"/>
                </a:lnTo>
                <a:lnTo>
                  <a:pt x="1144229" y="1131454"/>
                </a:lnTo>
                <a:close/>
              </a:path>
            </a:pathLst>
          </a:custGeom>
          <a:solidFill>
            <a:srgbClr val="4C63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6"/>
          <p:cNvSpPr txBox="1"/>
          <p:nvPr/>
        </p:nvSpPr>
        <p:spPr>
          <a:xfrm>
            <a:off x="3810000" y="401063"/>
            <a:ext cx="5814049" cy="39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2900" b="1" dirty="0" smtClean="0">
                <a:solidFill>
                  <a:srgbClr val="FFFFFF"/>
                </a:solidFill>
                <a:latin typeface="Arial"/>
                <a:cs typeface="Arial"/>
              </a:rPr>
              <a:t>Separations</a:t>
            </a:r>
            <a:r>
              <a:rPr lang="lv-LV" sz="2900" b="1" dirty="0" smtClean="0">
                <a:solidFill>
                  <a:srgbClr val="FFFFFF"/>
                </a:solidFill>
                <a:latin typeface="Arial"/>
                <a:cs typeface="Arial"/>
              </a:rPr>
              <a:t> for partial functions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8" name="object 14"/>
          <p:cNvSpPr txBox="1"/>
          <p:nvPr/>
        </p:nvSpPr>
        <p:spPr>
          <a:xfrm>
            <a:off x="2438400" y="4914900"/>
            <a:ext cx="6063665" cy="135707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0"/>
              </a:spcBef>
            </a:pPr>
            <a:endParaRPr sz="850" dirty="0"/>
          </a:p>
          <a:p>
            <a:pPr marL="408076">
              <a:lnSpc>
                <a:spcPts val="4397"/>
              </a:lnSpc>
              <a:spcBef>
                <a:spcPts val="2000"/>
              </a:spcBef>
            </a:pPr>
            <a:r>
              <a:rPr sz="4200" spc="-504" dirty="0" err="1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4200" spc="0" dirty="0" err="1" smtClean="0">
                <a:solidFill>
                  <a:srgbClr val="FF0000"/>
                </a:solidFill>
                <a:latin typeface="Arial"/>
                <a:cs typeface="Arial"/>
              </a:rPr>
              <a:t>ot</a:t>
            </a:r>
            <a:r>
              <a:rPr sz="4200" spc="-239" dirty="0" err="1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lv-LV" sz="4200" spc="-239" dirty="0" smtClean="0">
                <a:solidFill>
                  <a:srgbClr val="FF0000"/>
                </a:solidFill>
                <a:latin typeface="Arial"/>
                <a:cs typeface="Arial"/>
              </a:rPr>
              <a:t>l functions</a:t>
            </a:r>
            <a:r>
              <a:rPr sz="4200" spc="0" dirty="0" smtClean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endParaRPr sz="4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9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</TotalTime>
  <Words>1510</Words>
  <Application>Microsoft Office PowerPoint</Application>
  <PresentationFormat>Custom</PresentationFormat>
  <Paragraphs>600</Paragraphs>
  <Slides>40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Batang</vt:lpstr>
      <vt:lpstr>Calibri</vt:lpstr>
      <vt:lpstr>Cambria Math</vt:lpstr>
      <vt:lpstr>Meiryo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Quantum query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Andris</dc:creator>
  <cp:lastModifiedBy>Andris</cp:lastModifiedBy>
  <cp:revision>115</cp:revision>
  <dcterms:modified xsi:type="dcterms:W3CDTF">2016-01-11T20:34:44Z</dcterms:modified>
</cp:coreProperties>
</file>