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"/>
  </p:handout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90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1" d="100"/>
          <a:sy n="51" d="100"/>
        </p:scale>
        <p:origin x="-2672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D94E8-677F-46BE-B971-4F17EE98DD08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B826C-359A-459E-9629-B83A8A1A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97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nreg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8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621072"/>
            <a:ext cx="6400800" cy="70013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reg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062" y="411061"/>
            <a:ext cx="7944374" cy="578796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0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anreg_basic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err="1" smtClean="0"/>
              <a:t>dfdfdf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508635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anreg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18" y="357838"/>
            <a:ext cx="3435335" cy="285189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0197" y="334639"/>
            <a:ext cx="4935894" cy="6234111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51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anreg_spli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err="1" smtClean="0"/>
              <a:t>dfdfdf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79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00224"/>
            <a:ext cx="4040188" cy="4693881"/>
          </a:xfrm>
        </p:spPr>
        <p:txBody>
          <a:bodyPr/>
          <a:lstStyle>
            <a:lvl1pPr algn="ctr">
              <a:defRPr sz="2400"/>
            </a:lvl1pPr>
            <a:lvl2pPr algn="ctr">
              <a:defRPr sz="2000"/>
            </a:lvl2pPr>
            <a:lvl3pPr algn="ctr">
              <a:defRPr sz="1800"/>
            </a:lvl3pPr>
            <a:lvl4pPr algn="ctr">
              <a:defRPr sz="1600"/>
            </a:lvl4pPr>
            <a:lvl5pPr algn="ctr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779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00225"/>
            <a:ext cx="4041775" cy="4693880"/>
          </a:xfrm>
        </p:spPr>
        <p:txBody>
          <a:bodyPr/>
          <a:lstStyle>
            <a:lvl1pPr algn="ctr">
              <a:defRPr sz="2400"/>
            </a:lvl1pPr>
            <a:lvl2pPr algn="ctr">
              <a:defRPr sz="2000"/>
            </a:lvl2pPr>
            <a:lvl3pPr algn="ctr">
              <a:defRPr sz="1800"/>
            </a:lvl3pPr>
            <a:lvl4pPr algn="ctr">
              <a:defRPr sz="1600"/>
            </a:lvl4pPr>
            <a:lvl5pPr algn="ctr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5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reg_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err="1" smtClean="0"/>
              <a:t>dfdfdf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15616"/>
            <a:ext cx="4040188" cy="5178489"/>
          </a:xfrm>
        </p:spPr>
        <p:txBody>
          <a:bodyPr/>
          <a:lstStyle>
            <a:lvl1pPr algn="ctr">
              <a:defRPr sz="2400"/>
            </a:lvl1pPr>
            <a:lvl2pPr algn="ctr">
              <a:defRPr sz="2000"/>
            </a:lvl2pPr>
            <a:lvl3pPr algn="ctr">
              <a:defRPr sz="1800"/>
            </a:lvl3pPr>
            <a:lvl4pPr algn="ctr">
              <a:defRPr sz="1600"/>
            </a:lvl4pPr>
            <a:lvl5pPr algn="ctr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15616"/>
            <a:ext cx="4041775" cy="5178489"/>
          </a:xfrm>
        </p:spPr>
        <p:txBody>
          <a:bodyPr/>
          <a:lstStyle>
            <a:lvl1pPr algn="ctr">
              <a:defRPr sz="2400"/>
            </a:lvl1pPr>
            <a:lvl2pPr algn="ctr">
              <a:defRPr sz="2000"/>
            </a:lvl2pPr>
            <a:lvl3pPr algn="ctr">
              <a:defRPr sz="1800"/>
            </a:lvl3pPr>
            <a:lvl4pPr algn="ctr">
              <a:defRPr sz="1600"/>
            </a:lvl4pPr>
            <a:lvl5pPr algn="ctr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5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reg_basic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err="1" smtClean="0"/>
              <a:t>dfdfdf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639762"/>
          </a:xfrm>
        </p:spPr>
        <p:txBody>
          <a:bodyPr anchor="b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685131"/>
            <a:ext cx="7315200" cy="5172869"/>
          </a:xfrm>
        </p:spPr>
        <p:txBody>
          <a:bodyPr/>
          <a:lstStyle>
            <a:lvl1pPr algn="ctr">
              <a:defRPr sz="2400"/>
            </a:lvl1pPr>
            <a:lvl2pPr algn="ctr">
              <a:defRPr sz="2000"/>
            </a:lvl2pPr>
            <a:lvl3pPr algn="ctr">
              <a:defRPr sz="1800"/>
            </a:lvl3pPr>
            <a:lvl4pPr algn="ctr">
              <a:defRPr sz="1600"/>
            </a:lvl4pPr>
            <a:lvl5pPr algn="ctr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9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reg_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365" y="3210366"/>
            <a:ext cx="2614205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301752" y="2069709"/>
            <a:ext cx="50749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GB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 tool.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GB" sz="1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Input, store, check and analyse cancer registry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Modules to do data entry, quality control, consistency checks and basic analysis of the data.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GB" sz="1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</a:t>
            </a:r>
            <a:r>
              <a:rPr lang="en-GB" sz="1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high quality graphics, report and presentation.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8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user capacities.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8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 to </a:t>
            </a:r>
            <a:r>
              <a:rPr lang="en-GB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facilitate the set up of a new or modification of an existing database by adding new variables, tailoring the data entry forms etc.</a:t>
            </a:r>
            <a:r>
              <a:rPr lang="en-GB" sz="1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en-GB" sz="1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504687" y="2069709"/>
            <a:ext cx="3337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http://www.iacr.com.fr/CanReg5</a:t>
            </a:r>
            <a:endParaRPr lang="en-GB" sz="1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01753" y="211143"/>
            <a:ext cx="854049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500" dirty="0" smtClean="0"/>
              <a:t>CanReg</a:t>
            </a:r>
            <a:r>
              <a:rPr lang="en-US" sz="3500" baseline="0" dirty="0" smtClean="0"/>
              <a:t>5 software</a:t>
            </a:r>
            <a:endParaRPr lang="en-GB" sz="35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301753" y="971637"/>
            <a:ext cx="8540496" cy="729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indent="0"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GB" sz="2000" b="0" dirty="0" smtClean="0"/>
              <a:t>This presentation was generated by CanReg5 software.</a:t>
            </a:r>
            <a:br>
              <a:rPr lang="en-GB" sz="2000" b="0" dirty="0" smtClean="0"/>
            </a:br>
            <a:r>
              <a:rPr lang="en-GB" sz="2000" b="0" dirty="0" smtClean="0"/>
              <a:t>Cancer cases were registered using the CanReg5 software.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8292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0363"/>
            <a:ext cx="8229600" cy="668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Master title style</a:t>
            </a:r>
            <a:br>
              <a:rPr lang="en-US" dirty="0" smtClean="0"/>
            </a:br>
            <a:r>
              <a:rPr lang="en-US" dirty="0" err="1" smtClean="0"/>
              <a:t>dfdfdfdf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0261"/>
            <a:ext cx="8229600" cy="4848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3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3" r:id="rId4"/>
    <p:sldLayoutId id="2147483653" r:id="rId5"/>
    <p:sldLayoutId id="2147483662" r:id="rId6"/>
    <p:sldLayoutId id="2147483661" r:id="rId7"/>
    <p:sldLayoutId id="2147483665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>IARC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Mathieu Laversanne</dc:creator>
  <cp:lastModifiedBy>Mathieu Laversanne</cp:lastModifiedBy>
  <cp:revision>23</cp:revision>
  <dcterms:created xsi:type="dcterms:W3CDTF">2017-09-23T14:02:38Z</dcterms:created>
  <dcterms:modified xsi:type="dcterms:W3CDTF">2018-01-22T16:17:27Z</dcterms:modified>
</cp:coreProperties>
</file>