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-2672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94E8-677F-46BE-B971-4F17EE98DD0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B826C-359A-459E-9629-B83A8A1A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97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nre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8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621072"/>
            <a:ext cx="6400800" cy="70013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reg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62" y="411061"/>
            <a:ext cx="7944374" cy="578796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nreg_basic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50863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nreg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18" y="357838"/>
            <a:ext cx="3435335" cy="2851893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197" y="334639"/>
            <a:ext cx="4935894" cy="6234111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1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anreg_spli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79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0224"/>
            <a:ext cx="4040188" cy="4693881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79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0225"/>
            <a:ext cx="4041775" cy="4693880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5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reg_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15616"/>
            <a:ext cx="4040188" cy="517848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15616"/>
            <a:ext cx="4041775" cy="517848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5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reg_basic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dfdfdf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639762"/>
          </a:xfrm>
        </p:spPr>
        <p:txBody>
          <a:bodyPr anchor="b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685131"/>
            <a:ext cx="7315200" cy="517286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reg_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65" y="3210366"/>
            <a:ext cx="261420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01752" y="2069709"/>
            <a:ext cx="5074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tool.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Input, store, check and analyse cancer registry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 to do data entry, quality control, consistency checks and basic analysis of the data.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en-GB" sz="1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 quality graphics, report and presentation.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user capacities.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 to </a:t>
            </a:r>
            <a:r>
              <a:rPr lang="en-GB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facilitate the set up of a new or modification of an existing database by adding new variables, tailoring the data entry forms etc.</a:t>
            </a:r>
            <a:r>
              <a:rPr lang="en-GB" sz="1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504687" y="2069709"/>
            <a:ext cx="333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http://www.iacr.com.fr/CanReg5</a:t>
            </a:r>
            <a:endParaRPr lang="en-GB" sz="1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01753" y="211143"/>
            <a:ext cx="85404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500" dirty="0" smtClean="0"/>
              <a:t>CanReg</a:t>
            </a:r>
            <a:r>
              <a:rPr lang="en-US" sz="3500" baseline="0" dirty="0" smtClean="0"/>
              <a:t>5 software</a:t>
            </a:r>
            <a:endParaRPr lang="en-GB" sz="35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1753" y="971637"/>
            <a:ext cx="8540496" cy="729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indent="0"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sz="2000" b="0" dirty="0" smtClean="0"/>
              <a:t>This presentation was generated by CanReg5 software.</a:t>
            </a:r>
            <a:br>
              <a:rPr lang="en-GB" sz="2000" b="0" dirty="0" smtClean="0"/>
            </a:br>
            <a:r>
              <a:rPr lang="en-GB" sz="2000" b="0" dirty="0" smtClean="0"/>
              <a:t>Cancer cases were registered using the CanReg5 software.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829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0363"/>
            <a:ext cx="8229600" cy="66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Master title style</a:t>
            </a:r>
            <a:br>
              <a:rPr lang="en-US" dirty="0" smtClean="0"/>
            </a:br>
            <a:r>
              <a:rPr lang="en-US" dirty="0" err="1" smtClean="0"/>
              <a:t>dfdfdfdf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0261"/>
            <a:ext cx="8229600" cy="4848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3" r:id="rId4"/>
    <p:sldLayoutId id="2147483653" r:id="rId5"/>
    <p:sldLayoutId id="2147483662" r:id="rId6"/>
    <p:sldLayoutId id="2147483661" r:id="rId7"/>
    <p:sldLayoutId id="214748366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IARC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Laversanne</dc:creator>
  <cp:lastModifiedBy>Mathieu Laversanne</cp:lastModifiedBy>
  <cp:revision>22</cp:revision>
  <dcterms:created xsi:type="dcterms:W3CDTF">2017-09-23T14:02:38Z</dcterms:created>
  <dcterms:modified xsi:type="dcterms:W3CDTF">2017-12-14T17:12:33Z</dcterms:modified>
</cp:coreProperties>
</file>