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142"/>
    <a:srgbClr val="EAEBFF"/>
    <a:srgbClr val="FFFFFF"/>
    <a:srgbClr val="FF7267"/>
    <a:srgbClr val="AFABAB"/>
    <a:srgbClr val="D8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ABDFF-005F-A9A6-F7AF-7862985C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FAD47C-A33C-F72C-BBC7-2792F75B7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A30563-CE80-211F-8CF5-5F4A99B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5E20E8-305E-1F19-C07F-9CB7C50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6DE86-5651-8E42-4E4B-F7375C0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3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906C8-6429-AB70-3055-22ACD545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6D02E5-0164-AE38-A21B-5240C0F6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44CD9E-58DB-C477-4D6B-04DDA3E7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DB9597-B8C4-FB2C-78AB-5325251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71F13-222C-AFEB-5289-F3B26351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77F3D2-BCAF-FF7C-8887-E39CA4AF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D38C7E-4C32-081F-DD2A-292F13EC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BE90A-E83B-BD8A-6EC9-762BC976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709121-413B-EC54-08DD-5C13EDF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924574-880F-547E-77A5-84CDB48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B70EE-9085-CEE1-288E-EF0E5401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7A94D-A004-5919-1538-73C119CE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24D65-EAC3-E26D-B3FF-0FF9004A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3AF03-CFD2-7C23-A1BD-26B666D0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5E90C7-4AD6-650C-D652-2952C05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6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27B8D-0737-0927-CC85-5C63CE4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8AD648-34DF-7BCE-BB6D-20F47AE5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07E4E6-9314-06AF-06D7-D22A108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595AF-DC80-7100-2B83-F5E3EC01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022E5-0C41-CFA5-0256-81A28A03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6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9F52E-4C14-8DB6-6EB2-A5923EB8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2D8D68-8C64-44C4-CEBC-6F1D2C677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6C75DE-9DE1-8873-EBEA-4455C3B9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47889-E083-5153-E789-17B0A009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025645-43E4-68E4-3327-AE5B48BB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427F1-C256-D4F6-B58C-BE2A4BF0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83CD7-1412-4127-9006-7D71859B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5E1E39-FB8A-ED5E-81D2-F58C6F96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A3B107-F245-2C47-A25A-84339F4B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1D9007-23B1-57BF-B872-BBF3DE01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A9B5B8-D824-CD39-26A6-4D3C6C85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6EF333-BA75-8261-C4FA-43EBA60D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234566-9BEC-60F6-0B75-9B8F71E7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57950F-3265-A8FD-D942-7889815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7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675AF-5ABD-30D5-906A-C3CBF132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905FBA-5FBF-ACE9-FC8B-1CF1E582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22BF67-8D54-C41B-5D3C-1C9BB23B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9FA23B-ADE9-D3E7-59A9-668ECBA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1CE682-E3BA-8D9C-4CF3-C4EBB90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108862-5F94-0217-54BE-39EBDBA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D6DE3-01DA-7D5C-E03A-B1856E9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F11F4-C81B-4B8C-0449-47B4018A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16CA0-3909-2C82-6F6E-42ADE9DE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621F43-0C33-9060-FB48-B34E633C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2E0DBE-A827-3916-52B2-F2254BCB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DB956-0910-6C26-B1B8-243B328C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8CA318-5264-3473-7C45-8AF05E9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3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654F4-2445-178A-F80E-C8680C30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A36FCE-BA87-A1D2-E181-0FEBA79CC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7A5866-84BE-3941-C701-86E99E66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D9670-84C0-8707-73DB-6AC09CA0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F7A5B2-5018-72FC-9112-BDF5045E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9E397B-1595-14EB-174B-9CF9A0A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3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F375AB-FFD7-B2BC-5D44-1C0285AA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09B4BB-ECC4-6450-650E-4A19152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1881F4-85E8-51AE-0C4F-1C647AF2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243C-B943-4137-A20E-332B40A63883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1E801-98D3-6405-9A20-FF1A6AB0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DFC0C-5E47-DBB2-6661-D0BD0E6D8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22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 descr="Badge Segui con riempimento a tinta unita">
            <a:extLst>
              <a:ext uri="{FF2B5EF4-FFF2-40B4-BE49-F238E27FC236}">
                <a16:creationId xmlns:a16="http://schemas.microsoft.com/office/drawing/2014/main" id="{79767AF6-2A14-AB38-9493-B2E15AF0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411" y="56726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Suoneria con riempimento a tinta unita">
            <a:extLst>
              <a:ext uri="{FF2B5EF4-FFF2-40B4-BE49-F238E27FC236}">
                <a16:creationId xmlns:a16="http://schemas.microsoft.com/office/drawing/2014/main" id="{6DF80475-9288-12B3-68D9-E41043F5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270" y="1954598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artelletto con riempimento a tinta unita">
            <a:extLst>
              <a:ext uri="{FF2B5EF4-FFF2-40B4-BE49-F238E27FC236}">
                <a16:creationId xmlns:a16="http://schemas.microsoft.com/office/drawing/2014/main" id="{D2DAB7D6-8775-AAF5-477B-E74FC849B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1919" y="567263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di volanti con riempimento a tinta unita">
            <a:extLst>
              <a:ext uri="{FF2B5EF4-FFF2-40B4-BE49-F238E27FC236}">
                <a16:creationId xmlns:a16="http://schemas.microsoft.com/office/drawing/2014/main" id="{976BDB3C-A3FE-A792-3346-F1DE30886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27" y="567263"/>
            <a:ext cx="914400" cy="914400"/>
          </a:xfrm>
          <a:prstGeom prst="rect">
            <a:avLst/>
          </a:prstGeom>
        </p:spPr>
      </p:pic>
      <p:pic>
        <p:nvPicPr>
          <p:cNvPr id="19" name="Elemento grafico 18" descr="Informazioni con riempimento a tinta unita">
            <a:extLst>
              <a:ext uri="{FF2B5EF4-FFF2-40B4-BE49-F238E27FC236}">
                <a16:creationId xmlns:a16="http://schemas.microsoft.com/office/drawing/2014/main" id="{921C3A1F-FCD0-07BD-99A3-86001B972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0173" y="567263"/>
            <a:ext cx="914400" cy="914400"/>
          </a:xfrm>
          <a:prstGeom prst="rect">
            <a:avLst/>
          </a:prstGeom>
        </p:spPr>
      </p:pic>
      <p:pic>
        <p:nvPicPr>
          <p:cNvPr id="21" name="Elemento grafico 20" descr="Porta aperta con riempimento a tinta unita">
            <a:extLst>
              <a:ext uri="{FF2B5EF4-FFF2-40B4-BE49-F238E27FC236}">
                <a16:creationId xmlns:a16="http://schemas.microsoft.com/office/drawing/2014/main" id="{92CF4D92-0849-9C66-E88B-0B35CB50AC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427" y="1954598"/>
            <a:ext cx="914400" cy="914400"/>
          </a:xfrm>
          <a:prstGeom prst="rect">
            <a:avLst/>
          </a:prstGeom>
        </p:spPr>
      </p:pic>
      <p:pic>
        <p:nvPicPr>
          <p:cNvPr id="23" name="Elemento grafico 22" descr="Badge Croce con riempimento a tinta unita">
            <a:extLst>
              <a:ext uri="{FF2B5EF4-FFF2-40B4-BE49-F238E27FC236}">
                <a16:creationId xmlns:a16="http://schemas.microsoft.com/office/drawing/2014/main" id="{C4C761DD-9925-2FDA-BEEF-18A566E124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38542" y="1954598"/>
            <a:ext cx="914400" cy="914400"/>
          </a:xfrm>
          <a:prstGeom prst="rect">
            <a:avLst/>
          </a:prstGeom>
        </p:spPr>
      </p:pic>
      <p:pic>
        <p:nvPicPr>
          <p:cNvPr id="25" name="Elemento grafico 24" descr="Home con riempimento a tinta unita">
            <a:extLst>
              <a:ext uri="{FF2B5EF4-FFF2-40B4-BE49-F238E27FC236}">
                <a16:creationId xmlns:a16="http://schemas.microsoft.com/office/drawing/2014/main" id="{D8A14882-04C2-B4C9-4C11-EC2259CD58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427" y="3354161"/>
            <a:ext cx="914400" cy="914400"/>
          </a:xfrm>
          <a:prstGeom prst="rect">
            <a:avLst/>
          </a:prstGeom>
        </p:spPr>
      </p:pic>
      <p:pic>
        <p:nvPicPr>
          <p:cNvPr id="27" name="Elemento grafico 26" descr="Accento circonflesso verso sinistra con riempimento a tinta unita">
            <a:extLst>
              <a:ext uri="{FF2B5EF4-FFF2-40B4-BE49-F238E27FC236}">
                <a16:creationId xmlns:a16="http://schemas.microsoft.com/office/drawing/2014/main" id="{3133747F-60D7-7050-F0AF-DAD37A8BDC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0173" y="3354161"/>
            <a:ext cx="914400" cy="914400"/>
          </a:xfrm>
          <a:prstGeom prst="rect">
            <a:avLst/>
          </a:prstGeom>
        </p:spPr>
      </p:pic>
      <p:pic>
        <p:nvPicPr>
          <p:cNvPr id="29" name="Elemento grafico 28" descr="Accento circonflesso verso destra con riempimento a tinta unita">
            <a:extLst>
              <a:ext uri="{FF2B5EF4-FFF2-40B4-BE49-F238E27FC236}">
                <a16:creationId xmlns:a16="http://schemas.microsoft.com/office/drawing/2014/main" id="{D45C833D-B673-F244-4090-D6EC38AEAE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21919" y="3354161"/>
            <a:ext cx="914400" cy="914400"/>
          </a:xfrm>
          <a:prstGeom prst="rect">
            <a:avLst/>
          </a:prstGeom>
        </p:spPr>
      </p:pic>
      <p:pic>
        <p:nvPicPr>
          <p:cNvPr id="31" name="Elemento grafico 30" descr="Rifiuti con riempimento a tinta unita">
            <a:extLst>
              <a:ext uri="{FF2B5EF4-FFF2-40B4-BE49-F238E27FC236}">
                <a16:creationId xmlns:a16="http://schemas.microsoft.com/office/drawing/2014/main" id="{405755F1-5CC7-4357-5AC9-2A3498A6E9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03665" y="56726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Orologio con riempimento a tinta unita">
            <a:extLst>
              <a:ext uri="{FF2B5EF4-FFF2-40B4-BE49-F238E27FC236}">
                <a16:creationId xmlns:a16="http://schemas.microsoft.com/office/drawing/2014/main" id="{3813829A-05C4-6483-2FEF-B1C57E4080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67158" y="567263"/>
            <a:ext cx="914400" cy="914400"/>
          </a:xfrm>
          <a:prstGeom prst="rect">
            <a:avLst/>
          </a:prstGeom>
        </p:spPr>
      </p:pic>
      <p:pic>
        <p:nvPicPr>
          <p:cNvPr id="35" name="Elemento grafico 34" descr="Matita con riempimento a tinta unita">
            <a:extLst>
              <a:ext uri="{FF2B5EF4-FFF2-40B4-BE49-F238E27FC236}">
                <a16:creationId xmlns:a16="http://schemas.microsoft.com/office/drawing/2014/main" id="{7074BC1F-C577-614E-D06B-82BC5A8ABE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3324" y="4696898"/>
            <a:ext cx="914400" cy="914400"/>
          </a:xfrm>
          <a:prstGeom prst="rect">
            <a:avLst/>
          </a:prstGeom>
        </p:spPr>
      </p:pic>
      <p:pic>
        <p:nvPicPr>
          <p:cNvPr id="37" name="Elemento grafico 36" descr="Calendario giornaliero con riempimento a tinta unita">
            <a:extLst>
              <a:ext uri="{FF2B5EF4-FFF2-40B4-BE49-F238E27FC236}">
                <a16:creationId xmlns:a16="http://schemas.microsoft.com/office/drawing/2014/main" id="{2EEFF0B1-91F6-8EEE-C979-C8AC55796D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57647" y="4696898"/>
            <a:ext cx="914400" cy="914400"/>
          </a:xfrm>
          <a:prstGeom prst="rect">
            <a:avLst/>
          </a:prstGeom>
        </p:spPr>
      </p:pic>
      <p:pic>
        <p:nvPicPr>
          <p:cNvPr id="39" name="Elemento grafico 38" descr="Elenco con riempimento a tinta unita">
            <a:extLst>
              <a:ext uri="{FF2B5EF4-FFF2-40B4-BE49-F238E27FC236}">
                <a16:creationId xmlns:a16="http://schemas.microsoft.com/office/drawing/2014/main" id="{125D6583-863D-57F5-0A5D-19605FA6CD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14340" y="4696898"/>
            <a:ext cx="914400" cy="914400"/>
          </a:xfrm>
          <a:prstGeom prst="rect">
            <a:avLst/>
          </a:prstGeom>
        </p:spPr>
      </p:pic>
      <p:pic>
        <p:nvPicPr>
          <p:cNvPr id="41" name="Elemento grafico 40" descr="Badge Tick1 con riempimento a tinta unita">
            <a:extLst>
              <a:ext uri="{FF2B5EF4-FFF2-40B4-BE49-F238E27FC236}">
                <a16:creationId xmlns:a16="http://schemas.microsoft.com/office/drawing/2014/main" id="{B8553130-5500-F5A4-D4BE-EAB570D8D38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71033" y="4696898"/>
            <a:ext cx="914400" cy="914400"/>
          </a:xfrm>
          <a:prstGeom prst="rect">
            <a:avLst/>
          </a:prstGeom>
        </p:spPr>
      </p:pic>
      <p:pic>
        <p:nvPicPr>
          <p:cNvPr id="43" name="Elemento grafico 42" descr="Guida con riempimento a tinta unita">
            <a:extLst>
              <a:ext uri="{FF2B5EF4-FFF2-40B4-BE49-F238E27FC236}">
                <a16:creationId xmlns:a16="http://schemas.microsoft.com/office/drawing/2014/main" id="{547ABAAC-77E3-D044-A939-696B6E38F7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803665" y="3354161"/>
            <a:ext cx="914400" cy="914400"/>
          </a:xfrm>
          <a:prstGeom prst="rect">
            <a:avLst/>
          </a:prstGeom>
        </p:spPr>
      </p:pic>
      <p:pic>
        <p:nvPicPr>
          <p:cNvPr id="45" name="Elemento grafico 44" descr="Libro aperto contorno">
            <a:extLst>
              <a:ext uri="{FF2B5EF4-FFF2-40B4-BE49-F238E27FC236}">
                <a16:creationId xmlns:a16="http://schemas.microsoft.com/office/drawing/2014/main" id="{46885579-E508-36C8-FB47-0F7AA13772C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7158" y="1954598"/>
            <a:ext cx="914400" cy="914400"/>
          </a:xfrm>
          <a:prstGeom prst="rect">
            <a:avLst/>
          </a:prstGeom>
        </p:spPr>
      </p:pic>
      <p:pic>
        <p:nvPicPr>
          <p:cNvPr id="47" name="Elemento grafico 46" descr="Busta con riempimento a tinta unita">
            <a:extLst>
              <a:ext uri="{FF2B5EF4-FFF2-40B4-BE49-F238E27FC236}">
                <a16:creationId xmlns:a16="http://schemas.microsoft.com/office/drawing/2014/main" id="{FA04DAB8-D1BD-6F3C-6FC5-9072B0223A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28140" y="1954598"/>
            <a:ext cx="914400" cy="914400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4B44A38D-CFFD-C6D8-8206-08569A14AC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85411" y="3354161"/>
            <a:ext cx="914400" cy="914400"/>
          </a:xfrm>
          <a:prstGeom prst="rect">
            <a:avLst/>
          </a:prstGeom>
        </p:spPr>
      </p:pic>
      <p:pic>
        <p:nvPicPr>
          <p:cNvPr id="51" name="Elemento grafico 50" descr="Utente contorno">
            <a:extLst>
              <a:ext uri="{FF2B5EF4-FFF2-40B4-BE49-F238E27FC236}">
                <a16:creationId xmlns:a16="http://schemas.microsoft.com/office/drawing/2014/main" id="{55B3527A-65DD-3F70-CBC3-51D99EC2081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67158" y="3354161"/>
            <a:ext cx="914400" cy="914400"/>
          </a:xfrm>
          <a:prstGeom prst="rect">
            <a:avLst/>
          </a:prstGeom>
        </p:spPr>
      </p:pic>
      <p:pic>
        <p:nvPicPr>
          <p:cNvPr id="53" name="Elemento grafico 52" descr="Libro aperto con riempimento a tinta unita">
            <a:extLst>
              <a:ext uri="{FF2B5EF4-FFF2-40B4-BE49-F238E27FC236}">
                <a16:creationId xmlns:a16="http://schemas.microsoft.com/office/drawing/2014/main" id="{EDB403BB-3B95-3B77-115A-CE4D2DCFB6B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0814" y="19545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3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vio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Scisciola</dc:creator>
  <cp:lastModifiedBy>Simone Scisciola</cp:lastModifiedBy>
  <cp:revision>2</cp:revision>
  <dcterms:created xsi:type="dcterms:W3CDTF">2024-01-22T15:25:17Z</dcterms:created>
  <dcterms:modified xsi:type="dcterms:W3CDTF">2024-02-15T12:28:31Z</dcterms:modified>
</cp:coreProperties>
</file>