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2" r:id="rId1"/>
  </p:sldMasterIdLst>
  <p:notesMasterIdLst>
    <p:notesMasterId r:id="rId17"/>
  </p:notesMasterIdLst>
  <p:sldIdLst>
    <p:sldId id="256" r:id="rId2"/>
    <p:sldId id="257" r:id="rId3"/>
    <p:sldId id="270" r:id="rId4"/>
    <p:sldId id="272" r:id="rId5"/>
    <p:sldId id="274" r:id="rId6"/>
    <p:sldId id="275" r:id="rId7"/>
    <p:sldId id="282" r:id="rId8"/>
    <p:sldId id="279" r:id="rId9"/>
    <p:sldId id="283" r:id="rId10"/>
    <p:sldId id="284" r:id="rId11"/>
    <p:sldId id="263" r:id="rId12"/>
    <p:sldId id="289" r:id="rId13"/>
    <p:sldId id="286" r:id="rId14"/>
    <p:sldId id="287" r:id="rId15"/>
    <p:sldId id="268" r:id="rId16"/>
  </p:sldIdLst>
  <p:sldSz cx="9144000" cy="5143500" type="screen16x9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  <p:embeddedFont>
      <p:font typeface="Figtree" panose="020B0604020202020204" charset="0"/>
      <p:regular r:id="rId22"/>
      <p:bold r:id="rId23"/>
      <p:italic r:id="rId24"/>
      <p:boldItalic r:id="rId25"/>
    </p:embeddedFont>
    <p:embeddedFont>
      <p:font typeface="Figtree SemiBold" panose="020B0604020202020204" charset="0"/>
      <p:regular r:id="rId26"/>
      <p:bold r:id="rId27"/>
      <p:italic r:id="rId28"/>
      <p:boldItalic r:id="rId29"/>
    </p:embeddedFont>
    <p:embeddedFont>
      <p:font typeface="Hanken Grotesk ExtraBold" panose="020B0604020202020204" charset="0"/>
      <p:bold r:id="rId30"/>
      <p:boldItalic r:id="rId31"/>
    </p:embeddedFont>
    <p:embeddedFont>
      <p:font typeface="Manrope" panose="020B0604020202020204" charset="0"/>
      <p:regular r:id="rId32"/>
      <p:bold r:id="rId33"/>
    </p:embeddedFont>
    <p:embeddedFont>
      <p:font typeface="Manrope ExtraBold" panose="020B0604020202020204" charset="0"/>
      <p:bold r:id="rId34"/>
    </p:embeddedFont>
    <p:embeddedFont>
      <p:font typeface="Work Sans SemiBold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7176280-6505-1D38-F4F2-BBEDBEAA8E73}" name="Simone Scisciola" initials="SS" userId="7bdc9f53c975806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BFF"/>
    <a:srgbClr val="FF7267"/>
    <a:srgbClr val="2D31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3FFD0-5EF8-A198-9F05-63B33008E723}" v="3" dt="2025-01-29T10:36:05.0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3" autoAdjust="0"/>
  </p:normalViewPr>
  <p:slideViewPr>
    <p:cSldViewPr snapToGrid="0" showGuides="1">
      <p:cViewPr varScale="1">
        <p:scale>
          <a:sx n="135" d="100"/>
          <a:sy n="135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20" Type="http://schemas.openxmlformats.org/officeDocument/2006/relationships/font" Target="fonts/font3.fntdata"/><Relationship Id="rId4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Lucchese" userId="0d621e28055977e9" providerId="Windows Live" clId="Web-{1B79E116-835F-022B-015E-1649FF26A107}"/>
    <pc:docChg chg="addSld delSld modSld">
      <pc:chgData name="Andrea Lucchese" userId="0d621e28055977e9" providerId="Windows Live" clId="Web-{1B79E116-835F-022B-015E-1649FF26A107}" dt="2025-01-21T15:38:27.330" v="266"/>
      <pc:docMkLst>
        <pc:docMk/>
      </pc:docMkLst>
      <pc:sldChg chg="addSp delSp modSp modTransition">
        <pc:chgData name="Andrea Lucchese" userId="0d621e28055977e9" providerId="Windows Live" clId="Web-{1B79E116-835F-022B-015E-1649FF26A107}" dt="2025-01-21T15:32:04.460" v="256"/>
        <pc:sldMkLst>
          <pc:docMk/>
          <pc:sldMk cId="0" sldId="256"/>
        </pc:sldMkLst>
        <pc:spChg chg="add del mod ord">
          <ac:chgData name="Andrea Lucchese" userId="0d621e28055977e9" providerId="Windows Live" clId="Web-{1B79E116-835F-022B-015E-1649FF26A107}" dt="2025-01-21T15:07:12.889" v="93"/>
          <ac:spMkLst>
            <pc:docMk/>
            <pc:sldMk cId="0" sldId="256"/>
            <ac:spMk id="4" creationId="{195B93E1-D64E-E8DF-4503-BDD48FE63800}"/>
          </ac:spMkLst>
        </pc:spChg>
      </pc:sldChg>
      <pc:sldChg chg="addSp delSp modSp modTransition">
        <pc:chgData name="Andrea Lucchese" userId="0d621e28055977e9" providerId="Windows Live" clId="Web-{1B79E116-835F-022B-015E-1649FF26A107}" dt="2025-01-21T15:37:06.781" v="264"/>
        <pc:sldMkLst>
          <pc:docMk/>
          <pc:sldMk cId="0" sldId="257"/>
        </pc:sldMkLst>
        <pc:picChg chg="mod">
          <ac:chgData name="Andrea Lucchese" userId="0d621e28055977e9" providerId="Windows Live" clId="Web-{1B79E116-835F-022B-015E-1649FF26A107}" dt="2025-01-21T15:20:27.785" v="194" actId="1076"/>
          <ac:picMkLst>
            <pc:docMk/>
            <pc:sldMk cId="0" sldId="257"/>
            <ac:picMk id="726" creationId="{00000000-0000-0000-0000-000000000000}"/>
          </ac:picMkLst>
        </pc:picChg>
      </pc:sldChg>
      <pc:sldChg chg="addSp delSp modSp mod modTransition setBg">
        <pc:chgData name="Andrea Lucchese" userId="0d621e28055977e9" providerId="Windows Live" clId="Web-{1B79E116-835F-022B-015E-1649FF26A107}" dt="2025-01-21T15:36:25.858" v="263"/>
        <pc:sldMkLst>
          <pc:docMk/>
          <pc:sldMk cId="2141363987" sldId="270"/>
        </pc:sldMkLst>
        <pc:picChg chg="mod">
          <ac:chgData name="Andrea Lucchese" userId="0d621e28055977e9" providerId="Windows Live" clId="Web-{1B79E116-835F-022B-015E-1649FF26A107}" dt="2025-01-21T14:58:21.671" v="47" actId="1076"/>
          <ac:picMkLst>
            <pc:docMk/>
            <pc:sldMk cId="2141363987" sldId="270"/>
            <ac:picMk id="9" creationId="{68329758-850E-AC6C-A3BB-184AA082E219}"/>
          </ac:picMkLst>
        </pc:picChg>
      </pc:sldChg>
      <pc:sldChg chg="modSp">
        <pc:chgData name="Andrea Lucchese" userId="0d621e28055977e9" providerId="Windows Live" clId="Web-{1B79E116-835F-022B-015E-1649FF26A107}" dt="2025-01-21T15:13:28.180" v="149" actId="20577"/>
        <pc:sldMkLst>
          <pc:docMk/>
          <pc:sldMk cId="142228418" sldId="274"/>
        </pc:sldMkLst>
        <pc:spChg chg="mod">
          <ac:chgData name="Andrea Lucchese" userId="0d621e28055977e9" providerId="Windows Live" clId="Web-{1B79E116-835F-022B-015E-1649FF26A107}" dt="2025-01-21T15:13:28.180" v="149" actId="20577"/>
          <ac:spMkLst>
            <pc:docMk/>
            <pc:sldMk cId="142228418" sldId="274"/>
            <ac:spMk id="3" creationId="{11A83B7D-2B77-7A6E-CAEF-4B185ACBDFAE}"/>
          </ac:spMkLst>
        </pc:spChg>
        <pc:spChg chg="mod">
          <ac:chgData name="Andrea Lucchese" userId="0d621e28055977e9" providerId="Windows Live" clId="Web-{1B79E116-835F-022B-015E-1649FF26A107}" dt="2025-01-21T15:12:14.397" v="127" actId="1076"/>
          <ac:spMkLst>
            <pc:docMk/>
            <pc:sldMk cId="142228418" sldId="274"/>
            <ac:spMk id="9" creationId="{2567CC9A-DDFA-C2D3-999F-AFA238664D5E}"/>
          </ac:spMkLst>
        </pc:spChg>
      </pc:sldChg>
      <pc:sldChg chg="addSp modSp">
        <pc:chgData name="Andrea Lucchese" userId="0d621e28055977e9" providerId="Windows Live" clId="Web-{1B79E116-835F-022B-015E-1649FF26A107}" dt="2025-01-21T15:14:24.916" v="159" actId="1076"/>
        <pc:sldMkLst>
          <pc:docMk/>
          <pc:sldMk cId="274553132" sldId="275"/>
        </pc:sldMkLst>
        <pc:spChg chg="mod">
          <ac:chgData name="Andrea Lucchese" userId="0d621e28055977e9" providerId="Windows Live" clId="Web-{1B79E116-835F-022B-015E-1649FF26A107}" dt="2025-01-21T14:53:12.757" v="2" actId="20577"/>
          <ac:spMkLst>
            <pc:docMk/>
            <pc:sldMk cId="274553132" sldId="275"/>
            <ac:spMk id="4" creationId="{F7406191-E25F-C4C3-DD6D-77821ABBA26D}"/>
          </ac:spMkLst>
        </pc:spChg>
        <pc:spChg chg="mod">
          <ac:chgData name="Andrea Lucchese" userId="0d621e28055977e9" providerId="Windows Live" clId="Web-{1B79E116-835F-022B-015E-1649FF26A107}" dt="2025-01-21T15:14:23.369" v="158" actId="20577"/>
          <ac:spMkLst>
            <pc:docMk/>
            <pc:sldMk cId="274553132" sldId="275"/>
            <ac:spMk id="13" creationId="{38FF5EA3-6DEC-1DDE-0931-A7496035EC79}"/>
          </ac:spMkLst>
        </pc:spChg>
      </pc:sldChg>
      <pc:sldChg chg="addSp delSp modSp">
        <pc:chgData name="Andrea Lucchese" userId="0d621e28055977e9" providerId="Windows Live" clId="Web-{1B79E116-835F-022B-015E-1649FF26A107}" dt="2025-01-21T15:31:06.459" v="254" actId="20577"/>
        <pc:sldMkLst>
          <pc:docMk/>
          <pc:sldMk cId="3472313085" sldId="279"/>
        </pc:sldMkLst>
        <pc:spChg chg="mod">
          <ac:chgData name="Andrea Lucchese" userId="0d621e28055977e9" providerId="Windows Live" clId="Web-{1B79E116-835F-022B-015E-1649FF26A107}" dt="2025-01-21T15:31:06.459" v="254" actId="20577"/>
          <ac:spMkLst>
            <pc:docMk/>
            <pc:sldMk cId="3472313085" sldId="279"/>
            <ac:spMk id="6" creationId="{DBD3D789-6A99-ED2C-0BA6-91D8382C2C9A}"/>
          </ac:spMkLst>
        </pc:spChg>
        <pc:picChg chg="add mod modCrop">
          <ac:chgData name="Andrea Lucchese" userId="0d621e28055977e9" providerId="Windows Live" clId="Web-{1B79E116-835F-022B-015E-1649FF26A107}" dt="2025-01-21T15:28:42.267" v="240"/>
          <ac:picMkLst>
            <pc:docMk/>
            <pc:sldMk cId="3472313085" sldId="279"/>
            <ac:picMk id="12" creationId="{EAE65D45-A630-9BBE-CEC5-4D856BEB6734}"/>
          </ac:picMkLst>
        </pc:picChg>
        <pc:picChg chg="mod">
          <ac:chgData name="Andrea Lucchese" userId="0d621e28055977e9" providerId="Windows Live" clId="Web-{1B79E116-835F-022B-015E-1649FF26A107}" dt="2025-01-21T15:23:07.602" v="212" actId="1076"/>
          <ac:picMkLst>
            <pc:docMk/>
            <pc:sldMk cId="3472313085" sldId="279"/>
            <ac:picMk id="17" creationId="{63E60DE9-ED3D-EBEA-B224-7728840DA4CB}"/>
          </ac:picMkLst>
        </pc:picChg>
        <pc:picChg chg="mod">
          <ac:chgData name="Andrea Lucchese" userId="0d621e28055977e9" providerId="Windows Live" clId="Web-{1B79E116-835F-022B-015E-1649FF26A107}" dt="2025-01-21T15:23:09.618" v="213" actId="1076"/>
          <ac:picMkLst>
            <pc:docMk/>
            <pc:sldMk cId="3472313085" sldId="279"/>
            <ac:picMk id="18" creationId="{7E23A258-54DE-9586-B686-EE797D24E639}"/>
          </ac:picMkLst>
        </pc:picChg>
        <pc:picChg chg="mod">
          <ac:chgData name="Andrea Lucchese" userId="0d621e28055977e9" providerId="Windows Live" clId="Web-{1B79E116-835F-022B-015E-1649FF26A107}" dt="2025-01-21T15:27:12.781" v="233" actId="1076"/>
          <ac:picMkLst>
            <pc:docMk/>
            <pc:sldMk cId="3472313085" sldId="279"/>
            <ac:picMk id="19" creationId="{F7FE1AE8-8873-6CF8-6853-564AC70C031E}"/>
          </ac:picMkLst>
        </pc:picChg>
        <pc:picChg chg="mod">
          <ac:chgData name="Andrea Lucchese" userId="0d621e28055977e9" providerId="Windows Live" clId="Web-{1B79E116-835F-022B-015E-1649FF26A107}" dt="2025-01-21T15:21:53.006" v="206" actId="1076"/>
          <ac:picMkLst>
            <pc:docMk/>
            <pc:sldMk cId="3472313085" sldId="279"/>
            <ac:picMk id="22" creationId="{F0D084AA-B7E3-3D16-061F-C2FEC4AF8764}"/>
          </ac:picMkLst>
        </pc:picChg>
      </pc:sldChg>
      <pc:sldChg chg="addSp delSp modSp">
        <pc:chgData name="Andrea Lucchese" userId="0d621e28055977e9" providerId="Windows Live" clId="Web-{1B79E116-835F-022B-015E-1649FF26A107}" dt="2025-01-21T15:21:21.646" v="203" actId="1076"/>
        <pc:sldMkLst>
          <pc:docMk/>
          <pc:sldMk cId="1973920759" sldId="282"/>
        </pc:sldMkLst>
        <pc:spChg chg="mod">
          <ac:chgData name="Andrea Lucchese" userId="0d621e28055977e9" providerId="Windows Live" clId="Web-{1B79E116-835F-022B-015E-1649FF26A107}" dt="2025-01-21T14:53:36.054" v="4" actId="20577"/>
          <ac:spMkLst>
            <pc:docMk/>
            <pc:sldMk cId="1973920759" sldId="282"/>
            <ac:spMk id="4" creationId="{77B1A0F5-3FCC-7A53-0C38-245B3A116F23}"/>
          </ac:spMkLst>
        </pc:spChg>
        <pc:picChg chg="mod">
          <ac:chgData name="Andrea Lucchese" userId="0d621e28055977e9" providerId="Windows Live" clId="Web-{1B79E116-835F-022B-015E-1649FF26A107}" dt="2025-01-21T15:20:58.536" v="199" actId="1076"/>
          <ac:picMkLst>
            <pc:docMk/>
            <pc:sldMk cId="1973920759" sldId="282"/>
            <ac:picMk id="9" creationId="{ED8A7255-5572-D48E-A19B-70D2C27F20B3}"/>
          </ac:picMkLst>
        </pc:picChg>
        <pc:picChg chg="mod">
          <ac:chgData name="Andrea Lucchese" userId="0d621e28055977e9" providerId="Windows Live" clId="Web-{1B79E116-835F-022B-015E-1649FF26A107}" dt="2025-01-21T15:20:55.895" v="198" actId="1076"/>
          <ac:picMkLst>
            <pc:docMk/>
            <pc:sldMk cId="1973920759" sldId="282"/>
            <ac:picMk id="10" creationId="{4DFDC97A-F2DD-3367-B5F0-573058F66B02}"/>
          </ac:picMkLst>
        </pc:picChg>
        <pc:picChg chg="add del mod">
          <ac:chgData name="Andrea Lucchese" userId="0d621e28055977e9" providerId="Windows Live" clId="Web-{1B79E116-835F-022B-015E-1649FF26A107}" dt="2025-01-21T15:20:37.067" v="196" actId="1076"/>
          <ac:picMkLst>
            <pc:docMk/>
            <pc:sldMk cId="1973920759" sldId="282"/>
            <ac:picMk id="14" creationId="{7D384165-9AD8-69ED-8DE6-E7050DFB6D6A}"/>
          </ac:picMkLst>
        </pc:picChg>
        <pc:picChg chg="mod">
          <ac:chgData name="Andrea Lucchese" userId="0d621e28055977e9" providerId="Windows Live" clId="Web-{1B79E116-835F-022B-015E-1649FF26A107}" dt="2025-01-21T15:17:19.702" v="179" actId="1076"/>
          <ac:picMkLst>
            <pc:docMk/>
            <pc:sldMk cId="1973920759" sldId="282"/>
            <ac:picMk id="40" creationId="{C5B15518-97B1-8F08-DFD4-5E95AB9E83F4}"/>
          </ac:picMkLst>
        </pc:picChg>
        <pc:picChg chg="mod ord">
          <ac:chgData name="Andrea Lucchese" userId="0d621e28055977e9" providerId="Windows Live" clId="Web-{1B79E116-835F-022B-015E-1649FF26A107}" dt="2025-01-21T15:18:56.689" v="186" actId="1076"/>
          <ac:picMkLst>
            <pc:docMk/>
            <pc:sldMk cId="1973920759" sldId="282"/>
            <ac:picMk id="42" creationId="{796101B3-52A0-6159-C4CE-A057BAD9B1F9}"/>
          </ac:picMkLst>
        </pc:picChg>
      </pc:sldChg>
      <pc:sldChg chg="addSp modSp">
        <pc:chgData name="Andrea Lucchese" userId="0d621e28055977e9" providerId="Windows Live" clId="Web-{1B79E116-835F-022B-015E-1649FF26A107}" dt="2025-01-21T15:29:54.144" v="249" actId="1076"/>
        <pc:sldMkLst>
          <pc:docMk/>
          <pc:sldMk cId="3996691590" sldId="283"/>
        </pc:sldMkLst>
        <pc:picChg chg="mod">
          <ac:chgData name="Andrea Lucchese" userId="0d621e28055977e9" providerId="Windows Live" clId="Web-{1B79E116-835F-022B-015E-1649FF26A107}" dt="2025-01-21T15:29:46.566" v="247" actId="1076"/>
          <ac:picMkLst>
            <pc:docMk/>
            <pc:sldMk cId="3996691590" sldId="283"/>
            <ac:picMk id="9" creationId="{73B07483-B1A2-7610-1995-FC909488DCE3}"/>
          </ac:picMkLst>
        </pc:picChg>
        <pc:picChg chg="mod">
          <ac:chgData name="Andrea Lucchese" userId="0d621e28055977e9" providerId="Windows Live" clId="Web-{1B79E116-835F-022B-015E-1649FF26A107}" dt="2025-01-21T15:27:46.203" v="239" actId="1076"/>
          <ac:picMkLst>
            <pc:docMk/>
            <pc:sldMk cId="3996691590" sldId="283"/>
            <ac:picMk id="18" creationId="{C5CAECE9-4D45-D81D-BE9F-9B31B6D9F49F}"/>
          </ac:picMkLst>
        </pc:picChg>
        <pc:picChg chg="mod">
          <ac:chgData name="Andrea Lucchese" userId="0d621e28055977e9" providerId="Windows Live" clId="Web-{1B79E116-835F-022B-015E-1649FF26A107}" dt="2025-01-21T15:29:54.144" v="249" actId="1076"/>
          <ac:picMkLst>
            <pc:docMk/>
            <pc:sldMk cId="3996691590" sldId="283"/>
            <ac:picMk id="19" creationId="{A88ED14B-E39B-5690-51FD-91415AB14461}"/>
          </ac:picMkLst>
        </pc:picChg>
        <pc:picChg chg="mod">
          <ac:chgData name="Andrea Lucchese" userId="0d621e28055977e9" providerId="Windows Live" clId="Web-{1B79E116-835F-022B-015E-1649FF26A107}" dt="2025-01-21T15:29:26.831" v="244" actId="1076"/>
          <ac:picMkLst>
            <pc:docMk/>
            <pc:sldMk cId="3996691590" sldId="283"/>
            <ac:picMk id="42" creationId="{FC2D9B96-F81C-4176-FAA3-49311FA6B846}"/>
          </ac:picMkLst>
        </pc:picChg>
      </pc:sldChg>
      <pc:sldChg chg="addSp delSp">
        <pc:chgData name="Andrea Lucchese" userId="0d621e28055977e9" providerId="Windows Live" clId="Web-{1B79E116-835F-022B-015E-1649FF26A107}" dt="2025-01-21T15:30:52.880" v="251"/>
        <pc:sldMkLst>
          <pc:docMk/>
          <pc:sldMk cId="3008945366" sldId="284"/>
        </pc:sldMkLst>
      </pc:sldChg>
      <pc:sldChg chg="new del">
        <pc:chgData name="Andrea Lucchese" userId="0d621e28055977e9" providerId="Windows Live" clId="Web-{1B79E116-835F-022B-015E-1649FF26A107}" dt="2025-01-21T15:38:27.330" v="266"/>
        <pc:sldMkLst>
          <pc:docMk/>
          <pc:sldMk cId="3708736274" sldId="288"/>
        </pc:sldMkLst>
      </pc:sldChg>
    </pc:docChg>
  </pc:docChgLst>
  <pc:docChgLst>
    <pc:chgData name="Utente guest" providerId="Windows Live" clId="Web-{9833FFD0-5EF8-A198-9F05-63B33008E723}"/>
    <pc:docChg chg="modSld">
      <pc:chgData name="Utente guest" userId="" providerId="Windows Live" clId="Web-{9833FFD0-5EF8-A198-9F05-63B33008E723}" dt="2025-01-29T10:36:05.060" v="2" actId="1076"/>
      <pc:docMkLst>
        <pc:docMk/>
      </pc:docMkLst>
      <pc:sldChg chg="modSp">
        <pc:chgData name="Utente guest" userId="" providerId="Windows Live" clId="Web-{9833FFD0-5EF8-A198-9F05-63B33008E723}" dt="2025-01-29T10:36:05.060" v="2" actId="1076"/>
        <pc:sldMkLst>
          <pc:docMk/>
          <pc:sldMk cId="142228418" sldId="274"/>
        </pc:sldMkLst>
        <pc:picChg chg="mod">
          <ac:chgData name="Utente guest" userId="" providerId="Windows Live" clId="Web-{9833FFD0-5EF8-A198-9F05-63B33008E723}" dt="2025-01-29T10:36:05.060" v="2" actId="1076"/>
          <ac:picMkLst>
            <pc:docMk/>
            <pc:sldMk cId="142228418" sldId="274"/>
            <ac:picMk id="21" creationId="{AE6A4217-4E42-8029-DD0A-C0372559A298}"/>
          </ac:picMkLst>
        </pc:picChg>
      </pc:sldChg>
    </pc:docChg>
  </pc:docChgLst>
  <pc:docChgLst>
    <pc:chgData name="Simone Scisciola" userId="7bdc9f53c9758067" providerId="LiveId" clId="{1DCEBBD2-E4F2-4FFD-8907-194EF2AE0A2B}"/>
    <pc:docChg chg="undo redo custSel addSld delSld modSld sldOrd delMainMaster modMainMaster">
      <pc:chgData name="Simone Scisciola" userId="7bdc9f53c9758067" providerId="LiveId" clId="{1DCEBBD2-E4F2-4FFD-8907-194EF2AE0A2B}" dt="2025-01-27T16:19:29.532" v="7273" actId="6549"/>
      <pc:docMkLst>
        <pc:docMk/>
      </pc:docMkLst>
      <pc:sldChg chg="modSp mod modTransition">
        <pc:chgData name="Simone Scisciola" userId="7bdc9f53c9758067" providerId="LiveId" clId="{1DCEBBD2-E4F2-4FFD-8907-194EF2AE0A2B}" dt="2025-01-21T17:52:43.323" v="6961"/>
        <pc:sldMkLst>
          <pc:docMk/>
          <pc:sldMk cId="0" sldId="256"/>
        </pc:sldMkLst>
        <pc:spChg chg="mod">
          <ac:chgData name="Simone Scisciola" userId="7bdc9f53c9758067" providerId="LiveId" clId="{1DCEBBD2-E4F2-4FFD-8907-194EF2AE0A2B}" dt="2025-01-20T16:09:07.412" v="2129" actId="207"/>
          <ac:spMkLst>
            <pc:docMk/>
            <pc:sldMk cId="0" sldId="256"/>
            <ac:spMk id="719" creationId="{00000000-0000-0000-0000-000000000000}"/>
          </ac:spMkLst>
        </pc:spChg>
        <pc:picChg chg="mod">
          <ac:chgData name="Simone Scisciola" userId="7bdc9f53c9758067" providerId="LiveId" clId="{1DCEBBD2-E4F2-4FFD-8907-194EF2AE0A2B}" dt="2025-01-18T14:25:19.345" v="649" actId="1037"/>
          <ac:picMkLst>
            <pc:docMk/>
            <pc:sldMk cId="0" sldId="256"/>
            <ac:picMk id="2" creationId="{1A8987B2-7378-C40F-925B-9D8E9D0B9C07}"/>
          </ac:picMkLst>
        </pc:picChg>
      </pc:sldChg>
      <pc:sldChg chg="addSp delSp modSp mod modTransition chgLayout">
        <pc:chgData name="Simone Scisciola" userId="7bdc9f53c9758067" providerId="LiveId" clId="{1DCEBBD2-E4F2-4FFD-8907-194EF2AE0A2B}" dt="2025-01-21T17:52:43.323" v="6961"/>
        <pc:sldMkLst>
          <pc:docMk/>
          <pc:sldMk cId="0" sldId="257"/>
        </pc:sldMkLst>
        <pc:spChg chg="mod ord">
          <ac:chgData name="Simone Scisciola" userId="7bdc9f53c9758067" providerId="LiveId" clId="{1DCEBBD2-E4F2-4FFD-8907-194EF2AE0A2B}" dt="2025-01-20T17:59:11.210" v="2762" actId="6264"/>
          <ac:spMkLst>
            <pc:docMk/>
            <pc:sldMk cId="0" sldId="257"/>
            <ac:spMk id="724" creationId="{00000000-0000-0000-0000-000000000000}"/>
          </ac:spMkLst>
        </pc:spChg>
        <pc:spChg chg="mod ord">
          <ac:chgData name="Simone Scisciola" userId="7bdc9f53c9758067" providerId="LiveId" clId="{1DCEBBD2-E4F2-4FFD-8907-194EF2AE0A2B}" dt="2025-01-20T19:02:46.673" v="5230" actId="20577"/>
          <ac:spMkLst>
            <pc:docMk/>
            <pc:sldMk cId="0" sldId="257"/>
            <ac:spMk id="725" creationId="{00000000-0000-0000-0000-000000000000}"/>
          </ac:spMkLst>
        </pc:spChg>
        <pc:picChg chg="mod">
          <ac:chgData name="Simone Scisciola" userId="7bdc9f53c9758067" providerId="LiveId" clId="{1DCEBBD2-E4F2-4FFD-8907-194EF2AE0A2B}" dt="2025-01-20T19:09:09.182" v="5317" actId="14100"/>
          <ac:picMkLst>
            <pc:docMk/>
            <pc:sldMk cId="0" sldId="257"/>
            <ac:picMk id="726" creationId="{00000000-0000-0000-0000-000000000000}"/>
          </ac:picMkLst>
        </pc:picChg>
      </pc:sldChg>
      <pc:sldChg chg="del">
        <pc:chgData name="Simone Scisciola" userId="7bdc9f53c9758067" providerId="LiveId" clId="{1DCEBBD2-E4F2-4FFD-8907-194EF2AE0A2B}" dt="2025-01-20T14:08:45.566" v="1754" actId="47"/>
        <pc:sldMkLst>
          <pc:docMk/>
          <pc:sldMk cId="0" sldId="258"/>
        </pc:sldMkLst>
      </pc:sldChg>
      <pc:sldChg chg="modSp del mod">
        <pc:chgData name="Simone Scisciola" userId="7bdc9f53c9758067" providerId="LiveId" clId="{1DCEBBD2-E4F2-4FFD-8907-194EF2AE0A2B}" dt="2025-01-20T14:15:17.717" v="1878" actId="47"/>
        <pc:sldMkLst>
          <pc:docMk/>
          <pc:sldMk cId="0" sldId="259"/>
        </pc:sldMkLst>
      </pc:sldChg>
      <pc:sldChg chg="del">
        <pc:chgData name="Simone Scisciola" userId="7bdc9f53c9758067" providerId="LiveId" clId="{1DCEBBD2-E4F2-4FFD-8907-194EF2AE0A2B}" dt="2025-01-20T17:55:38.755" v="2739" actId="47"/>
        <pc:sldMkLst>
          <pc:docMk/>
          <pc:sldMk cId="0" sldId="260"/>
        </pc:sldMkLst>
      </pc:sldChg>
      <pc:sldChg chg="addSp delSp modSp del mod modClrScheme chgLayout">
        <pc:chgData name="Simone Scisciola" userId="7bdc9f53c9758067" providerId="LiveId" clId="{1DCEBBD2-E4F2-4FFD-8907-194EF2AE0A2B}" dt="2025-01-20T19:02:00.995" v="5204" actId="47"/>
        <pc:sldMkLst>
          <pc:docMk/>
          <pc:sldMk cId="0" sldId="261"/>
        </pc:sldMkLst>
      </pc:sldChg>
      <pc:sldChg chg="addSp delSp modSp del mod ord chgLayout">
        <pc:chgData name="Simone Scisciola" userId="7bdc9f53c9758067" providerId="LiveId" clId="{1DCEBBD2-E4F2-4FFD-8907-194EF2AE0A2B}" dt="2025-01-20T18:46:41.795" v="4728" actId="47"/>
        <pc:sldMkLst>
          <pc:docMk/>
          <pc:sldMk cId="0" sldId="262"/>
        </pc:sldMkLst>
      </pc:sldChg>
      <pc:sldChg chg="addSp delSp modSp mod modTransition">
        <pc:chgData name="Simone Scisciola" userId="7bdc9f53c9758067" providerId="LiveId" clId="{1DCEBBD2-E4F2-4FFD-8907-194EF2AE0A2B}" dt="2025-01-21T18:11:29.689" v="7177" actId="1076"/>
        <pc:sldMkLst>
          <pc:docMk/>
          <pc:sldMk cId="0" sldId="263"/>
        </pc:sldMkLst>
        <pc:spChg chg="add mod">
          <ac:chgData name="Simone Scisciola" userId="7bdc9f53c9758067" providerId="LiveId" clId="{1DCEBBD2-E4F2-4FFD-8907-194EF2AE0A2B}" dt="2025-01-20T19:12:43.826" v="5372" actId="14100"/>
          <ac:spMkLst>
            <pc:docMk/>
            <pc:sldMk cId="0" sldId="263"/>
            <ac:spMk id="8" creationId="{78A81BFB-1389-6340-4B6D-8031A74C2F22}"/>
          </ac:spMkLst>
        </pc:spChg>
        <pc:spChg chg="mod">
          <ac:chgData name="Simone Scisciola" userId="7bdc9f53c9758067" providerId="LiveId" clId="{1DCEBBD2-E4F2-4FFD-8907-194EF2AE0A2B}" dt="2025-01-20T20:15:42.056" v="5781" actId="20577"/>
          <ac:spMkLst>
            <pc:docMk/>
            <pc:sldMk cId="0" sldId="263"/>
            <ac:spMk id="772" creationId="{00000000-0000-0000-0000-000000000000}"/>
          </ac:spMkLst>
        </pc:spChg>
        <pc:spChg chg="mod">
          <ac:chgData name="Simone Scisciola" userId="7bdc9f53c9758067" providerId="LiveId" clId="{1DCEBBD2-E4F2-4FFD-8907-194EF2AE0A2B}" dt="2025-01-20T19:06:11.708" v="5300" actId="14100"/>
          <ac:spMkLst>
            <pc:docMk/>
            <pc:sldMk cId="0" sldId="263"/>
            <ac:spMk id="773" creationId="{00000000-0000-0000-0000-000000000000}"/>
          </ac:spMkLst>
        </pc:spChg>
        <pc:picChg chg="add mod">
          <ac:chgData name="Simone Scisciola" userId="7bdc9f53c9758067" providerId="LiveId" clId="{1DCEBBD2-E4F2-4FFD-8907-194EF2AE0A2B}" dt="2025-01-20T19:09:38.162" v="5335"/>
          <ac:picMkLst>
            <pc:docMk/>
            <pc:sldMk cId="0" sldId="263"/>
            <ac:picMk id="4" creationId="{CD1CE0A7-0F4A-1261-3E7C-DCF18AB36F29}"/>
          </ac:picMkLst>
        </pc:picChg>
        <pc:picChg chg="add mod">
          <ac:chgData name="Simone Scisciola" userId="7bdc9f53c9758067" providerId="LiveId" clId="{1DCEBBD2-E4F2-4FFD-8907-194EF2AE0A2B}" dt="2025-01-21T18:11:29.689" v="7177" actId="1076"/>
          <ac:picMkLst>
            <pc:docMk/>
            <pc:sldMk cId="0" sldId="263"/>
            <ac:picMk id="14" creationId="{11F5F804-E5DF-98A8-1501-6D6D0FE06A84}"/>
          </ac:picMkLst>
        </pc:picChg>
      </pc:sldChg>
      <pc:sldChg chg="addSp delSp modSp del mod">
        <pc:chgData name="Simone Scisciola" userId="7bdc9f53c9758067" providerId="LiveId" clId="{1DCEBBD2-E4F2-4FFD-8907-194EF2AE0A2B}" dt="2025-01-20T20:45:43.376" v="6188" actId="47"/>
        <pc:sldMkLst>
          <pc:docMk/>
          <pc:sldMk cId="0" sldId="264"/>
        </pc:sldMkLst>
      </pc:sldChg>
      <pc:sldChg chg="new del">
        <pc:chgData name="Simone Scisciola" userId="7bdc9f53c9758067" providerId="LiveId" clId="{1DCEBBD2-E4F2-4FFD-8907-194EF2AE0A2B}" dt="2025-01-18T13:51:38.289" v="296" actId="47"/>
        <pc:sldMkLst>
          <pc:docMk/>
          <pc:sldMk cId="3792880985" sldId="265"/>
        </pc:sldMkLst>
      </pc:sldChg>
      <pc:sldChg chg="new add del">
        <pc:chgData name="Simone Scisciola" userId="7bdc9f53c9758067" providerId="LiveId" clId="{1DCEBBD2-E4F2-4FFD-8907-194EF2AE0A2B}" dt="2025-01-18T13:54:10.340" v="350" actId="47"/>
        <pc:sldMkLst>
          <pc:docMk/>
          <pc:sldMk cId="1139304928" sldId="266"/>
        </pc:sldMkLst>
      </pc:sldChg>
      <pc:sldChg chg="new del">
        <pc:chgData name="Simone Scisciola" userId="7bdc9f53c9758067" providerId="LiveId" clId="{1DCEBBD2-E4F2-4FFD-8907-194EF2AE0A2B}" dt="2025-01-18T13:53:58.806" v="345" actId="47"/>
        <pc:sldMkLst>
          <pc:docMk/>
          <pc:sldMk cId="3524934738" sldId="267"/>
        </pc:sldMkLst>
      </pc:sldChg>
      <pc:sldChg chg="addSp delSp modSp new mod ord modTransition modAnim">
        <pc:chgData name="Simone Scisciola" userId="7bdc9f53c9758067" providerId="LiveId" clId="{1DCEBBD2-E4F2-4FFD-8907-194EF2AE0A2B}" dt="2025-01-21T17:59:20.791" v="7022" actId="2711"/>
        <pc:sldMkLst>
          <pc:docMk/>
          <pc:sldMk cId="2434455019" sldId="268"/>
        </pc:sldMkLst>
        <pc:spChg chg="mod">
          <ac:chgData name="Simone Scisciola" userId="7bdc9f53c9758067" providerId="LiveId" clId="{1DCEBBD2-E4F2-4FFD-8907-194EF2AE0A2B}" dt="2025-01-18T14:22:02.548" v="634" actId="20577"/>
          <ac:spMkLst>
            <pc:docMk/>
            <pc:sldMk cId="2434455019" sldId="268"/>
            <ac:spMk id="2" creationId="{8E0FB5D4-7483-8046-F885-272D59742D4E}"/>
          </ac:spMkLst>
        </pc:spChg>
        <pc:spChg chg="mod">
          <ac:chgData name="Simone Scisciola" userId="7bdc9f53c9758067" providerId="LiveId" clId="{1DCEBBD2-E4F2-4FFD-8907-194EF2AE0A2B}" dt="2025-01-21T17:59:20.791" v="7022" actId="2711"/>
          <ac:spMkLst>
            <pc:docMk/>
            <pc:sldMk cId="2434455019" sldId="268"/>
            <ac:spMk id="3" creationId="{E6062A55-A3B0-3F76-A7A7-566440EEB02F}"/>
          </ac:spMkLst>
        </pc:spChg>
        <pc:spChg chg="mod">
          <ac:chgData name="Simone Scisciola" userId="7bdc9f53c9758067" providerId="LiveId" clId="{1DCEBBD2-E4F2-4FFD-8907-194EF2AE0A2B}" dt="2025-01-18T14:22:08.797" v="637" actId="20577"/>
          <ac:spMkLst>
            <pc:docMk/>
            <pc:sldMk cId="2434455019" sldId="268"/>
            <ac:spMk id="4" creationId="{76A7BDAD-A87C-B6D4-1F51-26EBA15995F8}"/>
          </ac:spMkLst>
        </pc:spChg>
        <pc:spChg chg="mod">
          <ac:chgData name="Simone Scisciola" userId="7bdc9f53c9758067" providerId="LiveId" clId="{1DCEBBD2-E4F2-4FFD-8907-194EF2AE0A2B}" dt="2025-01-18T14:22:14.504" v="638" actId="113"/>
          <ac:spMkLst>
            <pc:docMk/>
            <pc:sldMk cId="2434455019" sldId="268"/>
            <ac:spMk id="5" creationId="{0E080FB1-DF2B-A2BE-B0A1-3A005FAC2356}"/>
          </ac:spMkLst>
        </pc:spChg>
        <pc:spChg chg="add mod ord">
          <ac:chgData name="Simone Scisciola" userId="7bdc9f53c9758067" providerId="LiveId" clId="{1DCEBBD2-E4F2-4FFD-8907-194EF2AE0A2B}" dt="2025-01-18T14:17:43.439" v="628" actId="1037"/>
          <ac:spMkLst>
            <pc:docMk/>
            <pc:sldMk cId="2434455019" sldId="268"/>
            <ac:spMk id="16" creationId="{12433231-C081-6FE6-2237-BCE38569E4B0}"/>
          </ac:spMkLst>
        </pc:spChg>
        <pc:spChg chg="add mod">
          <ac:chgData name="Simone Scisciola" userId="7bdc9f53c9758067" providerId="LiveId" clId="{1DCEBBD2-E4F2-4FFD-8907-194EF2AE0A2B}" dt="2025-01-18T14:16:40.871" v="616" actId="1076"/>
          <ac:spMkLst>
            <pc:docMk/>
            <pc:sldMk cId="2434455019" sldId="268"/>
            <ac:spMk id="20" creationId="{2079E2DF-1B68-9926-4DB1-E8F8C8768D0D}"/>
          </ac:spMkLst>
        </pc:spChg>
        <pc:picChg chg="add mod">
          <ac:chgData name="Simone Scisciola" userId="7bdc9f53c9758067" providerId="LiveId" clId="{1DCEBBD2-E4F2-4FFD-8907-194EF2AE0A2B}" dt="2025-01-18T14:18:09.868" v="630" actId="208"/>
          <ac:picMkLst>
            <pc:docMk/>
            <pc:sldMk cId="2434455019" sldId="268"/>
            <ac:picMk id="11" creationId="{9D58394A-384D-338B-7AEC-6C69F3B8F2D5}"/>
          </ac:picMkLst>
        </pc:picChg>
        <pc:picChg chg="add mod">
          <ac:chgData name="Simone Scisciola" userId="7bdc9f53c9758067" providerId="LiveId" clId="{1DCEBBD2-E4F2-4FFD-8907-194EF2AE0A2B}" dt="2025-01-18T14:18:07.177" v="629" actId="208"/>
          <ac:picMkLst>
            <pc:docMk/>
            <pc:sldMk cId="2434455019" sldId="268"/>
            <ac:picMk id="13" creationId="{F7CB40DA-2418-32C5-AFA3-9F93E6FD9B24}"/>
          </ac:picMkLst>
        </pc:picChg>
        <pc:picChg chg="add mod">
          <ac:chgData name="Simone Scisciola" userId="7bdc9f53c9758067" providerId="LiveId" clId="{1DCEBBD2-E4F2-4FFD-8907-194EF2AE0A2B}" dt="2025-01-18T14:18:12.181" v="631" actId="208"/>
          <ac:picMkLst>
            <pc:docMk/>
            <pc:sldMk cId="2434455019" sldId="268"/>
            <ac:picMk id="14" creationId="{60FFA8B5-A134-14EB-6FB4-1ECA6D3F55C2}"/>
          </ac:picMkLst>
        </pc:picChg>
        <pc:picChg chg="add mod">
          <ac:chgData name="Simone Scisciola" userId="7bdc9f53c9758067" providerId="LiveId" clId="{1DCEBBD2-E4F2-4FFD-8907-194EF2AE0A2B}" dt="2025-01-18T14:28:34.838" v="663" actId="1037"/>
          <ac:picMkLst>
            <pc:docMk/>
            <pc:sldMk cId="2434455019" sldId="268"/>
            <ac:picMk id="1028" creationId="{604DA4EC-C150-5787-EF52-E61FBBE53334}"/>
          </ac:picMkLst>
        </pc:picChg>
      </pc:sldChg>
      <pc:sldChg chg="addSp delSp modSp new del mod">
        <pc:chgData name="Simone Scisciola" userId="7bdc9f53c9758067" providerId="LiveId" clId="{1DCEBBD2-E4F2-4FFD-8907-194EF2AE0A2B}" dt="2025-01-20T13:08:22.346" v="1286" actId="47"/>
        <pc:sldMkLst>
          <pc:docMk/>
          <pc:sldMk cId="1145798429" sldId="269"/>
        </pc:sldMkLst>
      </pc:sldChg>
      <pc:sldChg chg="addSp delSp modSp new mod modTransition">
        <pc:chgData name="Simone Scisciola" userId="7bdc9f53c9758067" providerId="LiveId" clId="{1DCEBBD2-E4F2-4FFD-8907-194EF2AE0A2B}" dt="2025-01-27T16:19:29.532" v="7273" actId="6549"/>
        <pc:sldMkLst>
          <pc:docMk/>
          <pc:sldMk cId="2141363987" sldId="270"/>
        </pc:sldMkLst>
        <pc:spChg chg="mod">
          <ac:chgData name="Simone Scisciola" userId="7bdc9f53c9758067" providerId="LiveId" clId="{1DCEBBD2-E4F2-4FFD-8907-194EF2AE0A2B}" dt="2025-01-20T13:06:56.150" v="1188" actId="1035"/>
          <ac:spMkLst>
            <pc:docMk/>
            <pc:sldMk cId="2141363987" sldId="270"/>
            <ac:spMk id="3" creationId="{273E10FB-62BB-CEA1-661B-B188D17DE562}"/>
          </ac:spMkLst>
        </pc:spChg>
        <pc:spChg chg="mod">
          <ac:chgData name="Simone Scisciola" userId="7bdc9f53c9758067" providerId="LiveId" clId="{1DCEBBD2-E4F2-4FFD-8907-194EF2AE0A2B}" dt="2025-01-27T16:19:29.532" v="7273" actId="6549"/>
          <ac:spMkLst>
            <pc:docMk/>
            <pc:sldMk cId="2141363987" sldId="270"/>
            <ac:spMk id="4" creationId="{027C7DB7-0001-E164-F5EF-C30FB60B0709}"/>
          </ac:spMkLst>
        </pc:spChg>
        <pc:spChg chg="mod">
          <ac:chgData name="Simone Scisciola" userId="7bdc9f53c9758067" providerId="LiveId" clId="{1DCEBBD2-E4F2-4FFD-8907-194EF2AE0A2B}" dt="2025-01-20T13:06:37.195" v="1166" actId="20577"/>
          <ac:spMkLst>
            <pc:docMk/>
            <pc:sldMk cId="2141363987" sldId="270"/>
            <ac:spMk id="6" creationId="{778B003D-2258-733C-BB4A-A1B7EE7E5F00}"/>
          </ac:spMkLst>
        </pc:spChg>
        <pc:spChg chg="add mod ord">
          <ac:chgData name="Simone Scisciola" userId="7bdc9f53c9758067" providerId="LiveId" clId="{1DCEBBD2-E4F2-4FFD-8907-194EF2AE0A2B}" dt="2025-01-20T13:07:53.498" v="1284" actId="20577"/>
          <ac:spMkLst>
            <pc:docMk/>
            <pc:sldMk cId="2141363987" sldId="270"/>
            <ac:spMk id="12" creationId="{B35C0EA6-0D7C-930B-0D4C-C460A2D5A934}"/>
          </ac:spMkLst>
        </pc:spChg>
        <pc:spChg chg="add mod ord">
          <ac:chgData name="Simone Scisciola" userId="7bdc9f53c9758067" providerId="LiveId" clId="{1DCEBBD2-E4F2-4FFD-8907-194EF2AE0A2B}" dt="2025-01-20T18:01:41.637" v="2777" actId="948"/>
          <ac:spMkLst>
            <pc:docMk/>
            <pc:sldMk cId="2141363987" sldId="270"/>
            <ac:spMk id="13" creationId="{DB0586B1-5618-7CDC-C89B-36CD16E30D3D}"/>
          </ac:spMkLst>
        </pc:spChg>
        <pc:picChg chg="add del mod ord">
          <ac:chgData name="Simone Scisciola" userId="7bdc9f53c9758067" providerId="LiveId" clId="{1DCEBBD2-E4F2-4FFD-8907-194EF2AE0A2B}" dt="2025-01-21T17:55:07.747" v="6980" actId="1076"/>
          <ac:picMkLst>
            <pc:docMk/>
            <pc:sldMk cId="2141363987" sldId="270"/>
            <ac:picMk id="9" creationId="{68329758-850E-AC6C-A3BB-184AA082E219}"/>
          </ac:picMkLst>
        </pc:picChg>
      </pc:sldChg>
      <pc:sldChg chg="addSp delSp modSp new del mod">
        <pc:chgData name="Simone Scisciola" userId="7bdc9f53c9758067" providerId="LiveId" clId="{1DCEBBD2-E4F2-4FFD-8907-194EF2AE0A2B}" dt="2025-01-20T14:00:36.899" v="1364" actId="47"/>
        <pc:sldMkLst>
          <pc:docMk/>
          <pc:sldMk cId="331463442" sldId="271"/>
        </pc:sldMkLst>
      </pc:sldChg>
      <pc:sldChg chg="new del">
        <pc:chgData name="Simone Scisciola" userId="7bdc9f53c9758067" providerId="LiveId" clId="{1DCEBBD2-E4F2-4FFD-8907-194EF2AE0A2B}" dt="2025-01-20T13:22:22.698" v="1300" actId="47"/>
        <pc:sldMkLst>
          <pc:docMk/>
          <pc:sldMk cId="3059418800" sldId="271"/>
        </pc:sldMkLst>
      </pc:sldChg>
      <pc:sldChg chg="modSp new del mod">
        <pc:chgData name="Simone Scisciola" userId="7bdc9f53c9758067" providerId="LiveId" clId="{1DCEBBD2-E4F2-4FFD-8907-194EF2AE0A2B}" dt="2025-01-20T13:21:56.552" v="1297" actId="47"/>
        <pc:sldMkLst>
          <pc:docMk/>
          <pc:sldMk cId="3803398420" sldId="271"/>
        </pc:sldMkLst>
      </pc:sldChg>
      <pc:sldChg chg="new del">
        <pc:chgData name="Simone Scisciola" userId="7bdc9f53c9758067" providerId="LiveId" clId="{1DCEBBD2-E4F2-4FFD-8907-194EF2AE0A2B}" dt="2025-01-20T13:21:06.521" v="1288" actId="680"/>
        <pc:sldMkLst>
          <pc:docMk/>
          <pc:sldMk cId="3806052106" sldId="271"/>
        </pc:sldMkLst>
      </pc:sldChg>
      <pc:sldChg chg="new del">
        <pc:chgData name="Simone Scisciola" userId="7bdc9f53c9758067" providerId="LiveId" clId="{1DCEBBD2-E4F2-4FFD-8907-194EF2AE0A2B}" dt="2025-01-20T13:21:59.883" v="1298" actId="47"/>
        <pc:sldMkLst>
          <pc:docMk/>
          <pc:sldMk cId="198095423" sldId="272"/>
        </pc:sldMkLst>
      </pc:sldChg>
      <pc:sldChg chg="addSp delSp modSp new mod modTransition">
        <pc:chgData name="Simone Scisciola" userId="7bdc9f53c9758067" providerId="LiveId" clId="{1DCEBBD2-E4F2-4FFD-8907-194EF2AE0A2B}" dt="2025-01-21T18:02:36.729" v="7024" actId="2711"/>
        <pc:sldMkLst>
          <pc:docMk/>
          <pc:sldMk cId="4222076892" sldId="272"/>
        </pc:sldMkLst>
        <pc:spChg chg="mod">
          <ac:chgData name="Simone Scisciola" userId="7bdc9f53c9758067" providerId="LiveId" clId="{1DCEBBD2-E4F2-4FFD-8907-194EF2AE0A2B}" dt="2025-01-21T18:02:36.729" v="7024" actId="2711"/>
          <ac:spMkLst>
            <pc:docMk/>
            <pc:sldMk cId="4222076892" sldId="272"/>
            <ac:spMk id="2" creationId="{9FDA39E2-D4AD-5ACD-25CE-C46631D4BB31}"/>
          </ac:spMkLst>
        </pc:spChg>
        <pc:spChg chg="add mod">
          <ac:chgData name="Simone Scisciola" userId="7bdc9f53c9758067" providerId="LiveId" clId="{1DCEBBD2-E4F2-4FFD-8907-194EF2AE0A2B}" dt="2025-01-20T14:07:44.754" v="1745" actId="14100"/>
          <ac:spMkLst>
            <pc:docMk/>
            <pc:sldMk cId="4222076892" sldId="272"/>
            <ac:spMk id="8" creationId="{D12B3E3A-4A3F-303A-5D76-01E53EBF26F6}"/>
          </ac:spMkLst>
        </pc:spChg>
        <pc:spChg chg="add mod">
          <ac:chgData name="Simone Scisciola" userId="7bdc9f53c9758067" providerId="LiveId" clId="{1DCEBBD2-E4F2-4FFD-8907-194EF2AE0A2B}" dt="2025-01-20T16:10:22.810" v="2130" actId="20577"/>
          <ac:spMkLst>
            <pc:docMk/>
            <pc:sldMk cId="4222076892" sldId="272"/>
            <ac:spMk id="9" creationId="{539A9815-D43F-492B-CAB0-BB8DD888E606}"/>
          </ac:spMkLst>
        </pc:spChg>
        <pc:picChg chg="add mod">
          <ac:chgData name="Simone Scisciola" userId="7bdc9f53c9758067" providerId="LiveId" clId="{1DCEBBD2-E4F2-4FFD-8907-194EF2AE0A2B}" dt="2025-01-20T18:49:37.634" v="4814" actId="1038"/>
          <ac:picMkLst>
            <pc:docMk/>
            <pc:sldMk cId="4222076892" sldId="272"/>
            <ac:picMk id="6" creationId="{0BB7D0D2-34EA-5277-0F73-91965EEE85DF}"/>
          </ac:picMkLst>
        </pc:picChg>
        <pc:picChg chg="add mod ord">
          <ac:chgData name="Simone Scisciola" userId="7bdc9f53c9758067" providerId="LiveId" clId="{1DCEBBD2-E4F2-4FFD-8907-194EF2AE0A2B}" dt="2025-01-20T18:49:44.498" v="4820" actId="1037"/>
          <ac:picMkLst>
            <pc:docMk/>
            <pc:sldMk cId="4222076892" sldId="272"/>
            <ac:picMk id="7" creationId="{A0C33DE7-547C-97A3-2E14-52FB79BA8954}"/>
          </ac:picMkLst>
        </pc:picChg>
        <pc:picChg chg="add mod">
          <ac:chgData name="Simone Scisciola" userId="7bdc9f53c9758067" providerId="LiveId" clId="{1DCEBBD2-E4F2-4FFD-8907-194EF2AE0A2B}" dt="2025-01-20T19:09:15.186" v="5321"/>
          <ac:picMkLst>
            <pc:docMk/>
            <pc:sldMk cId="4222076892" sldId="272"/>
            <ac:picMk id="12" creationId="{5E619A8F-F47C-4126-1E11-312E5BD63245}"/>
          </ac:picMkLst>
        </pc:picChg>
      </pc:sldChg>
      <pc:sldChg chg="addSp delSp modSp add del mod">
        <pc:chgData name="Simone Scisciola" userId="7bdc9f53c9758067" providerId="LiveId" clId="{1DCEBBD2-E4F2-4FFD-8907-194EF2AE0A2B}" dt="2025-01-20T14:31:28.068" v="2008" actId="47"/>
        <pc:sldMkLst>
          <pc:docMk/>
          <pc:sldMk cId="689453319" sldId="273"/>
        </pc:sldMkLst>
      </pc:sldChg>
      <pc:sldChg chg="addSp delSp modSp new mod modTransition modNotesTx">
        <pc:chgData name="Simone Scisciola" userId="7bdc9f53c9758067" providerId="LiveId" clId="{1DCEBBD2-E4F2-4FFD-8907-194EF2AE0A2B}" dt="2025-01-21T17:52:43.323" v="6961"/>
        <pc:sldMkLst>
          <pc:docMk/>
          <pc:sldMk cId="142228418" sldId="274"/>
        </pc:sldMkLst>
        <pc:spChg chg="mod">
          <ac:chgData name="Simone Scisciola" userId="7bdc9f53c9758067" providerId="LiveId" clId="{1DCEBBD2-E4F2-4FFD-8907-194EF2AE0A2B}" dt="2025-01-20T14:27:41.520" v="1923"/>
          <ac:spMkLst>
            <pc:docMk/>
            <pc:sldMk cId="142228418" sldId="274"/>
            <ac:spMk id="2" creationId="{03DF6090-2808-3A1F-04B4-24E5B289A30A}"/>
          </ac:spMkLst>
        </pc:spChg>
        <pc:spChg chg="mod">
          <ac:chgData name="Simone Scisciola" userId="7bdc9f53c9758067" providerId="LiveId" clId="{1DCEBBD2-E4F2-4FFD-8907-194EF2AE0A2B}" dt="2025-01-20T14:29:06.638" v="1969" actId="14100"/>
          <ac:spMkLst>
            <pc:docMk/>
            <pc:sldMk cId="142228418" sldId="274"/>
            <ac:spMk id="3" creationId="{11A83B7D-2B77-7A6E-CAEF-4B185ACBDFAE}"/>
          </ac:spMkLst>
        </pc:spChg>
        <pc:spChg chg="add mod">
          <ac:chgData name="Simone Scisciola" userId="7bdc9f53c9758067" providerId="LiveId" clId="{1DCEBBD2-E4F2-4FFD-8907-194EF2AE0A2B}" dt="2025-01-20T14:33:31.690" v="2078" actId="20577"/>
          <ac:spMkLst>
            <pc:docMk/>
            <pc:sldMk cId="142228418" sldId="274"/>
            <ac:spMk id="9" creationId="{2567CC9A-DDFA-C2D3-999F-AFA238664D5E}"/>
          </ac:spMkLst>
        </pc:spChg>
        <pc:picChg chg="add mod">
          <ac:chgData name="Simone Scisciola" userId="7bdc9f53c9758067" providerId="LiveId" clId="{1DCEBBD2-E4F2-4FFD-8907-194EF2AE0A2B}" dt="2025-01-20T18:48:53.511" v="4736" actId="14861"/>
          <ac:picMkLst>
            <pc:docMk/>
            <pc:sldMk cId="142228418" sldId="274"/>
            <ac:picMk id="16" creationId="{C30AB6E8-86BD-1817-985C-C041612223D9}"/>
          </ac:picMkLst>
        </pc:picChg>
        <pc:picChg chg="add mod">
          <ac:chgData name="Simone Scisciola" userId="7bdc9f53c9758067" providerId="LiveId" clId="{1DCEBBD2-E4F2-4FFD-8907-194EF2AE0A2B}" dt="2025-01-20T18:48:53.511" v="4736" actId="14861"/>
          <ac:picMkLst>
            <pc:docMk/>
            <pc:sldMk cId="142228418" sldId="274"/>
            <ac:picMk id="17" creationId="{C52BDBAF-C821-4C77-440E-4E06DBDD59AC}"/>
          </ac:picMkLst>
        </pc:picChg>
        <pc:picChg chg="add mod">
          <ac:chgData name="Simone Scisciola" userId="7bdc9f53c9758067" providerId="LiveId" clId="{1DCEBBD2-E4F2-4FFD-8907-194EF2AE0A2B}" dt="2025-01-20T18:48:53.511" v="4736" actId="14861"/>
          <ac:picMkLst>
            <pc:docMk/>
            <pc:sldMk cId="142228418" sldId="274"/>
            <ac:picMk id="19" creationId="{445E9089-D792-A539-F35F-ADF7FADAC412}"/>
          </ac:picMkLst>
        </pc:picChg>
        <pc:picChg chg="add mod">
          <ac:chgData name="Simone Scisciola" userId="7bdc9f53c9758067" providerId="LiveId" clId="{1DCEBBD2-E4F2-4FFD-8907-194EF2AE0A2B}" dt="2025-01-20T18:48:53.511" v="4736" actId="14861"/>
          <ac:picMkLst>
            <pc:docMk/>
            <pc:sldMk cId="142228418" sldId="274"/>
            <ac:picMk id="21" creationId="{AE6A4217-4E42-8029-DD0A-C0372559A298}"/>
          </ac:picMkLst>
        </pc:picChg>
        <pc:picChg chg="add mod">
          <ac:chgData name="Simone Scisciola" userId="7bdc9f53c9758067" providerId="LiveId" clId="{1DCEBBD2-E4F2-4FFD-8907-194EF2AE0A2B}" dt="2025-01-20T19:09:18.442" v="5323"/>
          <ac:picMkLst>
            <pc:docMk/>
            <pc:sldMk cId="142228418" sldId="274"/>
            <ac:picMk id="22" creationId="{81F63800-6174-0F1E-2ACE-4E73766D3CFA}"/>
          </ac:picMkLst>
        </pc:picChg>
      </pc:sldChg>
      <pc:sldChg chg="addSp delSp modSp add mod modTransition">
        <pc:chgData name="Simone Scisciola" userId="7bdc9f53c9758067" providerId="LiveId" clId="{1DCEBBD2-E4F2-4FFD-8907-194EF2AE0A2B}" dt="2025-01-21T17:55:50.468" v="7005" actId="1037"/>
        <pc:sldMkLst>
          <pc:docMk/>
          <pc:sldMk cId="274553132" sldId="275"/>
        </pc:sldMkLst>
        <pc:spChg chg="mod">
          <ac:chgData name="Simone Scisciola" userId="7bdc9f53c9758067" providerId="LiveId" clId="{1DCEBBD2-E4F2-4FFD-8907-194EF2AE0A2B}" dt="2025-01-20T16:19:45.449" v="2335" actId="20577"/>
          <ac:spMkLst>
            <pc:docMk/>
            <pc:sldMk cId="274553132" sldId="275"/>
            <ac:spMk id="4" creationId="{F7406191-E25F-C4C3-DD6D-77821ABBA26D}"/>
          </ac:spMkLst>
        </pc:spChg>
        <pc:spChg chg="mod">
          <ac:chgData name="Simone Scisciola" userId="7bdc9f53c9758067" providerId="LiveId" clId="{1DCEBBD2-E4F2-4FFD-8907-194EF2AE0A2B}" dt="2025-01-20T16:15:14.044" v="2134"/>
          <ac:spMkLst>
            <pc:docMk/>
            <pc:sldMk cId="274553132" sldId="275"/>
            <ac:spMk id="6" creationId="{C5A98AC6-84AD-E650-1F65-FECA2664B313}"/>
          </ac:spMkLst>
        </pc:spChg>
        <pc:spChg chg="mod">
          <ac:chgData name="Simone Scisciola" userId="7bdc9f53c9758067" providerId="LiveId" clId="{1DCEBBD2-E4F2-4FFD-8907-194EF2AE0A2B}" dt="2025-01-20T17:18:38.352" v="2410" actId="20577"/>
          <ac:spMkLst>
            <pc:docMk/>
            <pc:sldMk cId="274553132" sldId="275"/>
            <ac:spMk id="12" creationId="{21AEF4F8-E625-41E6-DCAD-5B06C8D8443A}"/>
          </ac:spMkLst>
        </pc:spChg>
        <pc:spChg chg="mod">
          <ac:chgData name="Simone Scisciola" userId="7bdc9f53c9758067" providerId="LiveId" clId="{1DCEBBD2-E4F2-4FFD-8907-194EF2AE0A2B}" dt="2025-01-20T18:01:28.479" v="2776" actId="6549"/>
          <ac:spMkLst>
            <pc:docMk/>
            <pc:sldMk cId="274553132" sldId="275"/>
            <ac:spMk id="13" creationId="{38FF5EA3-6DEC-1DDE-0931-A7496035EC79}"/>
          </ac:spMkLst>
        </pc:spChg>
        <pc:picChg chg="add mod">
          <ac:chgData name="Simone Scisciola" userId="7bdc9f53c9758067" providerId="LiveId" clId="{1DCEBBD2-E4F2-4FFD-8907-194EF2AE0A2B}" dt="2025-01-20T19:09:21.322" v="5325"/>
          <ac:picMkLst>
            <pc:docMk/>
            <pc:sldMk cId="274553132" sldId="275"/>
            <ac:picMk id="2" creationId="{321A9ADF-2054-DFAB-5738-E1C4093A8A41}"/>
          </ac:picMkLst>
        </pc:picChg>
        <pc:picChg chg="add mod">
          <ac:chgData name="Simone Scisciola" userId="7bdc9f53c9758067" providerId="LiveId" clId="{1DCEBBD2-E4F2-4FFD-8907-194EF2AE0A2B}" dt="2025-01-21T17:55:50.468" v="7005" actId="1037"/>
          <ac:picMkLst>
            <pc:docMk/>
            <pc:sldMk cId="274553132" sldId="275"/>
            <ac:picMk id="5" creationId="{AC5CD5B5-7BA3-C66B-C173-420F6EF0F35B}"/>
          </ac:picMkLst>
        </pc:picChg>
      </pc:sldChg>
      <pc:sldChg chg="addSp delSp modSp new del mod">
        <pc:chgData name="Simone Scisciola" userId="7bdc9f53c9758067" providerId="LiveId" clId="{1DCEBBD2-E4F2-4FFD-8907-194EF2AE0A2B}" dt="2025-01-20T18:46:43.667" v="4729" actId="47"/>
        <pc:sldMkLst>
          <pc:docMk/>
          <pc:sldMk cId="165834207" sldId="276"/>
        </pc:sldMkLst>
      </pc:sldChg>
      <pc:sldChg chg="new del">
        <pc:chgData name="Simone Scisciola" userId="7bdc9f53c9758067" providerId="LiveId" clId="{1DCEBBD2-E4F2-4FFD-8907-194EF2AE0A2B}" dt="2025-01-20T18:11:42.965" v="2914" actId="47"/>
        <pc:sldMkLst>
          <pc:docMk/>
          <pc:sldMk cId="2350051599" sldId="277"/>
        </pc:sldMkLst>
      </pc:sldChg>
      <pc:sldChg chg="addSp delSp modSp new del mod modClrScheme chgLayout">
        <pc:chgData name="Simone Scisciola" userId="7bdc9f53c9758067" providerId="LiveId" clId="{1DCEBBD2-E4F2-4FFD-8907-194EF2AE0A2B}" dt="2025-01-20T18:15:17.883" v="2920" actId="47"/>
        <pc:sldMkLst>
          <pc:docMk/>
          <pc:sldMk cId="3956842333" sldId="277"/>
        </pc:sldMkLst>
      </pc:sldChg>
      <pc:sldChg chg="new del">
        <pc:chgData name="Simone Scisciola" userId="7bdc9f53c9758067" providerId="LiveId" clId="{1DCEBBD2-E4F2-4FFD-8907-194EF2AE0A2B}" dt="2025-01-20T18:29:27.864" v="3734" actId="47"/>
        <pc:sldMkLst>
          <pc:docMk/>
          <pc:sldMk cId="2657578735" sldId="278"/>
        </pc:sldMkLst>
      </pc:sldChg>
      <pc:sldChg chg="new del">
        <pc:chgData name="Simone Scisciola" userId="7bdc9f53c9758067" providerId="LiveId" clId="{1DCEBBD2-E4F2-4FFD-8907-194EF2AE0A2B}" dt="2025-01-20T18:15:25.226" v="2922" actId="680"/>
        <pc:sldMkLst>
          <pc:docMk/>
          <pc:sldMk cId="2879934072" sldId="279"/>
        </pc:sldMkLst>
      </pc:sldChg>
      <pc:sldChg chg="addSp delSp modSp new mod ord modTransition">
        <pc:chgData name="Simone Scisciola" userId="7bdc9f53c9758067" providerId="LiveId" clId="{1DCEBBD2-E4F2-4FFD-8907-194EF2AE0A2B}" dt="2025-01-27T15:48:47.416" v="7271" actId="1035"/>
        <pc:sldMkLst>
          <pc:docMk/>
          <pc:sldMk cId="3472313085" sldId="279"/>
        </pc:sldMkLst>
        <pc:spChg chg="mod">
          <ac:chgData name="Simone Scisciola" userId="7bdc9f53c9758067" providerId="LiveId" clId="{1DCEBBD2-E4F2-4FFD-8907-194EF2AE0A2B}" dt="2025-01-20T18:16:11.759" v="2944" actId="20577"/>
          <ac:spMkLst>
            <pc:docMk/>
            <pc:sldMk cId="3472313085" sldId="279"/>
            <ac:spMk id="2" creationId="{B91073D4-039D-9113-30B8-2C8C66970AB1}"/>
          </ac:spMkLst>
        </pc:spChg>
        <pc:spChg chg="mod">
          <ac:chgData name="Simone Scisciola" userId="7bdc9f53c9758067" providerId="LiveId" clId="{1DCEBBD2-E4F2-4FFD-8907-194EF2AE0A2B}" dt="2025-01-20T18:30:13.524" v="3744" actId="20577"/>
          <ac:spMkLst>
            <pc:docMk/>
            <pc:sldMk cId="3472313085" sldId="279"/>
            <ac:spMk id="5" creationId="{3C15B6E4-4EBB-0546-E0F5-BF3EE8725D8C}"/>
          </ac:spMkLst>
        </pc:spChg>
        <pc:spChg chg="mod">
          <ac:chgData name="Simone Scisciola" userId="7bdc9f53c9758067" providerId="LiveId" clId="{1DCEBBD2-E4F2-4FFD-8907-194EF2AE0A2B}" dt="2025-01-20T18:32:20.156" v="3803" actId="15"/>
          <ac:spMkLst>
            <pc:docMk/>
            <pc:sldMk cId="3472313085" sldId="279"/>
            <ac:spMk id="6" creationId="{DBD3D789-6A99-ED2C-0BA6-91D8382C2C9A}"/>
          </ac:spMkLst>
        </pc:spChg>
        <pc:spChg chg="mod">
          <ac:chgData name="Simone Scisciola" userId="7bdc9f53c9758067" providerId="LiveId" clId="{1DCEBBD2-E4F2-4FFD-8907-194EF2AE0A2B}" dt="2025-01-20T18:32:33.033" v="3809" actId="20577"/>
          <ac:spMkLst>
            <pc:docMk/>
            <pc:sldMk cId="3472313085" sldId="279"/>
            <ac:spMk id="7" creationId="{D10E2ABC-8448-C02A-1C78-ABAD66B3A950}"/>
          </ac:spMkLst>
        </pc:spChg>
        <pc:spChg chg="mod">
          <ac:chgData name="Simone Scisciola" userId="7bdc9f53c9758067" providerId="LiveId" clId="{1DCEBBD2-E4F2-4FFD-8907-194EF2AE0A2B}" dt="2025-01-20T18:34:33.369" v="3991" actId="20577"/>
          <ac:spMkLst>
            <pc:docMk/>
            <pc:sldMk cId="3472313085" sldId="279"/>
            <ac:spMk id="8" creationId="{4A4694BB-91B3-3902-B570-2A2A709C1DDE}"/>
          </ac:spMkLst>
        </pc:spChg>
        <pc:spChg chg="add mod ord">
          <ac:chgData name="Simone Scisciola" userId="7bdc9f53c9758067" providerId="LiveId" clId="{1DCEBBD2-E4F2-4FFD-8907-194EF2AE0A2B}" dt="2025-01-20T18:29:01.117" v="3688" actId="20577"/>
          <ac:spMkLst>
            <pc:docMk/>
            <pc:sldMk cId="3472313085" sldId="279"/>
            <ac:spMk id="15" creationId="{9C4A3966-5F5B-3467-A85A-F7DB18707663}"/>
          </ac:spMkLst>
        </pc:spChg>
        <pc:spChg chg="add mod ord">
          <ac:chgData name="Simone Scisciola" userId="7bdc9f53c9758067" providerId="LiveId" clId="{1DCEBBD2-E4F2-4FFD-8907-194EF2AE0A2B}" dt="2025-01-21T17:37:17.117" v="6784" actId="20577"/>
          <ac:spMkLst>
            <pc:docMk/>
            <pc:sldMk cId="3472313085" sldId="279"/>
            <ac:spMk id="16" creationId="{F16B9875-D8E8-A40F-76D8-AA87CC915FF8}"/>
          </ac:spMkLst>
        </pc:spChg>
        <pc:grpChg chg="mod">
          <ac:chgData name="Simone Scisciola" userId="7bdc9f53c9758067" providerId="LiveId" clId="{1DCEBBD2-E4F2-4FFD-8907-194EF2AE0A2B}" dt="2025-01-21T18:09:11.665" v="7089" actId="1036"/>
          <ac:grpSpMkLst>
            <pc:docMk/>
            <pc:sldMk cId="3472313085" sldId="279"/>
            <ac:grpSpMk id="3" creationId="{DD44383A-54F4-5AFF-B23F-A5B9C29DA941}"/>
          </ac:grpSpMkLst>
        </pc:grpChg>
        <pc:picChg chg="mod">
          <ac:chgData name="Simone Scisciola" userId="7bdc9f53c9758067" providerId="LiveId" clId="{1DCEBBD2-E4F2-4FFD-8907-194EF2AE0A2B}" dt="2025-01-27T15:48:47.416" v="7271" actId="1035"/>
          <ac:picMkLst>
            <pc:docMk/>
            <pc:sldMk cId="3472313085" sldId="279"/>
            <ac:picMk id="12" creationId="{EAE65D45-A630-9BBE-CEC5-4D856BEB6734}"/>
          </ac:picMkLst>
        </pc:picChg>
        <pc:picChg chg="add mod ord">
          <ac:chgData name="Simone Scisciola" userId="7bdc9f53c9758067" providerId="LiveId" clId="{1DCEBBD2-E4F2-4FFD-8907-194EF2AE0A2B}" dt="2025-01-20T18:29:57.490" v="3740" actId="1076"/>
          <ac:picMkLst>
            <pc:docMk/>
            <pc:sldMk cId="3472313085" sldId="279"/>
            <ac:picMk id="17" creationId="{63E60DE9-ED3D-EBEA-B224-7728840DA4CB}"/>
          </ac:picMkLst>
        </pc:picChg>
        <pc:picChg chg="add mod ord">
          <ac:chgData name="Simone Scisciola" userId="7bdc9f53c9758067" providerId="LiveId" clId="{1DCEBBD2-E4F2-4FFD-8907-194EF2AE0A2B}" dt="2025-01-20T18:28:52.102" v="3678" actId="167"/>
          <ac:picMkLst>
            <pc:docMk/>
            <pc:sldMk cId="3472313085" sldId="279"/>
            <ac:picMk id="18" creationId="{7E23A258-54DE-9586-B686-EE797D24E639}"/>
          </ac:picMkLst>
        </pc:picChg>
        <pc:picChg chg="add mod">
          <ac:chgData name="Simone Scisciola" userId="7bdc9f53c9758067" providerId="LiveId" clId="{1DCEBBD2-E4F2-4FFD-8907-194EF2AE0A2B}" dt="2025-01-21T18:09:11.665" v="7089" actId="1036"/>
          <ac:picMkLst>
            <pc:docMk/>
            <pc:sldMk cId="3472313085" sldId="279"/>
            <ac:picMk id="19" creationId="{F7FE1AE8-8873-6CF8-6853-564AC70C031E}"/>
          </ac:picMkLst>
        </pc:picChg>
        <pc:picChg chg="add mod">
          <ac:chgData name="Simone Scisciola" userId="7bdc9f53c9758067" providerId="LiveId" clId="{1DCEBBD2-E4F2-4FFD-8907-194EF2AE0A2B}" dt="2025-01-20T19:09:28.834" v="5329"/>
          <ac:picMkLst>
            <pc:docMk/>
            <pc:sldMk cId="3472313085" sldId="279"/>
            <ac:picMk id="22" creationId="{F0D084AA-B7E3-3D16-061F-C2FEC4AF8764}"/>
          </ac:picMkLst>
        </pc:picChg>
      </pc:sldChg>
      <pc:sldChg chg="add del">
        <pc:chgData name="Simone Scisciola" userId="7bdc9f53c9758067" providerId="LiveId" clId="{1DCEBBD2-E4F2-4FFD-8907-194EF2AE0A2B}" dt="2025-01-20T18:28:00.958" v="3673" actId="47"/>
        <pc:sldMkLst>
          <pc:docMk/>
          <pc:sldMk cId="1074601455" sldId="280"/>
        </pc:sldMkLst>
      </pc:sldChg>
      <pc:sldChg chg="new del">
        <pc:chgData name="Simone Scisciola" userId="7bdc9f53c9758067" providerId="LiveId" clId="{1DCEBBD2-E4F2-4FFD-8907-194EF2AE0A2B}" dt="2025-01-20T18:20:30.758" v="3352" actId="680"/>
        <pc:sldMkLst>
          <pc:docMk/>
          <pc:sldMk cId="1280914925" sldId="280"/>
        </pc:sldMkLst>
      </pc:sldChg>
      <pc:sldChg chg="new del">
        <pc:chgData name="Simone Scisciola" userId="7bdc9f53c9758067" providerId="LiveId" clId="{1DCEBBD2-E4F2-4FFD-8907-194EF2AE0A2B}" dt="2025-01-20T18:19:27.989" v="3348" actId="680"/>
        <pc:sldMkLst>
          <pc:docMk/>
          <pc:sldMk cId="1792916344" sldId="280"/>
        </pc:sldMkLst>
      </pc:sldChg>
      <pc:sldChg chg="new del">
        <pc:chgData name="Simone Scisciola" userId="7bdc9f53c9758067" providerId="LiveId" clId="{1DCEBBD2-E4F2-4FFD-8907-194EF2AE0A2B}" dt="2025-01-20T18:19:44.800" v="3350" actId="47"/>
        <pc:sldMkLst>
          <pc:docMk/>
          <pc:sldMk cId="1933790333" sldId="280"/>
        </pc:sldMkLst>
      </pc:sldChg>
      <pc:sldChg chg="add del">
        <pc:chgData name="Simone Scisciola" userId="7bdc9f53c9758067" providerId="LiveId" clId="{1DCEBBD2-E4F2-4FFD-8907-194EF2AE0A2B}" dt="2025-01-20T18:28:01.963" v="3674" actId="47"/>
        <pc:sldMkLst>
          <pc:docMk/>
          <pc:sldMk cId="2283707886" sldId="281"/>
        </pc:sldMkLst>
      </pc:sldChg>
      <pc:sldChg chg="addSp delSp modSp add mod modTransition">
        <pc:chgData name="Simone Scisciola" userId="7bdc9f53c9758067" providerId="LiveId" clId="{1DCEBBD2-E4F2-4FFD-8907-194EF2AE0A2B}" dt="2025-01-21T18:09:24.792" v="7098" actId="1035"/>
        <pc:sldMkLst>
          <pc:docMk/>
          <pc:sldMk cId="1973920759" sldId="282"/>
        </pc:sldMkLst>
        <pc:grpChg chg="mod">
          <ac:chgData name="Simone Scisciola" userId="7bdc9f53c9758067" providerId="LiveId" clId="{1DCEBBD2-E4F2-4FFD-8907-194EF2AE0A2B}" dt="2025-01-21T18:09:24.792" v="7098" actId="1035"/>
          <ac:grpSpMkLst>
            <pc:docMk/>
            <pc:sldMk cId="1973920759" sldId="282"/>
            <ac:grpSpMk id="11" creationId="{AF61DC36-773D-E6DA-78AC-1095782AF755}"/>
          </ac:grpSpMkLst>
        </pc:grpChg>
        <pc:picChg chg="add mod">
          <ac:chgData name="Simone Scisciola" userId="7bdc9f53c9758067" providerId="LiveId" clId="{1DCEBBD2-E4F2-4FFD-8907-194EF2AE0A2B}" dt="2025-01-20T19:09:24.835" v="5327"/>
          <ac:picMkLst>
            <pc:docMk/>
            <pc:sldMk cId="1973920759" sldId="282"/>
            <ac:picMk id="14" creationId="{7D384165-9AD8-69ED-8DE6-E7050DFB6D6A}"/>
          </ac:picMkLst>
        </pc:picChg>
        <pc:picChg chg="mod">
          <ac:chgData name="Simone Scisciola" userId="7bdc9f53c9758067" providerId="LiveId" clId="{1DCEBBD2-E4F2-4FFD-8907-194EF2AE0A2B}" dt="2025-01-21T18:09:24.792" v="7098" actId="1035"/>
          <ac:picMkLst>
            <pc:docMk/>
            <pc:sldMk cId="1973920759" sldId="282"/>
            <ac:picMk id="40" creationId="{C5B15518-97B1-8F08-DFD4-5E95AB9E83F4}"/>
          </ac:picMkLst>
        </pc:picChg>
        <pc:picChg chg="mod">
          <ac:chgData name="Simone Scisciola" userId="7bdc9f53c9758067" providerId="LiveId" clId="{1DCEBBD2-E4F2-4FFD-8907-194EF2AE0A2B}" dt="2025-01-21T18:09:24.792" v="7098" actId="1035"/>
          <ac:picMkLst>
            <pc:docMk/>
            <pc:sldMk cId="1973920759" sldId="282"/>
            <ac:picMk id="42" creationId="{796101B3-52A0-6159-C4CE-A057BAD9B1F9}"/>
          </ac:picMkLst>
        </pc:picChg>
      </pc:sldChg>
      <pc:sldChg chg="addSp delSp modSp add mod modTransition modNotesTx">
        <pc:chgData name="Simone Scisciola" userId="7bdc9f53c9758067" providerId="LiveId" clId="{1DCEBBD2-E4F2-4FFD-8907-194EF2AE0A2B}" dt="2025-01-21T18:08:59.433" v="7082" actId="1036"/>
        <pc:sldMkLst>
          <pc:docMk/>
          <pc:sldMk cId="3996691590" sldId="283"/>
        </pc:sldMkLst>
        <pc:spChg chg="mod">
          <ac:chgData name="Simone Scisciola" userId="7bdc9f53c9758067" providerId="LiveId" clId="{1DCEBBD2-E4F2-4FFD-8907-194EF2AE0A2B}" dt="2025-01-20T18:38:59.436" v="4185" actId="20577"/>
          <ac:spMkLst>
            <pc:docMk/>
            <pc:sldMk cId="3996691590" sldId="283"/>
            <ac:spMk id="5" creationId="{6928789F-9F08-9EB2-2F60-1CB8EBC97D3E}"/>
          </ac:spMkLst>
        </pc:spChg>
        <pc:spChg chg="mod">
          <ac:chgData name="Simone Scisciola" userId="7bdc9f53c9758067" providerId="LiveId" clId="{1DCEBBD2-E4F2-4FFD-8907-194EF2AE0A2B}" dt="2025-01-20T18:43:40.521" v="4548" actId="20577"/>
          <ac:spMkLst>
            <pc:docMk/>
            <pc:sldMk cId="3996691590" sldId="283"/>
            <ac:spMk id="6" creationId="{0C51E7BE-5347-8949-FDB8-89EE88DA11B3}"/>
          </ac:spMkLst>
        </pc:spChg>
        <pc:spChg chg="mod">
          <ac:chgData name="Simone Scisciola" userId="7bdc9f53c9758067" providerId="LiveId" clId="{1DCEBBD2-E4F2-4FFD-8907-194EF2AE0A2B}" dt="2025-01-20T18:39:03.604" v="4196" actId="20577"/>
          <ac:spMkLst>
            <pc:docMk/>
            <pc:sldMk cId="3996691590" sldId="283"/>
            <ac:spMk id="7" creationId="{691A25CF-DADC-D4F4-6475-964EB491527A}"/>
          </ac:spMkLst>
        </pc:spChg>
        <pc:spChg chg="mod">
          <ac:chgData name="Simone Scisciola" userId="7bdc9f53c9758067" providerId="LiveId" clId="{1DCEBBD2-E4F2-4FFD-8907-194EF2AE0A2B}" dt="2025-01-20T18:46:30.823" v="4727" actId="12788"/>
          <ac:spMkLst>
            <pc:docMk/>
            <pc:sldMk cId="3996691590" sldId="283"/>
            <ac:spMk id="8" creationId="{7EA95330-2004-7014-B74C-BDBC008DF8D4}"/>
          </ac:spMkLst>
        </pc:spChg>
        <pc:spChg chg="mod">
          <ac:chgData name="Simone Scisciola" userId="7bdc9f53c9758067" providerId="LiveId" clId="{1DCEBBD2-E4F2-4FFD-8907-194EF2AE0A2B}" dt="2025-01-20T18:36:44.271" v="4022" actId="20577"/>
          <ac:spMkLst>
            <pc:docMk/>
            <pc:sldMk cId="3996691590" sldId="283"/>
            <ac:spMk id="15" creationId="{FD1BA3D5-8ABB-0050-4087-9C51B40C2472}"/>
          </ac:spMkLst>
        </pc:spChg>
        <pc:spChg chg="mod">
          <ac:chgData name="Simone Scisciola" userId="7bdc9f53c9758067" providerId="LiveId" clId="{1DCEBBD2-E4F2-4FFD-8907-194EF2AE0A2B}" dt="2025-01-20T18:37:39.743" v="4160" actId="20577"/>
          <ac:spMkLst>
            <pc:docMk/>
            <pc:sldMk cId="3996691590" sldId="283"/>
            <ac:spMk id="16" creationId="{1D1C3717-E7A4-F63F-2579-43CFF687F7A4}"/>
          </ac:spMkLst>
        </pc:spChg>
        <pc:picChg chg="add mod">
          <ac:chgData name="Simone Scisciola" userId="7bdc9f53c9758067" providerId="LiveId" clId="{1DCEBBD2-E4F2-4FFD-8907-194EF2AE0A2B}" dt="2025-01-20T19:09:32.274" v="5331"/>
          <ac:picMkLst>
            <pc:docMk/>
            <pc:sldMk cId="3996691590" sldId="283"/>
            <ac:picMk id="9" creationId="{73B07483-B1A2-7610-1995-FC909488DCE3}"/>
          </ac:picMkLst>
        </pc:picChg>
        <pc:picChg chg="mod">
          <ac:chgData name="Simone Scisciola" userId="7bdc9f53c9758067" providerId="LiveId" clId="{1DCEBBD2-E4F2-4FFD-8907-194EF2AE0A2B}" dt="2025-01-21T18:08:59.433" v="7082" actId="1036"/>
          <ac:picMkLst>
            <pc:docMk/>
            <pc:sldMk cId="3996691590" sldId="283"/>
            <ac:picMk id="18" creationId="{C5CAECE9-4D45-D81D-BE9F-9B31B6D9F49F}"/>
          </ac:picMkLst>
        </pc:picChg>
        <pc:picChg chg="mod">
          <ac:chgData name="Simone Scisciola" userId="7bdc9f53c9758067" providerId="LiveId" clId="{1DCEBBD2-E4F2-4FFD-8907-194EF2AE0A2B}" dt="2025-01-21T18:08:59.433" v="7082" actId="1036"/>
          <ac:picMkLst>
            <pc:docMk/>
            <pc:sldMk cId="3996691590" sldId="283"/>
            <ac:picMk id="19" creationId="{A88ED14B-E39B-5690-51FD-91415AB14461}"/>
          </ac:picMkLst>
        </pc:picChg>
        <pc:picChg chg="mod">
          <ac:chgData name="Simone Scisciola" userId="7bdc9f53c9758067" providerId="LiveId" clId="{1DCEBBD2-E4F2-4FFD-8907-194EF2AE0A2B}" dt="2025-01-21T18:08:59.433" v="7082" actId="1036"/>
          <ac:picMkLst>
            <pc:docMk/>
            <pc:sldMk cId="3996691590" sldId="283"/>
            <ac:picMk id="42" creationId="{FC2D9B96-F81C-4176-FAA3-49311FA6B846}"/>
          </ac:picMkLst>
        </pc:picChg>
      </pc:sldChg>
      <pc:sldChg chg="addSp delSp modSp new mod modTransition">
        <pc:chgData name="Simone Scisciola" userId="7bdc9f53c9758067" providerId="LiveId" clId="{1DCEBBD2-E4F2-4FFD-8907-194EF2AE0A2B}" dt="2025-01-21T17:56:31.531" v="7013" actId="1076"/>
        <pc:sldMkLst>
          <pc:docMk/>
          <pc:sldMk cId="3008945366" sldId="284"/>
        </pc:sldMkLst>
        <pc:spChg chg="mod">
          <ac:chgData name="Simone Scisciola" userId="7bdc9f53c9758067" providerId="LiveId" clId="{1DCEBBD2-E4F2-4FFD-8907-194EF2AE0A2B}" dt="2025-01-20T19:07:08.549" v="5305" actId="1076"/>
          <ac:spMkLst>
            <pc:docMk/>
            <pc:sldMk cId="3008945366" sldId="284"/>
            <ac:spMk id="3" creationId="{CA750826-226F-F62A-9D82-3CC23C3F290A}"/>
          </ac:spMkLst>
        </pc:spChg>
        <pc:spChg chg="mod">
          <ac:chgData name="Simone Scisciola" userId="7bdc9f53c9758067" providerId="LiveId" clId="{1DCEBBD2-E4F2-4FFD-8907-194EF2AE0A2B}" dt="2025-01-20T19:07:08.549" v="5305" actId="1076"/>
          <ac:spMkLst>
            <pc:docMk/>
            <pc:sldMk cId="3008945366" sldId="284"/>
            <ac:spMk id="4" creationId="{ECE35310-9EF3-21AF-0242-2F0975C48DCA}"/>
          </ac:spMkLst>
        </pc:spChg>
        <pc:spChg chg="mod">
          <ac:chgData name="Simone Scisciola" userId="7bdc9f53c9758067" providerId="LiveId" clId="{1DCEBBD2-E4F2-4FFD-8907-194EF2AE0A2B}" dt="2025-01-20T19:07:08.549" v="5305" actId="1076"/>
          <ac:spMkLst>
            <pc:docMk/>
            <pc:sldMk cId="3008945366" sldId="284"/>
            <ac:spMk id="5" creationId="{94F566F2-601F-712C-02D1-C261464A2D61}"/>
          </ac:spMkLst>
        </pc:spChg>
        <pc:spChg chg="mod">
          <ac:chgData name="Simone Scisciola" userId="7bdc9f53c9758067" providerId="LiveId" clId="{1DCEBBD2-E4F2-4FFD-8907-194EF2AE0A2B}" dt="2025-01-20T18:56:41.160" v="4865"/>
          <ac:spMkLst>
            <pc:docMk/>
            <pc:sldMk cId="3008945366" sldId="284"/>
            <ac:spMk id="6" creationId="{56237B55-0FA7-1583-A383-C45EEA7E2023}"/>
          </ac:spMkLst>
        </pc:spChg>
        <pc:spChg chg="add mod">
          <ac:chgData name="Simone Scisciola" userId="7bdc9f53c9758067" providerId="LiveId" clId="{1DCEBBD2-E4F2-4FFD-8907-194EF2AE0A2B}" dt="2025-01-20T19:07:08.549" v="5305" actId="1076"/>
          <ac:spMkLst>
            <pc:docMk/>
            <pc:sldMk cId="3008945366" sldId="284"/>
            <ac:spMk id="9" creationId="{5AEBFACE-DAFF-AC08-1037-7DB97757DAF0}"/>
          </ac:spMkLst>
        </pc:spChg>
        <pc:grpChg chg="mod">
          <ac:chgData name="Simone Scisciola" userId="7bdc9f53c9758067" providerId="LiveId" clId="{1DCEBBD2-E4F2-4FFD-8907-194EF2AE0A2B}" dt="2025-01-21T17:56:25.580" v="7012" actId="1076"/>
          <ac:grpSpMkLst>
            <pc:docMk/>
            <pc:sldMk cId="3008945366" sldId="284"/>
            <ac:grpSpMk id="2" creationId="{5C1BA7E6-9203-0772-0640-F6BB0B2FCE47}"/>
          </ac:grpSpMkLst>
        </pc:grpChg>
        <pc:picChg chg="add mod">
          <ac:chgData name="Simone Scisciola" userId="7bdc9f53c9758067" providerId="LiveId" clId="{1DCEBBD2-E4F2-4FFD-8907-194EF2AE0A2B}" dt="2025-01-21T17:56:31.531" v="7013" actId="1076"/>
          <ac:picMkLst>
            <pc:docMk/>
            <pc:sldMk cId="3008945366" sldId="284"/>
            <ac:picMk id="7" creationId="{3176E2CF-5826-B9DB-C743-4EF3F45A6600}"/>
          </ac:picMkLst>
        </pc:picChg>
        <pc:picChg chg="add mod">
          <ac:chgData name="Simone Scisciola" userId="7bdc9f53c9758067" providerId="LiveId" clId="{1DCEBBD2-E4F2-4FFD-8907-194EF2AE0A2B}" dt="2025-01-20T19:03:20.839" v="5231" actId="14861"/>
          <ac:picMkLst>
            <pc:docMk/>
            <pc:sldMk cId="3008945366" sldId="284"/>
            <ac:picMk id="8" creationId="{0C8A93D5-6712-38C4-685C-0542BF842BF2}"/>
          </ac:picMkLst>
        </pc:picChg>
        <pc:picChg chg="add mod">
          <ac:chgData name="Simone Scisciola" userId="7bdc9f53c9758067" providerId="LiveId" clId="{1DCEBBD2-E4F2-4FFD-8907-194EF2AE0A2B}" dt="2025-01-20T19:09:35.314" v="5333"/>
          <ac:picMkLst>
            <pc:docMk/>
            <pc:sldMk cId="3008945366" sldId="284"/>
            <ac:picMk id="11" creationId="{AE3791DE-3FD7-2F0F-A5AF-C0A6A8BB8909}"/>
          </ac:picMkLst>
        </pc:picChg>
      </pc:sldChg>
      <pc:sldChg chg="new del">
        <pc:chgData name="Simone Scisciola" userId="7bdc9f53c9758067" providerId="LiveId" clId="{1DCEBBD2-E4F2-4FFD-8907-194EF2AE0A2B}" dt="2025-01-20T18:55:50.555" v="4859" actId="47"/>
        <pc:sldMkLst>
          <pc:docMk/>
          <pc:sldMk cId="3155797086" sldId="284"/>
        </pc:sldMkLst>
      </pc:sldChg>
      <pc:sldChg chg="addSp delSp modSp add del mod">
        <pc:chgData name="Simone Scisciola" userId="7bdc9f53c9758067" providerId="LiveId" clId="{1DCEBBD2-E4F2-4FFD-8907-194EF2AE0A2B}" dt="2025-01-20T20:19:54.353" v="5811" actId="47"/>
        <pc:sldMkLst>
          <pc:docMk/>
          <pc:sldMk cId="1072649244" sldId="285"/>
        </pc:sldMkLst>
      </pc:sldChg>
      <pc:sldChg chg="addSp delSp modSp add mod modTransition">
        <pc:chgData name="Simone Scisciola" userId="7bdc9f53c9758067" providerId="LiveId" clId="{1DCEBBD2-E4F2-4FFD-8907-194EF2AE0A2B}" dt="2025-01-21T18:11:54.961" v="7183" actId="14826"/>
        <pc:sldMkLst>
          <pc:docMk/>
          <pc:sldMk cId="3978521266" sldId="286"/>
        </pc:sldMkLst>
        <pc:spChg chg="mod">
          <ac:chgData name="Simone Scisciola" userId="7bdc9f53c9758067" providerId="LiveId" clId="{1DCEBBD2-E4F2-4FFD-8907-194EF2AE0A2B}" dt="2025-01-20T20:20:02.464" v="5815" actId="20577"/>
          <ac:spMkLst>
            <pc:docMk/>
            <pc:sldMk cId="3978521266" sldId="286"/>
            <ac:spMk id="8" creationId="{545D5104-9663-A183-8F34-0D39E2797A49}"/>
          </ac:spMkLst>
        </pc:spChg>
        <pc:spChg chg="mod">
          <ac:chgData name="Simone Scisciola" userId="7bdc9f53c9758067" providerId="LiveId" clId="{1DCEBBD2-E4F2-4FFD-8907-194EF2AE0A2B}" dt="2025-01-20T20:51:06.388" v="6659" actId="948"/>
          <ac:spMkLst>
            <pc:docMk/>
            <pc:sldMk cId="3978521266" sldId="286"/>
            <ac:spMk id="772" creationId="{D36DCAC1-DFAE-6937-F795-0A53989D9523}"/>
          </ac:spMkLst>
        </pc:spChg>
        <pc:picChg chg="add mod ord">
          <ac:chgData name="Simone Scisciola" userId="7bdc9f53c9758067" providerId="LiveId" clId="{1DCEBBD2-E4F2-4FFD-8907-194EF2AE0A2B}" dt="2025-01-21T18:11:54.961" v="7183" actId="14826"/>
          <ac:picMkLst>
            <pc:docMk/>
            <pc:sldMk cId="3978521266" sldId="286"/>
            <ac:picMk id="2" creationId="{702C41A7-6E83-B5D2-69FE-1641D4E79534}"/>
          </ac:picMkLst>
        </pc:picChg>
      </pc:sldChg>
      <pc:sldChg chg="addSp delSp modSp add mod modTransition modNotesTx">
        <pc:chgData name="Simone Scisciola" userId="7bdc9f53c9758067" providerId="LiveId" clId="{1DCEBBD2-E4F2-4FFD-8907-194EF2AE0A2B}" dt="2025-01-22T16:59:14.030" v="7254" actId="20577"/>
        <pc:sldMkLst>
          <pc:docMk/>
          <pc:sldMk cId="2963077899" sldId="287"/>
        </pc:sldMkLst>
        <pc:spChg chg="mod">
          <ac:chgData name="Simone Scisciola" userId="7bdc9f53c9758067" providerId="LiveId" clId="{1DCEBBD2-E4F2-4FFD-8907-194EF2AE0A2B}" dt="2025-01-22T16:59:14.030" v="7254" actId="20577"/>
          <ac:spMkLst>
            <pc:docMk/>
            <pc:sldMk cId="2963077899" sldId="287"/>
            <ac:spMk id="772" creationId="{09BD53B8-C18F-E8A8-E480-1393505AC353}"/>
          </ac:spMkLst>
        </pc:spChg>
        <pc:picChg chg="add mod">
          <ac:chgData name="Simone Scisciola" userId="7bdc9f53c9758067" providerId="LiveId" clId="{1DCEBBD2-E4F2-4FFD-8907-194EF2AE0A2B}" dt="2025-01-21T18:12:00.183" v="7185"/>
          <ac:picMkLst>
            <pc:docMk/>
            <pc:sldMk cId="2963077899" sldId="287"/>
            <ac:picMk id="2" creationId="{0F704D7F-4FB9-4225-1B59-B78F6160F9EE}"/>
          </ac:picMkLst>
        </pc:picChg>
      </pc:sldChg>
      <pc:sldChg chg="del">
        <pc:chgData name="Simone Scisciola" userId="7bdc9f53c9758067" providerId="LiveId" clId="{1DCEBBD2-E4F2-4FFD-8907-194EF2AE0A2B}" dt="2025-01-27T15:48:21.854" v="7263" actId="47"/>
        <pc:sldMkLst>
          <pc:docMk/>
          <pc:sldMk cId="1413431044" sldId="288"/>
        </pc:sldMkLst>
      </pc:sldChg>
      <pc:sldMasterChg chg="del delSldLayout">
        <pc:chgData name="Simone Scisciola" userId="7bdc9f53c9758067" providerId="LiveId" clId="{1DCEBBD2-E4F2-4FFD-8907-194EF2AE0A2B}" dt="2025-01-20T18:13:06.532" v="2916" actId="700"/>
        <pc:sldMasterMkLst>
          <pc:docMk/>
          <pc:sldMasterMk cId="0" sldId="2147483711"/>
        </pc:sldMasterMkLst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48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49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0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1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2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3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4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5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6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7"/>
          </pc:sldLayoutMkLst>
        </pc:sldLayoutChg>
        <pc:sldLayoutChg chg="del">
          <pc:chgData name="Simone Scisciola" userId="7bdc9f53c9758067" providerId="LiveId" clId="{1DCEBBD2-E4F2-4FFD-8907-194EF2AE0A2B}" dt="2025-01-20T18:13:06.532" v="2916" actId="700"/>
          <pc:sldLayoutMkLst>
            <pc:docMk/>
            <pc:sldMasterMk cId="0" sldId="2147483711"/>
            <pc:sldLayoutMk cId="0" sldId="2147483658"/>
          </pc:sldLayoutMkLst>
        </pc:sldLayoutChg>
      </pc:sldMasterChg>
      <pc:sldMasterChg chg="modSp addSldLayout delSldLayout modSldLayout">
        <pc:chgData name="Simone Scisciola" userId="7bdc9f53c9758067" providerId="LiveId" clId="{1DCEBBD2-E4F2-4FFD-8907-194EF2AE0A2B}" dt="2025-01-21T18:07:51.801" v="7070" actId="2711"/>
        <pc:sldMasterMkLst>
          <pc:docMk/>
          <pc:sldMasterMk cId="0" sldId="2147483712"/>
        </pc:sldMasterMkLst>
        <pc:spChg chg="mod">
          <ac:chgData name="Simone Scisciola" userId="7bdc9f53c9758067" providerId="LiveId" clId="{1DCEBBD2-E4F2-4FFD-8907-194EF2AE0A2B}" dt="2025-01-21T18:04:27.895" v="7028" actId="2711"/>
          <ac:spMkLst>
            <pc:docMk/>
            <pc:sldMasterMk cId="0" sldId="2147483712"/>
            <ac:spMk id="51" creationId="{00000000-0000-0000-0000-000000000000}"/>
          </ac:spMkLst>
        </pc:spChg>
        <pc:sldLayoutChg chg="modSp">
          <pc:chgData name="Simone Scisciola" userId="7bdc9f53c9758067" providerId="LiveId" clId="{1DCEBBD2-E4F2-4FFD-8907-194EF2AE0A2B}" dt="2025-01-21T18:04:18.534" v="7026" actId="2711"/>
          <pc:sldLayoutMkLst>
            <pc:docMk/>
            <pc:sldMasterMk cId="0" sldId="2147483712"/>
            <pc:sldLayoutMk cId="0" sldId="2147483659"/>
          </pc:sldLayoutMkLst>
          <pc:spChg chg="mod">
            <ac:chgData name="Simone Scisciola" userId="7bdc9f53c9758067" providerId="LiveId" clId="{1DCEBBD2-E4F2-4FFD-8907-194EF2AE0A2B}" dt="2025-01-21T18:04:18.534" v="7026" actId="2711"/>
            <ac:spMkLst>
              <pc:docMk/>
              <pc:sldMasterMk cId="0" sldId="2147483712"/>
              <pc:sldLayoutMk cId="0" sldId="2147483659"/>
              <ac:spMk id="57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4:23.126" v="7027" actId="2711"/>
          <pc:sldLayoutMkLst>
            <pc:docMk/>
            <pc:sldMasterMk cId="0" sldId="2147483712"/>
            <pc:sldLayoutMk cId="0" sldId="2147483660"/>
          </pc:sldLayoutMkLst>
          <pc:spChg chg="mod">
            <ac:chgData name="Simone Scisciola" userId="7bdc9f53c9758067" providerId="LiveId" clId="{1DCEBBD2-E4F2-4FFD-8907-194EF2AE0A2B}" dt="2025-01-21T18:04:23.126" v="7027" actId="2711"/>
            <ac:spMkLst>
              <pc:docMk/>
              <pc:sldMasterMk cId="0" sldId="2147483712"/>
              <pc:sldLayoutMk cId="0" sldId="2147483660"/>
              <ac:spMk id="64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4:04.687" v="7025" actId="2711"/>
          <pc:sldLayoutMkLst>
            <pc:docMk/>
            <pc:sldMasterMk cId="0" sldId="2147483712"/>
            <pc:sldLayoutMk cId="0" sldId="2147483661"/>
          </pc:sldLayoutMkLst>
          <pc:spChg chg="mod">
            <ac:chgData name="Simone Scisciola" userId="7bdc9f53c9758067" providerId="LiveId" clId="{1DCEBBD2-E4F2-4FFD-8907-194EF2AE0A2B}" dt="2025-01-21T18:04:04.687" v="7025" actId="2711"/>
            <ac:spMkLst>
              <pc:docMk/>
              <pc:sldMasterMk cId="0" sldId="2147483712"/>
              <pc:sldLayoutMk cId="0" sldId="2147483661"/>
              <ac:spMk id="68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20T13:21:56.552" v="1297" actId="47"/>
          <pc:sldLayoutMkLst>
            <pc:docMk/>
            <pc:sldMasterMk cId="0" sldId="2147483712"/>
            <pc:sldLayoutMk cId="0" sldId="2147483662"/>
          </pc:sldLayoutMkLst>
        </pc:sldLayoutChg>
        <pc:sldLayoutChg chg="modSp">
          <pc:chgData name="Simone Scisciola" userId="7bdc9f53c9758067" providerId="LiveId" clId="{1DCEBBD2-E4F2-4FFD-8907-194EF2AE0A2B}" dt="2025-01-21T18:04:34.646" v="7029" actId="2711"/>
          <pc:sldLayoutMkLst>
            <pc:docMk/>
            <pc:sldMasterMk cId="0" sldId="2147483712"/>
            <pc:sldLayoutMk cId="0" sldId="2147483663"/>
          </pc:sldLayoutMkLst>
          <pc:spChg chg="mod">
            <ac:chgData name="Simone Scisciola" userId="7bdc9f53c9758067" providerId="LiveId" clId="{1DCEBBD2-E4F2-4FFD-8907-194EF2AE0A2B}" dt="2025-01-21T18:04:34.646" v="7029" actId="2711"/>
            <ac:spMkLst>
              <pc:docMk/>
              <pc:sldMasterMk cId="0" sldId="2147483712"/>
              <pc:sldLayoutMk cId="0" sldId="2147483663"/>
              <ac:spMk id="85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20T18:19:44.800" v="3350" actId="47"/>
          <pc:sldLayoutMkLst>
            <pc:docMk/>
            <pc:sldMasterMk cId="0" sldId="2147483712"/>
            <pc:sldLayoutMk cId="0" sldId="2147483664"/>
          </pc:sldLayoutMkLst>
        </pc:sldLayoutChg>
        <pc:sldLayoutChg chg="modSp">
          <pc:chgData name="Simone Scisciola" userId="7bdc9f53c9758067" providerId="LiveId" clId="{1DCEBBD2-E4F2-4FFD-8907-194EF2AE0A2B}" dt="2025-01-21T18:04:38.487" v="7030" actId="2711"/>
          <pc:sldLayoutMkLst>
            <pc:docMk/>
            <pc:sldMasterMk cId="0" sldId="2147483712"/>
            <pc:sldLayoutMk cId="0" sldId="2147483665"/>
          </pc:sldLayoutMkLst>
          <pc:spChg chg="mod">
            <ac:chgData name="Simone Scisciola" userId="7bdc9f53c9758067" providerId="LiveId" clId="{1DCEBBD2-E4F2-4FFD-8907-194EF2AE0A2B}" dt="2025-01-21T18:04:38.487" v="7030" actId="2711"/>
            <ac:spMkLst>
              <pc:docMk/>
              <pc:sldMasterMk cId="0" sldId="2147483712"/>
              <pc:sldLayoutMk cId="0" sldId="2147483665"/>
              <ac:spMk id="106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20T13:08:22.346" v="1286" actId="47"/>
          <pc:sldLayoutMkLst>
            <pc:docMk/>
            <pc:sldMasterMk cId="0" sldId="2147483712"/>
            <pc:sldLayoutMk cId="0" sldId="2147483666"/>
          </pc:sldLayoutMkLst>
        </pc:sldLayoutChg>
        <pc:sldLayoutChg chg="del">
          <pc:chgData name="Simone Scisciola" userId="7bdc9f53c9758067" providerId="LiveId" clId="{1DCEBBD2-E4F2-4FFD-8907-194EF2AE0A2B}" dt="2025-01-20T18:46:41.795" v="4728" actId="47"/>
          <pc:sldLayoutMkLst>
            <pc:docMk/>
            <pc:sldMasterMk cId="0" sldId="2147483712"/>
            <pc:sldLayoutMk cId="0" sldId="2147483667"/>
          </pc:sldLayoutMkLst>
        </pc:sldLayoutChg>
        <pc:sldLayoutChg chg="modSp">
          <pc:chgData name="Simone Scisciola" userId="7bdc9f53c9758067" providerId="LiveId" clId="{1DCEBBD2-E4F2-4FFD-8907-194EF2AE0A2B}" dt="2025-01-21T18:04:42.599" v="7031" actId="2711"/>
          <pc:sldLayoutMkLst>
            <pc:docMk/>
            <pc:sldMasterMk cId="0" sldId="2147483712"/>
            <pc:sldLayoutMk cId="0" sldId="2147483668"/>
          </pc:sldLayoutMkLst>
          <pc:spChg chg="mod">
            <ac:chgData name="Simone Scisciola" userId="7bdc9f53c9758067" providerId="LiveId" clId="{1DCEBBD2-E4F2-4FFD-8907-194EF2AE0A2B}" dt="2025-01-21T18:04:42.599" v="7031" actId="2711"/>
            <ac:spMkLst>
              <pc:docMk/>
              <pc:sldMasterMk cId="0" sldId="2147483712"/>
              <pc:sldLayoutMk cId="0" sldId="2147483668"/>
              <ac:spMk id="126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4:46.615" v="7032" actId="2711"/>
          <pc:sldLayoutMkLst>
            <pc:docMk/>
            <pc:sldMasterMk cId="0" sldId="2147483712"/>
            <pc:sldLayoutMk cId="0" sldId="2147483669"/>
          </pc:sldLayoutMkLst>
          <pc:spChg chg="mod">
            <ac:chgData name="Simone Scisciola" userId="7bdc9f53c9758067" providerId="LiveId" clId="{1DCEBBD2-E4F2-4FFD-8907-194EF2AE0A2B}" dt="2025-01-21T18:04:46.615" v="7032" actId="2711"/>
            <ac:spMkLst>
              <pc:docMk/>
              <pc:sldMasterMk cId="0" sldId="2147483712"/>
              <pc:sldLayoutMk cId="0" sldId="2147483669"/>
              <ac:spMk id="141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4:50.862" v="7033" actId="2711"/>
          <pc:sldLayoutMkLst>
            <pc:docMk/>
            <pc:sldMasterMk cId="0" sldId="2147483712"/>
            <pc:sldLayoutMk cId="0" sldId="2147483670"/>
          </pc:sldLayoutMkLst>
          <pc:spChg chg="mod">
            <ac:chgData name="Simone Scisciola" userId="7bdc9f53c9758067" providerId="LiveId" clId="{1DCEBBD2-E4F2-4FFD-8907-194EF2AE0A2B}" dt="2025-01-21T18:04:50.862" v="7033" actId="2711"/>
            <ac:spMkLst>
              <pc:docMk/>
              <pc:sldMasterMk cId="0" sldId="2147483712"/>
              <pc:sldLayoutMk cId="0" sldId="2147483670"/>
              <ac:spMk id="152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4:55.486" v="7034" actId="2711"/>
          <pc:sldLayoutMkLst>
            <pc:docMk/>
            <pc:sldMasterMk cId="0" sldId="2147483712"/>
            <pc:sldLayoutMk cId="0" sldId="2147483671"/>
          </pc:sldLayoutMkLst>
          <pc:spChg chg="mod">
            <ac:chgData name="Simone Scisciola" userId="7bdc9f53c9758067" providerId="LiveId" clId="{1DCEBBD2-E4F2-4FFD-8907-194EF2AE0A2B}" dt="2025-01-21T18:04:55.486" v="7034" actId="2711"/>
            <ac:spMkLst>
              <pc:docMk/>
              <pc:sldMasterMk cId="0" sldId="2147483712"/>
              <pc:sldLayoutMk cId="0" sldId="2147483671"/>
              <ac:spMk id="167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4:59.007" v="7035" actId="2711"/>
          <pc:sldLayoutMkLst>
            <pc:docMk/>
            <pc:sldMasterMk cId="0" sldId="2147483712"/>
            <pc:sldLayoutMk cId="0" sldId="2147483672"/>
          </pc:sldLayoutMkLst>
          <pc:spChg chg="mod">
            <ac:chgData name="Simone Scisciola" userId="7bdc9f53c9758067" providerId="LiveId" clId="{1DCEBBD2-E4F2-4FFD-8907-194EF2AE0A2B}" dt="2025-01-21T18:04:59.007" v="7035" actId="2711"/>
            <ac:spMkLst>
              <pc:docMk/>
              <pc:sldMasterMk cId="0" sldId="2147483712"/>
              <pc:sldLayoutMk cId="0" sldId="2147483672"/>
              <ac:spMk id="195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5:04.078" v="7036" actId="2711"/>
          <pc:sldLayoutMkLst>
            <pc:docMk/>
            <pc:sldMasterMk cId="0" sldId="2147483712"/>
            <pc:sldLayoutMk cId="0" sldId="2147483673"/>
          </pc:sldLayoutMkLst>
          <pc:spChg chg="mod">
            <ac:chgData name="Simone Scisciola" userId="7bdc9f53c9758067" providerId="LiveId" clId="{1DCEBBD2-E4F2-4FFD-8907-194EF2AE0A2B}" dt="2025-01-21T18:05:04.078" v="7036" actId="2711"/>
            <ac:spMkLst>
              <pc:docMk/>
              <pc:sldMasterMk cId="0" sldId="2147483712"/>
              <pc:sldLayoutMk cId="0" sldId="2147483673"/>
              <ac:spMk id="207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18T13:53:58.806" v="345" actId="47"/>
          <pc:sldLayoutMkLst>
            <pc:docMk/>
            <pc:sldMasterMk cId="0" sldId="2147483712"/>
            <pc:sldLayoutMk cId="0" sldId="2147483674"/>
          </pc:sldLayoutMkLst>
        </pc:sldLayoutChg>
        <pc:sldLayoutChg chg="modSp">
          <pc:chgData name="Simone Scisciola" userId="7bdc9f53c9758067" providerId="LiveId" clId="{1DCEBBD2-E4F2-4FFD-8907-194EF2AE0A2B}" dt="2025-01-21T18:05:09.543" v="7037" actId="2711"/>
          <pc:sldLayoutMkLst>
            <pc:docMk/>
            <pc:sldMasterMk cId="0" sldId="2147483712"/>
            <pc:sldLayoutMk cId="0" sldId="2147483675"/>
          </pc:sldLayoutMkLst>
          <pc:spChg chg="mod">
            <ac:chgData name="Simone Scisciola" userId="7bdc9f53c9758067" providerId="LiveId" clId="{1DCEBBD2-E4F2-4FFD-8907-194EF2AE0A2B}" dt="2025-01-21T18:05:09.543" v="7037" actId="2711"/>
            <ac:spMkLst>
              <pc:docMk/>
              <pc:sldMasterMk cId="0" sldId="2147483712"/>
              <pc:sldLayoutMk cId="0" sldId="2147483675"/>
              <ac:spMk id="231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5:16.343" v="7038" actId="2711"/>
          <pc:sldLayoutMkLst>
            <pc:docMk/>
            <pc:sldMasterMk cId="0" sldId="2147483712"/>
            <pc:sldLayoutMk cId="0" sldId="2147483676"/>
          </pc:sldLayoutMkLst>
          <pc:spChg chg="mod">
            <ac:chgData name="Simone Scisciola" userId="7bdc9f53c9758067" providerId="LiveId" clId="{1DCEBBD2-E4F2-4FFD-8907-194EF2AE0A2B}" dt="2025-01-21T18:05:16.343" v="7038" actId="2711"/>
            <ac:spMkLst>
              <pc:docMk/>
              <pc:sldMasterMk cId="0" sldId="2147483712"/>
              <pc:sldLayoutMk cId="0" sldId="2147483676"/>
              <ac:spMk id="244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20T18:15:17.883" v="2920" actId="47"/>
          <pc:sldLayoutMkLst>
            <pc:docMk/>
            <pc:sldMasterMk cId="0" sldId="2147483712"/>
            <pc:sldLayoutMk cId="0" sldId="2147483678"/>
          </pc:sldLayoutMkLst>
        </pc:sldLayoutChg>
        <pc:sldLayoutChg chg="addSp delSp modSp mod">
          <pc:chgData name="Simone Scisciola" userId="7bdc9f53c9758067" providerId="LiveId" clId="{1DCEBBD2-E4F2-4FFD-8907-194EF2AE0A2B}" dt="2025-01-21T18:05:30.968" v="7041" actId="2711"/>
          <pc:sldLayoutMkLst>
            <pc:docMk/>
            <pc:sldMasterMk cId="0" sldId="2147483712"/>
            <pc:sldLayoutMk cId="0" sldId="2147483679"/>
          </pc:sldLayoutMkLst>
          <pc:spChg chg="mod ord">
            <ac:chgData name="Simone Scisciola" userId="7bdc9f53c9758067" providerId="LiveId" clId="{1DCEBBD2-E4F2-4FFD-8907-194EF2AE0A2B}" dt="2025-01-21T18:05:27.773" v="7040" actId="167"/>
            <ac:spMkLst>
              <pc:docMk/>
              <pc:sldMasterMk cId="0" sldId="2147483712"/>
              <pc:sldLayoutMk cId="0" sldId="2147483679"/>
              <ac:spMk id="13" creationId="{23B84CB5-A742-4E3F-858F-C33905AD0B35}"/>
            </ac:spMkLst>
          </pc:spChg>
          <pc:spChg chg="ord">
            <ac:chgData name="Simone Scisciola" userId="7bdc9f53c9758067" providerId="LiveId" clId="{1DCEBBD2-E4F2-4FFD-8907-194EF2AE0A2B}" dt="2025-01-21T18:05:24.647" v="7039" actId="166"/>
            <ac:spMkLst>
              <pc:docMk/>
              <pc:sldMasterMk cId="0" sldId="2147483712"/>
              <pc:sldLayoutMk cId="0" sldId="2147483679"/>
              <ac:spMk id="274" creationId="{00000000-0000-0000-0000-000000000000}"/>
            </ac:spMkLst>
          </pc:spChg>
          <pc:spChg chg="mod">
            <ac:chgData name="Simone Scisciola" userId="7bdc9f53c9758067" providerId="LiveId" clId="{1DCEBBD2-E4F2-4FFD-8907-194EF2AE0A2B}" dt="2025-01-21T18:05:30.968" v="7041" actId="2711"/>
            <ac:spMkLst>
              <pc:docMk/>
              <pc:sldMasterMk cId="0" sldId="2147483712"/>
              <pc:sldLayoutMk cId="0" sldId="2147483679"/>
              <ac:spMk id="278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20T18:55:50.555" v="4859" actId="47"/>
          <pc:sldLayoutMkLst>
            <pc:docMk/>
            <pc:sldMasterMk cId="0" sldId="2147483712"/>
            <pc:sldLayoutMk cId="0" sldId="2147483680"/>
          </pc:sldLayoutMkLst>
        </pc:sldLayoutChg>
        <pc:sldLayoutChg chg="del">
          <pc:chgData name="Simone Scisciola" userId="7bdc9f53c9758067" providerId="LiveId" clId="{1DCEBBD2-E4F2-4FFD-8907-194EF2AE0A2B}" dt="2025-01-20T13:22:22.698" v="1300" actId="47"/>
          <pc:sldLayoutMkLst>
            <pc:docMk/>
            <pc:sldMasterMk cId="0" sldId="2147483712"/>
            <pc:sldLayoutMk cId="0" sldId="2147483681"/>
          </pc:sldLayoutMkLst>
        </pc:sldLayoutChg>
        <pc:sldLayoutChg chg="modSp">
          <pc:chgData name="Simone Scisciola" userId="7bdc9f53c9758067" providerId="LiveId" clId="{1DCEBBD2-E4F2-4FFD-8907-194EF2AE0A2B}" dt="2025-01-21T18:05:37.303" v="7042" actId="2711"/>
          <pc:sldLayoutMkLst>
            <pc:docMk/>
            <pc:sldMasterMk cId="0" sldId="2147483712"/>
            <pc:sldLayoutMk cId="0" sldId="2147483682"/>
          </pc:sldLayoutMkLst>
          <pc:spChg chg="mod">
            <ac:chgData name="Simone Scisciola" userId="7bdc9f53c9758067" providerId="LiveId" clId="{1DCEBBD2-E4F2-4FFD-8907-194EF2AE0A2B}" dt="2025-01-21T18:05:37.303" v="7042" actId="2711"/>
            <ac:spMkLst>
              <pc:docMk/>
              <pc:sldMasterMk cId="0" sldId="2147483712"/>
              <pc:sldLayoutMk cId="0" sldId="2147483682"/>
              <ac:spMk id="300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5:42.551" v="7043" actId="2711"/>
          <pc:sldLayoutMkLst>
            <pc:docMk/>
            <pc:sldMasterMk cId="0" sldId="2147483712"/>
            <pc:sldLayoutMk cId="0" sldId="2147483683"/>
          </pc:sldLayoutMkLst>
          <pc:spChg chg="mod">
            <ac:chgData name="Simone Scisciola" userId="7bdc9f53c9758067" providerId="LiveId" clId="{1DCEBBD2-E4F2-4FFD-8907-194EF2AE0A2B}" dt="2025-01-21T18:05:42.551" v="7043" actId="2711"/>
            <ac:spMkLst>
              <pc:docMk/>
              <pc:sldMasterMk cId="0" sldId="2147483712"/>
              <pc:sldLayoutMk cId="0" sldId="2147483683"/>
              <ac:spMk id="313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5:46.991" v="7044" actId="2711"/>
          <pc:sldLayoutMkLst>
            <pc:docMk/>
            <pc:sldMasterMk cId="0" sldId="2147483712"/>
            <pc:sldLayoutMk cId="0" sldId="2147483684"/>
          </pc:sldLayoutMkLst>
          <pc:spChg chg="mod">
            <ac:chgData name="Simone Scisciola" userId="7bdc9f53c9758067" providerId="LiveId" clId="{1DCEBBD2-E4F2-4FFD-8907-194EF2AE0A2B}" dt="2025-01-21T18:05:46.991" v="7044" actId="2711"/>
            <ac:spMkLst>
              <pc:docMk/>
              <pc:sldMasterMk cId="0" sldId="2147483712"/>
              <pc:sldLayoutMk cId="0" sldId="2147483684"/>
              <ac:spMk id="320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7:51.801" v="7070" actId="2711"/>
          <pc:sldLayoutMkLst>
            <pc:docMk/>
            <pc:sldMasterMk cId="0" sldId="2147483712"/>
            <pc:sldLayoutMk cId="0" sldId="2147483685"/>
          </pc:sldLayoutMkLst>
          <pc:spChg chg="mod">
            <ac:chgData name="Simone Scisciola" userId="7bdc9f53c9758067" providerId="LiveId" clId="{1DCEBBD2-E4F2-4FFD-8907-194EF2AE0A2B}" dt="2025-01-21T18:07:47.050" v="7069" actId="2711"/>
            <ac:spMkLst>
              <pc:docMk/>
              <pc:sldMasterMk cId="0" sldId="2147483712"/>
              <pc:sldLayoutMk cId="0" sldId="2147483685"/>
              <ac:spMk id="336" creationId="{00000000-0000-0000-0000-000000000000}"/>
            </ac:spMkLst>
          </pc:spChg>
          <pc:spChg chg="mod">
            <ac:chgData name="Simone Scisciola" userId="7bdc9f53c9758067" providerId="LiveId" clId="{1DCEBBD2-E4F2-4FFD-8907-194EF2AE0A2B}" dt="2025-01-21T18:07:51.801" v="7070" actId="2711"/>
            <ac:spMkLst>
              <pc:docMk/>
              <pc:sldMasterMk cId="0" sldId="2147483712"/>
              <pc:sldLayoutMk cId="0" sldId="2147483685"/>
              <ac:spMk id="338" creationId="{00000000-0000-0000-0000-000000000000}"/>
            </ac:spMkLst>
          </pc:spChg>
        </pc:sldLayoutChg>
        <pc:sldLayoutChg chg="add del">
          <pc:chgData name="Simone Scisciola" userId="7bdc9f53c9758067" providerId="LiveId" clId="{1DCEBBD2-E4F2-4FFD-8907-194EF2AE0A2B}" dt="2025-01-18T13:54:10.340" v="350" actId="47"/>
          <pc:sldLayoutMkLst>
            <pc:docMk/>
            <pc:sldMasterMk cId="0" sldId="2147483712"/>
            <pc:sldLayoutMk cId="0" sldId="2147483686"/>
          </pc:sldLayoutMkLst>
        </pc:sldLayoutChg>
        <pc:sldLayoutChg chg="modSp">
          <pc:chgData name="Simone Scisciola" userId="7bdc9f53c9758067" providerId="LiveId" clId="{1DCEBBD2-E4F2-4FFD-8907-194EF2AE0A2B}" dt="2025-01-21T18:05:57.880" v="7045" actId="2711"/>
          <pc:sldLayoutMkLst>
            <pc:docMk/>
            <pc:sldMasterMk cId="0" sldId="2147483712"/>
            <pc:sldLayoutMk cId="0" sldId="2147483687"/>
          </pc:sldLayoutMkLst>
          <pc:spChg chg="mod">
            <ac:chgData name="Simone Scisciola" userId="7bdc9f53c9758067" providerId="LiveId" clId="{1DCEBBD2-E4F2-4FFD-8907-194EF2AE0A2B}" dt="2025-01-21T18:05:57.880" v="7045" actId="2711"/>
            <ac:spMkLst>
              <pc:docMk/>
              <pc:sldMasterMk cId="0" sldId="2147483712"/>
              <pc:sldLayoutMk cId="0" sldId="2147483687"/>
              <ac:spMk id="344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03.175" v="7046" actId="2711"/>
          <pc:sldLayoutMkLst>
            <pc:docMk/>
            <pc:sldMasterMk cId="0" sldId="2147483712"/>
            <pc:sldLayoutMk cId="0" sldId="2147483688"/>
          </pc:sldLayoutMkLst>
          <pc:spChg chg="mod">
            <ac:chgData name="Simone Scisciola" userId="7bdc9f53c9758067" providerId="LiveId" clId="{1DCEBBD2-E4F2-4FFD-8907-194EF2AE0A2B}" dt="2025-01-21T18:06:03.175" v="7046" actId="2711"/>
            <ac:spMkLst>
              <pc:docMk/>
              <pc:sldMasterMk cId="0" sldId="2147483712"/>
              <pc:sldLayoutMk cId="0" sldId="2147483688"/>
              <ac:spMk id="370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09.080" v="7047" actId="2711"/>
          <pc:sldLayoutMkLst>
            <pc:docMk/>
            <pc:sldMasterMk cId="0" sldId="2147483712"/>
            <pc:sldLayoutMk cId="0" sldId="2147483689"/>
          </pc:sldLayoutMkLst>
          <pc:spChg chg="mod">
            <ac:chgData name="Simone Scisciola" userId="7bdc9f53c9758067" providerId="LiveId" clId="{1DCEBBD2-E4F2-4FFD-8907-194EF2AE0A2B}" dt="2025-01-21T18:06:09.080" v="7047" actId="2711"/>
            <ac:spMkLst>
              <pc:docMk/>
              <pc:sldMasterMk cId="0" sldId="2147483712"/>
              <pc:sldLayoutMk cId="0" sldId="2147483689"/>
              <ac:spMk id="384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13.008" v="7048" actId="2711"/>
          <pc:sldLayoutMkLst>
            <pc:docMk/>
            <pc:sldMasterMk cId="0" sldId="2147483712"/>
            <pc:sldLayoutMk cId="0" sldId="2147483690"/>
          </pc:sldLayoutMkLst>
          <pc:spChg chg="mod">
            <ac:chgData name="Simone Scisciola" userId="7bdc9f53c9758067" providerId="LiveId" clId="{1DCEBBD2-E4F2-4FFD-8907-194EF2AE0A2B}" dt="2025-01-21T18:06:13.008" v="7048" actId="2711"/>
            <ac:spMkLst>
              <pc:docMk/>
              <pc:sldMasterMk cId="0" sldId="2147483712"/>
              <pc:sldLayoutMk cId="0" sldId="2147483690"/>
              <ac:spMk id="407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16.752" v="7049" actId="2711"/>
          <pc:sldLayoutMkLst>
            <pc:docMk/>
            <pc:sldMasterMk cId="0" sldId="2147483712"/>
            <pc:sldLayoutMk cId="0" sldId="2147483691"/>
          </pc:sldLayoutMkLst>
          <pc:spChg chg="mod">
            <ac:chgData name="Simone Scisciola" userId="7bdc9f53c9758067" providerId="LiveId" clId="{1DCEBBD2-E4F2-4FFD-8907-194EF2AE0A2B}" dt="2025-01-21T18:06:16.752" v="7049" actId="2711"/>
            <ac:spMkLst>
              <pc:docMk/>
              <pc:sldMasterMk cId="0" sldId="2147483712"/>
              <pc:sldLayoutMk cId="0" sldId="2147483691"/>
              <ac:spMk id="426" creationId="{00000000-0000-0000-0000-000000000000}"/>
            </ac:spMkLst>
          </pc:spChg>
        </pc:sldLayoutChg>
        <pc:sldLayoutChg chg="modSp mod">
          <pc:chgData name="Simone Scisciola" userId="7bdc9f53c9758067" providerId="LiveId" clId="{1DCEBBD2-E4F2-4FFD-8907-194EF2AE0A2B}" dt="2025-01-21T18:06:23.754" v="7052" actId="2711"/>
          <pc:sldLayoutMkLst>
            <pc:docMk/>
            <pc:sldMasterMk cId="0" sldId="2147483712"/>
            <pc:sldLayoutMk cId="0" sldId="2147483692"/>
          </pc:sldLayoutMkLst>
          <pc:spChg chg="mod">
            <ac:chgData name="Simone Scisciola" userId="7bdc9f53c9758067" providerId="LiveId" clId="{1DCEBBD2-E4F2-4FFD-8907-194EF2AE0A2B}" dt="2025-01-21T18:06:23.754" v="7052" actId="2711"/>
            <ac:spMkLst>
              <pc:docMk/>
              <pc:sldMasterMk cId="0" sldId="2147483712"/>
              <pc:sldLayoutMk cId="0" sldId="2147483692"/>
              <ac:spMk id="448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30.880" v="7053" actId="2711"/>
          <pc:sldLayoutMkLst>
            <pc:docMk/>
            <pc:sldMasterMk cId="0" sldId="2147483712"/>
            <pc:sldLayoutMk cId="0" sldId="2147483693"/>
          </pc:sldLayoutMkLst>
          <pc:spChg chg="mod">
            <ac:chgData name="Simone Scisciola" userId="7bdc9f53c9758067" providerId="LiveId" clId="{1DCEBBD2-E4F2-4FFD-8907-194EF2AE0A2B}" dt="2025-01-21T18:06:30.880" v="7053" actId="2711"/>
            <ac:spMkLst>
              <pc:docMk/>
              <pc:sldMasterMk cId="0" sldId="2147483712"/>
              <pc:sldLayoutMk cId="0" sldId="2147483693"/>
              <ac:spMk id="469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34.601" v="7054" actId="2711"/>
          <pc:sldLayoutMkLst>
            <pc:docMk/>
            <pc:sldMasterMk cId="0" sldId="2147483712"/>
            <pc:sldLayoutMk cId="0" sldId="2147483694"/>
          </pc:sldLayoutMkLst>
          <pc:spChg chg="mod">
            <ac:chgData name="Simone Scisciola" userId="7bdc9f53c9758067" providerId="LiveId" clId="{1DCEBBD2-E4F2-4FFD-8907-194EF2AE0A2B}" dt="2025-01-21T18:06:34.601" v="7054" actId="2711"/>
            <ac:spMkLst>
              <pc:docMk/>
              <pc:sldMasterMk cId="0" sldId="2147483712"/>
              <pc:sldLayoutMk cId="0" sldId="2147483694"/>
              <ac:spMk id="491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39.177" v="7055" actId="2711"/>
          <pc:sldLayoutMkLst>
            <pc:docMk/>
            <pc:sldMasterMk cId="0" sldId="2147483712"/>
            <pc:sldLayoutMk cId="0" sldId="2147483695"/>
          </pc:sldLayoutMkLst>
          <pc:spChg chg="mod">
            <ac:chgData name="Simone Scisciola" userId="7bdc9f53c9758067" providerId="LiveId" clId="{1DCEBBD2-E4F2-4FFD-8907-194EF2AE0A2B}" dt="2025-01-21T18:06:39.177" v="7055" actId="2711"/>
            <ac:spMkLst>
              <pc:docMk/>
              <pc:sldMasterMk cId="0" sldId="2147483712"/>
              <pc:sldLayoutMk cId="0" sldId="2147483695"/>
              <ac:spMk id="518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43.824" v="7056" actId="2711"/>
          <pc:sldLayoutMkLst>
            <pc:docMk/>
            <pc:sldMasterMk cId="0" sldId="2147483712"/>
            <pc:sldLayoutMk cId="0" sldId="2147483696"/>
          </pc:sldLayoutMkLst>
          <pc:spChg chg="mod">
            <ac:chgData name="Simone Scisciola" userId="7bdc9f53c9758067" providerId="LiveId" clId="{1DCEBBD2-E4F2-4FFD-8907-194EF2AE0A2B}" dt="2025-01-21T18:06:43.824" v="7056" actId="2711"/>
            <ac:spMkLst>
              <pc:docMk/>
              <pc:sldMasterMk cId="0" sldId="2147483712"/>
              <pc:sldLayoutMk cId="0" sldId="2147483696"/>
              <ac:spMk id="520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49.920" v="7057" actId="2711"/>
          <pc:sldLayoutMkLst>
            <pc:docMk/>
            <pc:sldMasterMk cId="0" sldId="2147483712"/>
            <pc:sldLayoutMk cId="0" sldId="2147483697"/>
          </pc:sldLayoutMkLst>
          <pc:spChg chg="mod">
            <ac:chgData name="Simone Scisciola" userId="7bdc9f53c9758067" providerId="LiveId" clId="{1DCEBBD2-E4F2-4FFD-8907-194EF2AE0A2B}" dt="2025-01-21T18:06:49.920" v="7057" actId="2711"/>
            <ac:spMkLst>
              <pc:docMk/>
              <pc:sldMasterMk cId="0" sldId="2147483712"/>
              <pc:sldLayoutMk cId="0" sldId="2147483697"/>
              <ac:spMk id="544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55.761" v="7058" actId="2711"/>
          <pc:sldLayoutMkLst>
            <pc:docMk/>
            <pc:sldMasterMk cId="0" sldId="2147483712"/>
            <pc:sldLayoutMk cId="0" sldId="2147483698"/>
          </pc:sldLayoutMkLst>
          <pc:spChg chg="mod">
            <ac:chgData name="Simone Scisciola" userId="7bdc9f53c9758067" providerId="LiveId" clId="{1DCEBBD2-E4F2-4FFD-8907-194EF2AE0A2B}" dt="2025-01-21T18:06:55.761" v="7058" actId="2711"/>
            <ac:spMkLst>
              <pc:docMk/>
              <pc:sldMasterMk cId="0" sldId="2147483712"/>
              <pc:sldLayoutMk cId="0" sldId="2147483698"/>
              <ac:spMk id="557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6:59.472" v="7059" actId="2711"/>
          <pc:sldLayoutMkLst>
            <pc:docMk/>
            <pc:sldMasterMk cId="0" sldId="2147483712"/>
            <pc:sldLayoutMk cId="0" sldId="2147483700"/>
          </pc:sldLayoutMkLst>
          <pc:spChg chg="mod">
            <ac:chgData name="Simone Scisciola" userId="7bdc9f53c9758067" providerId="LiveId" clId="{1DCEBBD2-E4F2-4FFD-8907-194EF2AE0A2B}" dt="2025-01-21T18:06:59.472" v="7059" actId="2711"/>
            <ac:spMkLst>
              <pc:docMk/>
              <pc:sldMasterMk cId="0" sldId="2147483712"/>
              <pc:sldLayoutMk cId="0" sldId="2147483700"/>
              <ac:spMk id="582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7:03.809" v="7060" actId="2711"/>
          <pc:sldLayoutMkLst>
            <pc:docMk/>
            <pc:sldMasterMk cId="0" sldId="2147483712"/>
            <pc:sldLayoutMk cId="0" sldId="2147483701"/>
          </pc:sldLayoutMkLst>
          <pc:spChg chg="mod">
            <ac:chgData name="Simone Scisciola" userId="7bdc9f53c9758067" providerId="LiveId" clId="{1DCEBBD2-E4F2-4FFD-8907-194EF2AE0A2B}" dt="2025-01-21T18:07:03.809" v="7060" actId="2711"/>
            <ac:spMkLst>
              <pc:docMk/>
              <pc:sldMasterMk cId="0" sldId="2147483712"/>
              <pc:sldLayoutMk cId="0" sldId="2147483701"/>
              <ac:spMk id="598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7:08.665" v="7061" actId="2711"/>
          <pc:sldLayoutMkLst>
            <pc:docMk/>
            <pc:sldMasterMk cId="0" sldId="2147483712"/>
            <pc:sldLayoutMk cId="0" sldId="2147483702"/>
          </pc:sldLayoutMkLst>
          <pc:spChg chg="mod">
            <ac:chgData name="Simone Scisciola" userId="7bdc9f53c9758067" providerId="LiveId" clId="{1DCEBBD2-E4F2-4FFD-8907-194EF2AE0A2B}" dt="2025-01-21T18:07:08.665" v="7061" actId="2711"/>
            <ac:spMkLst>
              <pc:docMk/>
              <pc:sldMasterMk cId="0" sldId="2147483712"/>
              <pc:sldLayoutMk cId="0" sldId="2147483702"/>
              <ac:spMk id="604" creationId="{00000000-0000-0000-0000-000000000000}"/>
            </ac:spMkLst>
          </pc:spChg>
        </pc:sldLayoutChg>
        <pc:sldLayoutChg chg="del">
          <pc:chgData name="Simone Scisciola" userId="7bdc9f53c9758067" providerId="LiveId" clId="{1DCEBBD2-E4F2-4FFD-8907-194EF2AE0A2B}" dt="2025-01-20T18:11:42.965" v="2914" actId="47"/>
          <pc:sldLayoutMkLst>
            <pc:docMk/>
            <pc:sldMasterMk cId="0" sldId="2147483712"/>
            <pc:sldLayoutMk cId="0" sldId="2147483703"/>
          </pc:sldLayoutMkLst>
        </pc:sldLayoutChg>
        <pc:sldLayoutChg chg="modSp">
          <pc:chgData name="Simone Scisciola" userId="7bdc9f53c9758067" providerId="LiveId" clId="{1DCEBBD2-E4F2-4FFD-8907-194EF2AE0A2B}" dt="2025-01-21T18:07:13.745" v="7062" actId="2711"/>
          <pc:sldLayoutMkLst>
            <pc:docMk/>
            <pc:sldMasterMk cId="0" sldId="2147483712"/>
            <pc:sldLayoutMk cId="0" sldId="2147483704"/>
          </pc:sldLayoutMkLst>
          <pc:spChg chg="mod">
            <ac:chgData name="Simone Scisciola" userId="7bdc9f53c9758067" providerId="LiveId" clId="{1DCEBBD2-E4F2-4FFD-8907-194EF2AE0A2B}" dt="2025-01-21T18:07:13.745" v="7062" actId="2711"/>
            <ac:spMkLst>
              <pc:docMk/>
              <pc:sldMasterMk cId="0" sldId="2147483712"/>
              <pc:sldLayoutMk cId="0" sldId="2147483704"/>
              <ac:spMk id="647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7:17.281" v="7063" actId="2711"/>
          <pc:sldLayoutMkLst>
            <pc:docMk/>
            <pc:sldMasterMk cId="0" sldId="2147483712"/>
            <pc:sldLayoutMk cId="0" sldId="2147483705"/>
          </pc:sldLayoutMkLst>
          <pc:spChg chg="mod">
            <ac:chgData name="Simone Scisciola" userId="7bdc9f53c9758067" providerId="LiveId" clId="{1DCEBBD2-E4F2-4FFD-8907-194EF2AE0A2B}" dt="2025-01-21T18:07:17.281" v="7063" actId="2711"/>
            <ac:spMkLst>
              <pc:docMk/>
              <pc:sldMasterMk cId="0" sldId="2147483712"/>
              <pc:sldLayoutMk cId="0" sldId="2147483705"/>
              <ac:spMk id="665" creationId="{00000000-0000-0000-0000-000000000000}"/>
            </ac:spMkLst>
          </pc:spChg>
        </pc:sldLayoutChg>
        <pc:sldLayoutChg chg="modSp mod">
          <pc:chgData name="Simone Scisciola" userId="7bdc9f53c9758067" providerId="LiveId" clId="{1DCEBBD2-E4F2-4FFD-8907-194EF2AE0A2B}" dt="2025-01-21T18:07:23.867" v="7066" actId="2711"/>
          <pc:sldLayoutMkLst>
            <pc:docMk/>
            <pc:sldMasterMk cId="0" sldId="2147483712"/>
            <pc:sldLayoutMk cId="0" sldId="2147483707"/>
          </pc:sldLayoutMkLst>
          <pc:spChg chg="mod">
            <ac:chgData name="Simone Scisciola" userId="7bdc9f53c9758067" providerId="LiveId" clId="{1DCEBBD2-E4F2-4FFD-8907-194EF2AE0A2B}" dt="2025-01-21T18:07:23.867" v="7066" actId="2711"/>
            <ac:spMkLst>
              <pc:docMk/>
              <pc:sldMasterMk cId="0" sldId="2147483712"/>
              <pc:sldLayoutMk cId="0" sldId="2147483707"/>
              <ac:spMk id="677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7:27.873" v="7067" actId="2711"/>
          <pc:sldLayoutMkLst>
            <pc:docMk/>
            <pc:sldMasterMk cId="0" sldId="2147483712"/>
            <pc:sldLayoutMk cId="0" sldId="2147483708"/>
          </pc:sldLayoutMkLst>
          <pc:spChg chg="mod">
            <ac:chgData name="Simone Scisciola" userId="7bdc9f53c9758067" providerId="LiveId" clId="{1DCEBBD2-E4F2-4FFD-8907-194EF2AE0A2B}" dt="2025-01-21T18:07:27.873" v="7067" actId="2711"/>
            <ac:spMkLst>
              <pc:docMk/>
              <pc:sldMasterMk cId="0" sldId="2147483712"/>
              <pc:sldLayoutMk cId="0" sldId="2147483708"/>
              <ac:spMk id="689" creationId="{00000000-0000-0000-0000-000000000000}"/>
            </ac:spMkLst>
          </pc:spChg>
        </pc:sldLayoutChg>
        <pc:sldLayoutChg chg="modSp">
          <pc:chgData name="Simone Scisciola" userId="7bdc9f53c9758067" providerId="LiveId" clId="{1DCEBBD2-E4F2-4FFD-8907-194EF2AE0A2B}" dt="2025-01-21T18:07:31.857" v="7068" actId="2711"/>
          <pc:sldLayoutMkLst>
            <pc:docMk/>
            <pc:sldMasterMk cId="0" sldId="2147483712"/>
            <pc:sldLayoutMk cId="0" sldId="2147483709"/>
          </pc:sldLayoutMkLst>
          <pc:spChg chg="mod">
            <ac:chgData name="Simone Scisciola" userId="7bdc9f53c9758067" providerId="LiveId" clId="{1DCEBBD2-E4F2-4FFD-8907-194EF2AE0A2B}" dt="2025-01-21T18:07:31.857" v="7068" actId="2711"/>
            <ac:spMkLst>
              <pc:docMk/>
              <pc:sldMasterMk cId="0" sldId="2147483712"/>
              <pc:sldLayoutMk cId="0" sldId="2147483709"/>
              <ac:spMk id="702" creationId="{00000000-0000-0000-0000-000000000000}"/>
            </ac:spMkLst>
          </pc:spChg>
        </pc:sldLayoutChg>
      </pc:sldMasterChg>
    </pc:docChg>
  </pc:docChgLst>
  <pc:docChgLst>
    <pc:chgData name="Andrea Lucchese" userId="0d621e28055977e9" providerId="LiveId" clId="{FC4F45EC-BC00-4C3B-8E43-C6FBDDBBEB94}"/>
    <pc:docChg chg="undo redo custSel addSld modSld sldOrd modMainMaster">
      <pc:chgData name="Andrea Lucchese" userId="0d621e28055977e9" providerId="LiveId" clId="{FC4F45EC-BC00-4C3B-8E43-C6FBDDBBEB94}" dt="2025-01-25T11:51:16.259" v="2180" actId="20577"/>
      <pc:docMkLst>
        <pc:docMk/>
      </pc:docMkLst>
      <pc:sldChg chg="addSp delSp modSp mod">
        <pc:chgData name="Andrea Lucchese" userId="0d621e28055977e9" providerId="LiveId" clId="{FC4F45EC-BC00-4C3B-8E43-C6FBDDBBEB94}" dt="2025-01-21T17:08:56.038" v="487"/>
        <pc:sldMkLst>
          <pc:docMk/>
          <pc:sldMk cId="0" sldId="257"/>
        </pc:sldMkLst>
        <pc:spChg chg="add mod">
          <ac:chgData name="Andrea Lucchese" userId="0d621e28055977e9" providerId="LiveId" clId="{FC4F45EC-BC00-4C3B-8E43-C6FBDDBBEB94}" dt="2025-01-21T17:08:09.354" v="484"/>
          <ac:spMkLst>
            <pc:docMk/>
            <pc:sldMk cId="0" sldId="257"/>
            <ac:spMk id="3" creationId="{C1583DF2-9C85-6E23-BC35-6498F91043D9}"/>
          </ac:spMkLst>
        </pc:spChg>
        <pc:spChg chg="add mod">
          <ac:chgData name="Andrea Lucchese" userId="0d621e28055977e9" providerId="LiveId" clId="{FC4F45EC-BC00-4C3B-8E43-C6FBDDBBEB94}" dt="2025-01-21T16:47:47.906" v="202" actId="164"/>
          <ac:spMkLst>
            <pc:docMk/>
            <pc:sldMk cId="0" sldId="257"/>
            <ac:spMk id="4" creationId="{83EAF5E5-55A9-5CA4-B9D3-03D7784FAC97}"/>
          </ac:spMkLst>
        </pc:spChg>
        <pc:spChg chg="add mod">
          <ac:chgData name="Andrea Lucchese" userId="0d621e28055977e9" providerId="LiveId" clId="{FC4F45EC-BC00-4C3B-8E43-C6FBDDBBEB94}" dt="2025-01-21T17:08:31.775" v="485"/>
          <ac:spMkLst>
            <pc:docMk/>
            <pc:sldMk cId="0" sldId="257"/>
            <ac:spMk id="5" creationId="{3DEFDF11-88C6-3AAA-4FE1-37211F42814B}"/>
          </ac:spMkLst>
        </pc:spChg>
        <pc:spChg chg="add mod">
          <ac:chgData name="Andrea Lucchese" userId="0d621e28055977e9" providerId="LiveId" clId="{FC4F45EC-BC00-4C3B-8E43-C6FBDDBBEB94}" dt="2025-01-21T16:51:00.659" v="277" actId="164"/>
          <ac:spMkLst>
            <pc:docMk/>
            <pc:sldMk cId="0" sldId="257"/>
            <ac:spMk id="6" creationId="{14E5CAF8-1AE0-F08D-D523-91CEE7EB0A26}"/>
          </ac:spMkLst>
        </pc:spChg>
        <pc:spChg chg="mod">
          <ac:chgData name="Andrea Lucchese" userId="0d621e28055977e9" providerId="LiveId" clId="{FC4F45EC-BC00-4C3B-8E43-C6FBDDBBEB94}" dt="2025-01-21T17:08:44.490" v="486"/>
          <ac:spMkLst>
            <pc:docMk/>
            <pc:sldMk cId="0" sldId="257"/>
            <ac:spMk id="15" creationId="{BDE83BF9-DF9C-C151-C4F4-6E30509876AE}"/>
          </ac:spMkLst>
        </pc:spChg>
        <pc:spChg chg="mod">
          <ac:chgData name="Andrea Lucchese" userId="0d621e28055977e9" providerId="LiveId" clId="{FC4F45EC-BC00-4C3B-8E43-C6FBDDBBEB94}" dt="2025-01-21T16:51:20.157" v="284" actId="20577"/>
          <ac:spMkLst>
            <pc:docMk/>
            <pc:sldMk cId="0" sldId="257"/>
            <ac:spMk id="16" creationId="{4971FC06-2881-30DC-6FC3-068BC9AA47DA}"/>
          </ac:spMkLst>
        </pc:spChg>
        <pc:spChg chg="mod">
          <ac:chgData name="Andrea Lucchese" userId="0d621e28055977e9" providerId="LiveId" clId="{FC4F45EC-BC00-4C3B-8E43-C6FBDDBBEB94}" dt="2025-01-21T17:08:56.038" v="487"/>
          <ac:spMkLst>
            <pc:docMk/>
            <pc:sldMk cId="0" sldId="257"/>
            <ac:spMk id="22" creationId="{2602B994-5D8B-5B42-3AFD-ACDA45C67476}"/>
          </ac:spMkLst>
        </pc:spChg>
        <pc:spChg chg="mod">
          <ac:chgData name="Andrea Lucchese" userId="0d621e28055977e9" providerId="LiveId" clId="{FC4F45EC-BC00-4C3B-8E43-C6FBDDBBEB94}" dt="2025-01-21T16:54:32.092" v="358" actId="14826"/>
          <ac:spMkLst>
            <pc:docMk/>
            <pc:sldMk cId="0" sldId="257"/>
            <ac:spMk id="23" creationId="{E6358EAD-71F1-3503-5FC7-568B3D3FFBBA}"/>
          </ac:spMkLst>
        </pc:spChg>
        <pc:spChg chg="mod">
          <ac:chgData name="Andrea Lucchese" userId="0d621e28055977e9" providerId="LiveId" clId="{FC4F45EC-BC00-4C3B-8E43-C6FBDDBBEB94}" dt="2025-01-21T16:56:11.997" v="362" actId="207"/>
          <ac:spMkLst>
            <pc:docMk/>
            <pc:sldMk cId="0" sldId="257"/>
            <ac:spMk id="724" creationId="{00000000-0000-0000-0000-000000000000}"/>
          </ac:spMkLst>
        </pc:spChg>
        <pc:spChg chg="mod">
          <ac:chgData name="Andrea Lucchese" userId="0d621e28055977e9" providerId="LiveId" clId="{FC4F45EC-BC00-4C3B-8E43-C6FBDDBBEB94}" dt="2025-01-21T16:55:58.848" v="361" actId="1076"/>
          <ac:spMkLst>
            <pc:docMk/>
            <pc:sldMk cId="0" sldId="257"/>
            <ac:spMk id="725" creationId="{00000000-0000-0000-0000-000000000000}"/>
          </ac:spMkLst>
        </pc:spChg>
        <pc:grpChg chg="add mod">
          <ac:chgData name="Andrea Lucchese" userId="0d621e28055977e9" providerId="LiveId" clId="{FC4F45EC-BC00-4C3B-8E43-C6FBDDBBEB94}" dt="2025-01-21T16:55:00.248" v="359" actId="164"/>
          <ac:grpSpMkLst>
            <pc:docMk/>
            <pc:sldMk cId="0" sldId="257"/>
            <ac:grpSpMk id="10" creationId="{38DBBD62-6845-702C-057F-2AFC344E2E5C}"/>
          </ac:grpSpMkLst>
        </pc:grpChg>
        <pc:grpChg chg="add mod">
          <ac:chgData name="Andrea Lucchese" userId="0d621e28055977e9" providerId="LiveId" clId="{FC4F45EC-BC00-4C3B-8E43-C6FBDDBBEB94}" dt="2025-01-21T16:55:00.248" v="359" actId="164"/>
          <ac:grpSpMkLst>
            <pc:docMk/>
            <pc:sldMk cId="0" sldId="257"/>
            <ac:grpSpMk id="13" creationId="{0D786F3C-8EA3-5E3E-6787-0FB5B476004C}"/>
          </ac:grpSpMkLst>
        </pc:grpChg>
        <pc:grpChg chg="add mod">
          <ac:chgData name="Andrea Lucchese" userId="0d621e28055977e9" providerId="LiveId" clId="{FC4F45EC-BC00-4C3B-8E43-C6FBDDBBEB94}" dt="2025-01-21T16:53:21.472" v="329" actId="164"/>
          <ac:grpSpMkLst>
            <pc:docMk/>
            <pc:sldMk cId="0" sldId="257"/>
            <ac:grpSpMk id="14" creationId="{1BD7E5E5-5D71-2545-6E65-6486412D10F1}"/>
          </ac:grpSpMkLst>
        </pc:grpChg>
        <pc:grpChg chg="add mod">
          <ac:chgData name="Andrea Lucchese" userId="0d621e28055977e9" providerId="LiveId" clId="{FC4F45EC-BC00-4C3B-8E43-C6FBDDBBEB94}" dt="2025-01-21T16:55:00.248" v="359" actId="164"/>
          <ac:grpSpMkLst>
            <pc:docMk/>
            <pc:sldMk cId="0" sldId="257"/>
            <ac:grpSpMk id="20" creationId="{64C2B063-365F-DD8B-BD61-B6CE870FD0DB}"/>
          </ac:grpSpMkLst>
        </pc:grpChg>
        <pc:grpChg chg="add mod">
          <ac:chgData name="Andrea Lucchese" userId="0d621e28055977e9" providerId="LiveId" clId="{FC4F45EC-BC00-4C3B-8E43-C6FBDDBBEB94}" dt="2025-01-21T16:55:00.248" v="359" actId="164"/>
          <ac:grpSpMkLst>
            <pc:docMk/>
            <pc:sldMk cId="0" sldId="257"/>
            <ac:grpSpMk id="21" creationId="{AE123144-6ED7-E954-1DE5-84109B93C8AD}"/>
          </ac:grpSpMkLst>
        </pc:grpChg>
        <pc:grpChg chg="add mod">
          <ac:chgData name="Andrea Lucchese" userId="0d621e28055977e9" providerId="LiveId" clId="{FC4F45EC-BC00-4C3B-8E43-C6FBDDBBEB94}" dt="2025-01-21T16:55:14.065" v="360" actId="1076"/>
          <ac:grpSpMkLst>
            <pc:docMk/>
            <pc:sldMk cId="0" sldId="257"/>
            <ac:grpSpMk id="25" creationId="{EA45B5A0-B2CC-D347-2A04-6FFB1B258337}"/>
          </ac:grpSpMkLst>
        </pc:grpChg>
        <pc:picChg chg="add mod">
          <ac:chgData name="Andrea Lucchese" userId="0d621e28055977e9" providerId="LiveId" clId="{FC4F45EC-BC00-4C3B-8E43-C6FBDDBBEB94}" dt="2025-01-21T16:59:31.974" v="376" actId="14861"/>
          <ac:picMkLst>
            <pc:docMk/>
            <pc:sldMk cId="0" sldId="257"/>
            <ac:picMk id="9" creationId="{EF94D1EB-4D8E-CA54-0C1E-56D106A919B2}"/>
          </ac:picMkLst>
        </pc:picChg>
        <pc:picChg chg="add mod">
          <ac:chgData name="Andrea Lucchese" userId="0d621e28055977e9" providerId="LiveId" clId="{FC4F45EC-BC00-4C3B-8E43-C6FBDDBBEB94}" dt="2025-01-21T16:59:31.974" v="376" actId="14861"/>
          <ac:picMkLst>
            <pc:docMk/>
            <pc:sldMk cId="0" sldId="257"/>
            <ac:picMk id="12" creationId="{80F638FF-9182-1BA2-0D7F-1084C27FDFEC}"/>
          </ac:picMkLst>
        </pc:picChg>
        <pc:picChg chg="add mod">
          <ac:chgData name="Andrea Lucchese" userId="0d621e28055977e9" providerId="LiveId" clId="{FC4F45EC-BC00-4C3B-8E43-C6FBDDBBEB94}" dt="2025-01-21T16:59:31.974" v="376" actId="14861"/>
          <ac:picMkLst>
            <pc:docMk/>
            <pc:sldMk cId="0" sldId="257"/>
            <ac:picMk id="19" creationId="{CACD85BA-94E4-1190-9C76-08A92E53147D}"/>
          </ac:picMkLst>
        </pc:picChg>
        <pc:picChg chg="mod">
          <ac:chgData name="Andrea Lucchese" userId="0d621e28055977e9" providerId="LiveId" clId="{FC4F45EC-BC00-4C3B-8E43-C6FBDDBBEB94}" dt="2025-01-21T16:59:31.974" v="376" actId="14861"/>
          <ac:picMkLst>
            <pc:docMk/>
            <pc:sldMk cId="0" sldId="257"/>
            <ac:picMk id="24" creationId="{3C81F3B4-2D94-BDD3-315D-7A39AA242648}"/>
          </ac:picMkLst>
        </pc:picChg>
      </pc:sldChg>
      <pc:sldChg chg="modSp mod modTransition">
        <pc:chgData name="Andrea Lucchese" userId="0d621e28055977e9" providerId="LiveId" clId="{FC4F45EC-BC00-4C3B-8E43-C6FBDDBBEB94}" dt="2025-01-25T11:41:53.334" v="1730" actId="20577"/>
        <pc:sldMkLst>
          <pc:docMk/>
          <pc:sldMk cId="0" sldId="263"/>
        </pc:sldMkLst>
        <pc:spChg chg="mod">
          <ac:chgData name="Andrea Lucchese" userId="0d621e28055977e9" providerId="LiveId" clId="{FC4F45EC-BC00-4C3B-8E43-C6FBDDBBEB94}" dt="2025-01-25T11:41:53.334" v="1730" actId="20577"/>
          <ac:spMkLst>
            <pc:docMk/>
            <pc:sldMk cId="0" sldId="263"/>
            <ac:spMk id="772" creationId="{00000000-0000-0000-0000-000000000000}"/>
          </ac:spMkLst>
        </pc:spChg>
      </pc:sldChg>
      <pc:sldChg chg="modSp mod modTransition">
        <pc:chgData name="Andrea Lucchese" userId="0d621e28055977e9" providerId="LiveId" clId="{FC4F45EC-BC00-4C3B-8E43-C6FBDDBBEB94}" dt="2025-01-21T17:09:56.293" v="497" actId="20577"/>
        <pc:sldMkLst>
          <pc:docMk/>
          <pc:sldMk cId="2434455019" sldId="268"/>
        </pc:sldMkLst>
        <pc:spChg chg="mod">
          <ac:chgData name="Andrea Lucchese" userId="0d621e28055977e9" providerId="LiveId" clId="{FC4F45EC-BC00-4C3B-8E43-C6FBDDBBEB94}" dt="2025-01-21T17:09:56.293" v="497" actId="20577"/>
          <ac:spMkLst>
            <pc:docMk/>
            <pc:sldMk cId="2434455019" sldId="268"/>
            <ac:spMk id="3" creationId="{E6062A55-A3B0-3F76-A7A7-566440EEB02F}"/>
          </ac:spMkLst>
        </pc:spChg>
        <pc:spChg chg="mod">
          <ac:chgData name="Andrea Lucchese" userId="0d621e28055977e9" providerId="LiveId" clId="{FC4F45EC-BC00-4C3B-8E43-C6FBDDBBEB94}" dt="2025-01-21T17:03:18.192" v="388" actId="113"/>
          <ac:spMkLst>
            <pc:docMk/>
            <pc:sldMk cId="2434455019" sldId="268"/>
            <ac:spMk id="16" creationId="{12433231-C081-6FE6-2237-BCE38569E4B0}"/>
          </ac:spMkLst>
        </pc:spChg>
      </pc:sldChg>
      <pc:sldChg chg="delSp modSp mod">
        <pc:chgData name="Andrea Lucchese" userId="0d621e28055977e9" providerId="LiveId" clId="{FC4F45EC-BC00-4C3B-8E43-C6FBDDBBEB94}" dt="2025-01-21T17:07:29.263" v="483" actId="1076"/>
        <pc:sldMkLst>
          <pc:docMk/>
          <pc:sldMk cId="2141363987" sldId="270"/>
        </pc:sldMkLst>
        <pc:picChg chg="mod">
          <ac:chgData name="Andrea Lucchese" userId="0d621e28055977e9" providerId="LiveId" clId="{FC4F45EC-BC00-4C3B-8E43-C6FBDDBBEB94}" dt="2025-01-21T17:07:29.263" v="483" actId="1076"/>
          <ac:picMkLst>
            <pc:docMk/>
            <pc:sldMk cId="2141363987" sldId="270"/>
            <ac:picMk id="9" creationId="{68329758-850E-AC6C-A3BB-184AA082E219}"/>
          </ac:picMkLst>
        </pc:picChg>
      </pc:sldChg>
      <pc:sldChg chg="modSp mod modTransition">
        <pc:chgData name="Andrea Lucchese" userId="0d621e28055977e9" providerId="LiveId" clId="{FC4F45EC-BC00-4C3B-8E43-C6FBDDBBEB94}" dt="2025-01-21T17:02:31.521" v="377"/>
        <pc:sldMkLst>
          <pc:docMk/>
          <pc:sldMk cId="4222076892" sldId="272"/>
        </pc:sldMkLst>
        <pc:spChg chg="mod">
          <ac:chgData name="Andrea Lucchese" userId="0d621e28055977e9" providerId="LiveId" clId="{FC4F45EC-BC00-4C3B-8E43-C6FBDDBBEB94}" dt="2025-01-21T16:56:27.488" v="363" actId="207"/>
          <ac:spMkLst>
            <pc:docMk/>
            <pc:sldMk cId="4222076892" sldId="272"/>
            <ac:spMk id="2" creationId="{9FDA39E2-D4AD-5ACD-25CE-C46631D4BB31}"/>
          </ac:spMkLst>
        </pc:spChg>
      </pc:sldChg>
      <pc:sldChg chg="modSp mod modTransition">
        <pc:chgData name="Andrea Lucchese" userId="0d621e28055977e9" providerId="LiveId" clId="{FC4F45EC-BC00-4C3B-8E43-C6FBDDBBEB94}" dt="2025-01-25T11:30:35.502" v="1436" actId="20577"/>
        <pc:sldMkLst>
          <pc:docMk/>
          <pc:sldMk cId="142228418" sldId="274"/>
        </pc:sldMkLst>
        <pc:spChg chg="mod">
          <ac:chgData name="Andrea Lucchese" userId="0d621e28055977e9" providerId="LiveId" clId="{FC4F45EC-BC00-4C3B-8E43-C6FBDDBBEB94}" dt="2025-01-25T11:30:35.502" v="1436" actId="20577"/>
          <ac:spMkLst>
            <pc:docMk/>
            <pc:sldMk cId="142228418" sldId="274"/>
            <ac:spMk id="3" creationId="{11A83B7D-2B77-7A6E-CAEF-4B185ACBDFAE}"/>
          </ac:spMkLst>
        </pc:spChg>
      </pc:sldChg>
      <pc:sldChg chg="delSp modSp mod modTransition">
        <pc:chgData name="Andrea Lucchese" userId="0d621e28055977e9" providerId="LiveId" clId="{FC4F45EC-BC00-4C3B-8E43-C6FBDDBBEB94}" dt="2025-01-21T17:02:36.615" v="379"/>
        <pc:sldMkLst>
          <pc:docMk/>
          <pc:sldMk cId="274553132" sldId="275"/>
        </pc:sldMkLst>
      </pc:sldChg>
      <pc:sldChg chg="addSp delSp modSp mod modTransition">
        <pc:chgData name="Andrea Lucchese" userId="0d621e28055977e9" providerId="LiveId" clId="{FC4F45EC-BC00-4C3B-8E43-C6FBDDBBEB94}" dt="2025-01-21T17:14:58.443" v="917" actId="14100"/>
        <pc:sldMkLst>
          <pc:docMk/>
          <pc:sldMk cId="3472313085" sldId="279"/>
        </pc:sldMkLst>
        <pc:spChg chg="mod">
          <ac:chgData name="Andrea Lucchese" userId="0d621e28055977e9" providerId="LiveId" clId="{FC4F45EC-BC00-4C3B-8E43-C6FBDDBBEB94}" dt="2025-01-21T16:56:48.934" v="368" actId="207"/>
          <ac:spMkLst>
            <pc:docMk/>
            <pc:sldMk cId="3472313085" sldId="279"/>
            <ac:spMk id="5" creationId="{3C15B6E4-4EBB-0546-E0F5-BF3EE8725D8C}"/>
          </ac:spMkLst>
        </pc:spChg>
        <pc:spChg chg="mod">
          <ac:chgData name="Andrea Lucchese" userId="0d621e28055977e9" providerId="LiveId" clId="{FC4F45EC-BC00-4C3B-8E43-C6FBDDBBEB94}" dt="2025-01-21T17:14:52.963" v="916" actId="14100"/>
          <ac:spMkLst>
            <pc:docMk/>
            <pc:sldMk cId="3472313085" sldId="279"/>
            <ac:spMk id="6" creationId="{DBD3D789-6A99-ED2C-0BA6-91D8382C2C9A}"/>
          </ac:spMkLst>
        </pc:spChg>
        <pc:spChg chg="mod">
          <ac:chgData name="Andrea Lucchese" userId="0d621e28055977e9" providerId="LiveId" clId="{FC4F45EC-BC00-4C3B-8E43-C6FBDDBBEB94}" dt="2025-01-21T16:56:51.224" v="369" actId="207"/>
          <ac:spMkLst>
            <pc:docMk/>
            <pc:sldMk cId="3472313085" sldId="279"/>
            <ac:spMk id="7" creationId="{D10E2ABC-8448-C02A-1C78-ABAD66B3A950}"/>
          </ac:spMkLst>
        </pc:spChg>
        <pc:spChg chg="mod">
          <ac:chgData name="Andrea Lucchese" userId="0d621e28055977e9" providerId="LiveId" clId="{FC4F45EC-BC00-4C3B-8E43-C6FBDDBBEB94}" dt="2025-01-21T17:14:58.443" v="917" actId="14100"/>
          <ac:spMkLst>
            <pc:docMk/>
            <pc:sldMk cId="3472313085" sldId="279"/>
            <ac:spMk id="8" creationId="{4A4694BB-91B3-3902-B570-2A2A709C1DDE}"/>
          </ac:spMkLst>
        </pc:spChg>
        <pc:spChg chg="mod">
          <ac:chgData name="Andrea Lucchese" userId="0d621e28055977e9" providerId="LiveId" clId="{FC4F45EC-BC00-4C3B-8E43-C6FBDDBBEB94}" dt="2025-01-21T16:56:46.798" v="367" actId="207"/>
          <ac:spMkLst>
            <pc:docMk/>
            <pc:sldMk cId="3472313085" sldId="279"/>
            <ac:spMk id="15" creationId="{9C4A3966-5F5B-3467-A85A-F7DB18707663}"/>
          </ac:spMkLst>
        </pc:spChg>
        <pc:spChg chg="mod">
          <ac:chgData name="Andrea Lucchese" userId="0d621e28055977e9" providerId="LiveId" clId="{FC4F45EC-BC00-4C3B-8E43-C6FBDDBBEB94}" dt="2025-01-21T17:14:04.203" v="850" actId="14100"/>
          <ac:spMkLst>
            <pc:docMk/>
            <pc:sldMk cId="3472313085" sldId="279"/>
            <ac:spMk id="16" creationId="{F16B9875-D8E8-A40F-76D8-AA87CC915FF8}"/>
          </ac:spMkLst>
        </pc:spChg>
        <pc:grpChg chg="add mod">
          <ac:chgData name="Andrea Lucchese" userId="0d621e28055977e9" providerId="LiveId" clId="{FC4F45EC-BC00-4C3B-8E43-C6FBDDBBEB94}" dt="2025-01-21T15:48:43.870" v="19" actId="164"/>
          <ac:grpSpMkLst>
            <pc:docMk/>
            <pc:sldMk cId="3472313085" sldId="279"/>
            <ac:grpSpMk id="3" creationId="{DD44383A-54F4-5AFF-B23F-A5B9C29DA941}"/>
          </ac:grpSpMkLst>
        </pc:grpChg>
        <pc:picChg chg="mod">
          <ac:chgData name="Andrea Lucchese" userId="0d621e28055977e9" providerId="LiveId" clId="{FC4F45EC-BC00-4C3B-8E43-C6FBDDBBEB94}" dt="2025-01-21T15:48:43.870" v="19" actId="164"/>
          <ac:picMkLst>
            <pc:docMk/>
            <pc:sldMk cId="3472313085" sldId="279"/>
            <ac:picMk id="17" creationId="{63E60DE9-ED3D-EBEA-B224-7728840DA4CB}"/>
          </ac:picMkLst>
        </pc:picChg>
        <pc:picChg chg="mod">
          <ac:chgData name="Andrea Lucchese" userId="0d621e28055977e9" providerId="LiveId" clId="{FC4F45EC-BC00-4C3B-8E43-C6FBDDBBEB94}" dt="2025-01-21T15:48:43.870" v="19" actId="164"/>
          <ac:picMkLst>
            <pc:docMk/>
            <pc:sldMk cId="3472313085" sldId="279"/>
            <ac:picMk id="18" creationId="{7E23A258-54DE-9586-B686-EE797D24E639}"/>
          </ac:picMkLst>
        </pc:picChg>
      </pc:sldChg>
      <pc:sldChg chg="addSp delSp modSp mod modTransition modNotes">
        <pc:chgData name="Andrea Lucchese" userId="0d621e28055977e9" providerId="LiveId" clId="{FC4F45EC-BC00-4C3B-8E43-C6FBDDBBEB94}" dt="2025-01-21T17:38:02.608" v="1306" actId="20577"/>
        <pc:sldMkLst>
          <pc:docMk/>
          <pc:sldMk cId="1973920759" sldId="282"/>
        </pc:sldMkLst>
        <pc:spChg chg="mod">
          <ac:chgData name="Andrea Lucchese" userId="0d621e28055977e9" providerId="LiveId" clId="{FC4F45EC-BC00-4C3B-8E43-C6FBDDBBEB94}" dt="2025-01-21T16:56:36.549" v="364" actId="207"/>
          <ac:spMkLst>
            <pc:docMk/>
            <pc:sldMk cId="1973920759" sldId="282"/>
            <ac:spMk id="3" creationId="{3E470724-2F7D-0B14-DF60-E1F6A2E03729}"/>
          </ac:spMkLst>
        </pc:spChg>
        <pc:spChg chg="mod">
          <ac:chgData name="Andrea Lucchese" userId="0d621e28055977e9" providerId="LiveId" clId="{FC4F45EC-BC00-4C3B-8E43-C6FBDDBBEB94}" dt="2025-01-21T17:38:02.608" v="1306" actId="20577"/>
          <ac:spMkLst>
            <pc:docMk/>
            <pc:sldMk cId="1973920759" sldId="282"/>
            <ac:spMk id="4" creationId="{77B1A0F5-3FCC-7A53-0C38-245B3A116F23}"/>
          </ac:spMkLst>
        </pc:spChg>
        <pc:spChg chg="mod">
          <ac:chgData name="Andrea Lucchese" userId="0d621e28055977e9" providerId="LiveId" clId="{FC4F45EC-BC00-4C3B-8E43-C6FBDDBBEB94}" dt="2025-01-21T16:56:38.715" v="365" actId="207"/>
          <ac:spMkLst>
            <pc:docMk/>
            <pc:sldMk cId="1973920759" sldId="282"/>
            <ac:spMk id="5" creationId="{39B847D3-EC9B-DE1E-84CE-641A4B32DC43}"/>
          </ac:spMkLst>
        </pc:spChg>
        <pc:spChg chg="mod">
          <ac:chgData name="Andrea Lucchese" userId="0d621e28055977e9" providerId="LiveId" clId="{FC4F45EC-BC00-4C3B-8E43-C6FBDDBBEB94}" dt="2025-01-21T17:20:24.798" v="1296" actId="20577"/>
          <ac:spMkLst>
            <pc:docMk/>
            <pc:sldMk cId="1973920759" sldId="282"/>
            <ac:spMk id="6" creationId="{D55FA5B6-4B7D-BD95-4824-04354243DD1D}"/>
          </ac:spMkLst>
        </pc:spChg>
        <pc:spChg chg="mod">
          <ac:chgData name="Andrea Lucchese" userId="0d621e28055977e9" providerId="LiveId" clId="{FC4F45EC-BC00-4C3B-8E43-C6FBDDBBEB94}" dt="2025-01-21T16:56:41.381" v="366" actId="207"/>
          <ac:spMkLst>
            <pc:docMk/>
            <pc:sldMk cId="1973920759" sldId="282"/>
            <ac:spMk id="7" creationId="{D59BACCB-9327-F61F-0F6E-945FB1055F5D}"/>
          </ac:spMkLst>
        </pc:spChg>
        <pc:grpChg chg="add mod">
          <ac:chgData name="Andrea Lucchese" userId="0d621e28055977e9" providerId="LiveId" clId="{FC4F45EC-BC00-4C3B-8E43-C6FBDDBBEB94}" dt="2025-01-21T15:48:33.493" v="18" actId="164"/>
          <ac:grpSpMkLst>
            <pc:docMk/>
            <pc:sldMk cId="1973920759" sldId="282"/>
            <ac:grpSpMk id="11" creationId="{AF61DC36-773D-E6DA-78AC-1095782AF755}"/>
          </ac:grpSpMkLst>
        </pc:grpChg>
        <pc:picChg chg="mod">
          <ac:chgData name="Andrea Lucchese" userId="0d621e28055977e9" providerId="LiveId" clId="{FC4F45EC-BC00-4C3B-8E43-C6FBDDBBEB94}" dt="2025-01-21T15:48:57.186" v="20" actId="1076"/>
          <ac:picMkLst>
            <pc:docMk/>
            <pc:sldMk cId="1973920759" sldId="282"/>
            <ac:picMk id="9" creationId="{ED8A7255-5572-D48E-A19B-70D2C27F20B3}"/>
          </ac:picMkLst>
        </pc:picChg>
        <pc:picChg chg="mod">
          <ac:chgData name="Andrea Lucchese" userId="0d621e28055977e9" providerId="LiveId" clId="{FC4F45EC-BC00-4C3B-8E43-C6FBDDBBEB94}" dt="2025-01-21T15:48:33.493" v="18" actId="164"/>
          <ac:picMkLst>
            <pc:docMk/>
            <pc:sldMk cId="1973920759" sldId="282"/>
            <ac:picMk id="10" creationId="{4DFDC97A-F2DD-3367-B5F0-573058F66B02}"/>
          </ac:picMkLst>
        </pc:picChg>
      </pc:sldChg>
      <pc:sldChg chg="delSp modSp mod modTransition">
        <pc:chgData name="Andrea Lucchese" userId="0d621e28055977e9" providerId="LiveId" clId="{FC4F45EC-BC00-4C3B-8E43-C6FBDDBBEB94}" dt="2025-01-25T11:39:11.066" v="1541" actId="14100"/>
        <pc:sldMkLst>
          <pc:docMk/>
          <pc:sldMk cId="3996691590" sldId="283"/>
        </pc:sldMkLst>
        <pc:spChg chg="mod">
          <ac:chgData name="Andrea Lucchese" userId="0d621e28055977e9" providerId="LiveId" clId="{FC4F45EC-BC00-4C3B-8E43-C6FBDDBBEB94}" dt="2025-01-21T16:56:57.648" v="371" actId="207"/>
          <ac:spMkLst>
            <pc:docMk/>
            <pc:sldMk cId="3996691590" sldId="283"/>
            <ac:spMk id="5" creationId="{6928789F-9F08-9EB2-2F60-1CB8EBC97D3E}"/>
          </ac:spMkLst>
        </pc:spChg>
        <pc:spChg chg="mod">
          <ac:chgData name="Andrea Lucchese" userId="0d621e28055977e9" providerId="LiveId" clId="{FC4F45EC-BC00-4C3B-8E43-C6FBDDBBEB94}" dt="2025-01-21T17:15:36.385" v="933" actId="14100"/>
          <ac:spMkLst>
            <pc:docMk/>
            <pc:sldMk cId="3996691590" sldId="283"/>
            <ac:spMk id="6" creationId="{0C51E7BE-5347-8949-FDB8-89EE88DA11B3}"/>
          </ac:spMkLst>
        </pc:spChg>
        <pc:spChg chg="mod">
          <ac:chgData name="Andrea Lucchese" userId="0d621e28055977e9" providerId="LiveId" clId="{FC4F45EC-BC00-4C3B-8E43-C6FBDDBBEB94}" dt="2025-01-21T16:57:00.281" v="372" actId="207"/>
          <ac:spMkLst>
            <pc:docMk/>
            <pc:sldMk cId="3996691590" sldId="283"/>
            <ac:spMk id="7" creationId="{691A25CF-DADC-D4F4-6475-964EB491527A}"/>
          </ac:spMkLst>
        </pc:spChg>
        <pc:spChg chg="mod">
          <ac:chgData name="Andrea Lucchese" userId="0d621e28055977e9" providerId="LiveId" clId="{FC4F45EC-BC00-4C3B-8E43-C6FBDDBBEB94}" dt="2025-01-21T17:15:41.955" v="934" actId="14100"/>
          <ac:spMkLst>
            <pc:docMk/>
            <pc:sldMk cId="3996691590" sldId="283"/>
            <ac:spMk id="8" creationId="{7EA95330-2004-7014-B74C-BDBC008DF8D4}"/>
          </ac:spMkLst>
        </pc:spChg>
        <pc:spChg chg="mod">
          <ac:chgData name="Andrea Lucchese" userId="0d621e28055977e9" providerId="LiveId" clId="{FC4F45EC-BC00-4C3B-8E43-C6FBDDBBEB94}" dt="2025-01-21T16:56:55.298" v="370" actId="207"/>
          <ac:spMkLst>
            <pc:docMk/>
            <pc:sldMk cId="3996691590" sldId="283"/>
            <ac:spMk id="15" creationId="{FD1BA3D5-8ABB-0050-4087-9C51B40C2472}"/>
          </ac:spMkLst>
        </pc:spChg>
        <pc:spChg chg="mod">
          <ac:chgData name="Andrea Lucchese" userId="0d621e28055977e9" providerId="LiveId" clId="{FC4F45EC-BC00-4C3B-8E43-C6FBDDBBEB94}" dt="2025-01-25T11:39:11.066" v="1541" actId="14100"/>
          <ac:spMkLst>
            <pc:docMk/>
            <pc:sldMk cId="3996691590" sldId="283"/>
            <ac:spMk id="16" creationId="{1D1C3717-E7A4-F63F-2579-43CFF687F7A4}"/>
          </ac:spMkLst>
        </pc:spChg>
      </pc:sldChg>
      <pc:sldChg chg="addSp modSp mod modTransition">
        <pc:chgData name="Andrea Lucchese" userId="0d621e28055977e9" providerId="LiveId" clId="{FC4F45EC-BC00-4C3B-8E43-C6FBDDBBEB94}" dt="2025-01-21T17:02:48.784" v="383"/>
        <pc:sldMkLst>
          <pc:docMk/>
          <pc:sldMk cId="3008945366" sldId="284"/>
        </pc:sldMkLst>
        <pc:grpChg chg="add mod">
          <ac:chgData name="Andrea Lucchese" userId="0d621e28055977e9" providerId="LiveId" clId="{FC4F45EC-BC00-4C3B-8E43-C6FBDDBBEB94}" dt="2025-01-21T15:49:35.631" v="23" actId="1076"/>
          <ac:grpSpMkLst>
            <pc:docMk/>
            <pc:sldMk cId="3008945366" sldId="284"/>
            <ac:grpSpMk id="2" creationId="{5C1BA7E6-9203-0772-0640-F6BB0B2FCE47}"/>
          </ac:grpSpMkLst>
        </pc:grpChg>
        <pc:picChg chg="mod">
          <ac:chgData name="Andrea Lucchese" userId="0d621e28055977e9" providerId="LiveId" clId="{FC4F45EC-BC00-4C3B-8E43-C6FBDDBBEB94}" dt="2025-01-21T15:49:28.914" v="22" actId="164"/>
          <ac:picMkLst>
            <pc:docMk/>
            <pc:sldMk cId="3008945366" sldId="284"/>
            <ac:picMk id="7" creationId="{3176E2CF-5826-B9DB-C743-4EF3F45A6600}"/>
          </ac:picMkLst>
        </pc:picChg>
        <pc:picChg chg="mod">
          <ac:chgData name="Andrea Lucchese" userId="0d621e28055977e9" providerId="LiveId" clId="{FC4F45EC-BC00-4C3B-8E43-C6FBDDBBEB94}" dt="2025-01-21T15:49:28.914" v="22" actId="164"/>
          <ac:picMkLst>
            <pc:docMk/>
            <pc:sldMk cId="3008945366" sldId="284"/>
            <ac:picMk id="8" creationId="{0C8A93D5-6712-38C4-685C-0542BF842BF2}"/>
          </ac:picMkLst>
        </pc:picChg>
      </pc:sldChg>
      <pc:sldChg chg="modTransition">
        <pc:chgData name="Andrea Lucchese" userId="0d621e28055977e9" providerId="LiveId" clId="{FC4F45EC-BC00-4C3B-8E43-C6FBDDBBEB94}" dt="2025-01-21T17:02:55.099" v="385"/>
        <pc:sldMkLst>
          <pc:docMk/>
          <pc:sldMk cId="3978521266" sldId="286"/>
        </pc:sldMkLst>
      </pc:sldChg>
      <pc:sldChg chg="ord modTransition">
        <pc:chgData name="Andrea Lucchese" userId="0d621e28055977e9" providerId="LiveId" clId="{FC4F45EC-BC00-4C3B-8E43-C6FBDDBBEB94}" dt="2025-01-21T17:06:59.771" v="481"/>
        <pc:sldMkLst>
          <pc:docMk/>
          <pc:sldMk cId="2963077899" sldId="287"/>
        </pc:sldMkLst>
      </pc:sldChg>
      <pc:sldChg chg="modSp add mod">
        <pc:chgData name="Andrea Lucchese" userId="0d621e28055977e9" providerId="LiveId" clId="{FC4F45EC-BC00-4C3B-8E43-C6FBDDBBEB94}" dt="2025-01-25T11:47:15.417" v="1735" actId="20577"/>
        <pc:sldMkLst>
          <pc:docMk/>
          <pc:sldMk cId="1413431044" sldId="288"/>
        </pc:sldMkLst>
      </pc:sldChg>
      <pc:sldChg chg="modSp add mod">
        <pc:chgData name="Andrea Lucchese" userId="0d621e28055977e9" providerId="LiveId" clId="{FC4F45EC-BC00-4C3B-8E43-C6FBDDBBEB94}" dt="2025-01-25T11:51:16.259" v="2180" actId="20577"/>
        <pc:sldMkLst>
          <pc:docMk/>
          <pc:sldMk cId="1622221095" sldId="289"/>
        </pc:sldMkLst>
        <pc:spChg chg="mod">
          <ac:chgData name="Andrea Lucchese" userId="0d621e28055977e9" providerId="LiveId" clId="{FC4F45EC-BC00-4C3B-8E43-C6FBDDBBEB94}" dt="2025-01-25T11:51:16.259" v="2180" actId="20577"/>
          <ac:spMkLst>
            <pc:docMk/>
            <pc:sldMk cId="1622221095" sldId="289"/>
            <ac:spMk id="772" creationId="{7A61F26D-5441-0198-C051-0079882CD692}"/>
          </ac:spMkLst>
        </pc:spChg>
      </pc:sldChg>
      <pc:sldMasterChg chg="modSldLayout">
        <pc:chgData name="Andrea Lucchese" userId="0d621e28055977e9" providerId="LiveId" clId="{FC4F45EC-BC00-4C3B-8E43-C6FBDDBBEB94}" dt="2025-01-21T16:12:10.810" v="97" actId="478"/>
        <pc:sldMasterMkLst>
          <pc:docMk/>
          <pc:sldMasterMk cId="0" sldId="2147483712"/>
        </pc:sldMasterMkLst>
        <pc:sldLayoutChg chg="modSp mod">
          <pc:chgData name="Andrea Lucchese" userId="0d621e28055977e9" providerId="LiveId" clId="{FC4F45EC-BC00-4C3B-8E43-C6FBDDBBEB94}" dt="2025-01-21T16:02:12.793" v="76" actId="14100"/>
          <pc:sldLayoutMkLst>
            <pc:docMk/>
            <pc:sldMasterMk cId="0" sldId="2147483712"/>
            <pc:sldLayoutMk cId="0" sldId="2147483660"/>
          </pc:sldLayoutMkLst>
          <pc:spChg chg="mod">
            <ac:chgData name="Andrea Lucchese" userId="0d621e28055977e9" providerId="LiveId" clId="{FC4F45EC-BC00-4C3B-8E43-C6FBDDBBEB94}" dt="2025-01-21T16:02:12.793" v="76" actId="14100"/>
            <ac:spMkLst>
              <pc:docMk/>
              <pc:sldMasterMk cId="0" sldId="2147483712"/>
              <pc:sldLayoutMk cId="0" sldId="2147483660"/>
              <ac:spMk id="61" creationId="{00000000-0000-0000-0000-000000000000}"/>
            </ac:spMkLst>
          </pc:spChg>
        </pc:sldLayoutChg>
        <pc:sldLayoutChg chg="addSp modSp mod">
          <pc:chgData name="Andrea Lucchese" userId="0d621e28055977e9" providerId="LiveId" clId="{FC4F45EC-BC00-4C3B-8E43-C6FBDDBBEB94}" dt="2025-01-21T15:57:54.846" v="70" actId="1036"/>
          <pc:sldLayoutMkLst>
            <pc:docMk/>
            <pc:sldMasterMk cId="0" sldId="2147483712"/>
            <pc:sldLayoutMk cId="0" sldId="2147483668"/>
          </pc:sldLayoutMkLst>
          <pc:spChg chg="add mod">
            <ac:chgData name="Andrea Lucchese" userId="0d621e28055977e9" providerId="LiveId" clId="{FC4F45EC-BC00-4C3B-8E43-C6FBDDBBEB94}" dt="2025-01-21T15:57:21.319" v="60" actId="1076"/>
            <ac:spMkLst>
              <pc:docMk/>
              <pc:sldMasterMk cId="0" sldId="2147483712"/>
              <pc:sldLayoutMk cId="0" sldId="2147483668"/>
              <ac:spMk id="2" creationId="{ECF9785D-775B-B711-11A8-BA63AE28C0BC}"/>
            </ac:spMkLst>
          </pc:spChg>
          <pc:spChg chg="add mod">
            <ac:chgData name="Andrea Lucchese" userId="0d621e28055977e9" providerId="LiveId" clId="{FC4F45EC-BC00-4C3B-8E43-C6FBDDBBEB94}" dt="2025-01-21T15:57:11.747" v="58" actId="1036"/>
            <ac:spMkLst>
              <pc:docMk/>
              <pc:sldMasterMk cId="0" sldId="2147483712"/>
              <pc:sldLayoutMk cId="0" sldId="2147483668"/>
              <ac:spMk id="3" creationId="{5C196512-97B5-D887-DAC6-568B33CB1F06}"/>
            </ac:spMkLst>
          </pc:spChg>
          <pc:spChg chg="add mod">
            <ac:chgData name="Andrea Lucchese" userId="0d621e28055977e9" providerId="LiveId" clId="{FC4F45EC-BC00-4C3B-8E43-C6FBDDBBEB94}" dt="2025-01-21T15:57:08.589" v="57" actId="1036"/>
            <ac:spMkLst>
              <pc:docMk/>
              <pc:sldMasterMk cId="0" sldId="2147483712"/>
              <pc:sldLayoutMk cId="0" sldId="2147483668"/>
              <ac:spMk id="4" creationId="{28FBFDD6-015E-95D8-83DD-76616EDA8AFE}"/>
            </ac:spMkLst>
          </pc:spChg>
          <pc:spChg chg="mod">
            <ac:chgData name="Andrea Lucchese" userId="0d621e28055977e9" providerId="LiveId" clId="{FC4F45EC-BC00-4C3B-8E43-C6FBDDBBEB94}" dt="2025-01-21T15:57:54.846" v="70" actId="1036"/>
            <ac:spMkLst>
              <pc:docMk/>
              <pc:sldMasterMk cId="0" sldId="2147483712"/>
              <pc:sldLayoutMk cId="0" sldId="2147483668"/>
              <ac:spMk id="123" creationId="{00000000-0000-0000-0000-000000000000}"/>
            </ac:spMkLst>
          </pc:spChg>
        </pc:sldLayoutChg>
        <pc:sldLayoutChg chg="addSp delSp modSp mod">
          <pc:chgData name="Andrea Lucchese" userId="0d621e28055977e9" providerId="LiveId" clId="{FC4F45EC-BC00-4C3B-8E43-C6FBDDBBEB94}" dt="2025-01-21T15:43:49.253" v="8"/>
          <pc:sldLayoutMkLst>
            <pc:docMk/>
            <pc:sldMasterMk cId="0" sldId="2147483712"/>
            <pc:sldLayoutMk cId="0" sldId="2147483679"/>
          </pc:sldLayoutMkLst>
        </pc:sldLayoutChg>
        <pc:sldLayoutChg chg="addSp delSp modSp mod">
          <pc:chgData name="Andrea Lucchese" userId="0d621e28055977e9" providerId="LiveId" clId="{FC4F45EC-BC00-4C3B-8E43-C6FBDDBBEB94}" dt="2025-01-21T16:12:10.810" v="97" actId="478"/>
          <pc:sldLayoutMkLst>
            <pc:docMk/>
            <pc:sldMasterMk cId="0" sldId="2147483712"/>
            <pc:sldLayoutMk cId="0" sldId="2147483697"/>
          </pc:sldLayoutMkLst>
          <pc:spChg chg="mod ord">
            <ac:chgData name="Andrea Lucchese" userId="0d621e28055977e9" providerId="LiveId" clId="{FC4F45EC-BC00-4C3B-8E43-C6FBDDBBEB94}" dt="2025-01-21T16:11:36.222" v="90" actId="167"/>
            <ac:spMkLst>
              <pc:docMk/>
              <pc:sldMasterMk cId="0" sldId="2147483712"/>
              <pc:sldLayoutMk cId="0" sldId="2147483697"/>
              <ac:spMk id="3" creationId="{C566D3B6-9B81-7A2E-CE89-95244CDB7937}"/>
            </ac:spMkLst>
          </pc:spChg>
          <pc:spChg chg="add del">
            <ac:chgData name="Andrea Lucchese" userId="0d621e28055977e9" providerId="LiveId" clId="{FC4F45EC-BC00-4C3B-8E43-C6FBDDBBEB94}" dt="2025-01-21T16:12:06.463" v="96" actId="478"/>
            <ac:spMkLst>
              <pc:docMk/>
              <pc:sldMasterMk cId="0" sldId="2147483712"/>
              <pc:sldLayoutMk cId="0" sldId="2147483697"/>
              <ac:spMk id="53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3271b22c0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3271b22c0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SLIDES_API21410462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SLIDES_API21410462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HCI = Human-Computer Interaction</a:t>
            </a:r>
          </a:p>
        </p:txBody>
      </p:sp>
    </p:spTree>
    <p:extLst>
      <p:ext uri="{BB962C8B-B14F-4D97-AF65-F5344CB8AC3E}">
        <p14:creationId xmlns:p14="http://schemas.microsoft.com/office/powerpoint/2010/main" val="1633242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35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8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ACID = atomicità, consistenza, isolamento, durabilità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327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SLIDES_API214104624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SLIDES_API214104624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A4B7640B-32E7-C9EB-7C6E-EF1A0F19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SLIDES_API214104624_41:notes">
            <a:extLst>
              <a:ext uri="{FF2B5EF4-FFF2-40B4-BE49-F238E27FC236}">
                <a16:creationId xmlns:a16="http://schemas.microsoft.com/office/drawing/2014/main" id="{1D29404B-5681-B6DA-5B40-892907E9C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SLIDES_API214104624_41:notes">
            <a:extLst>
              <a:ext uri="{FF2B5EF4-FFF2-40B4-BE49-F238E27FC236}">
                <a16:creationId xmlns:a16="http://schemas.microsoft.com/office/drawing/2014/main" id="{6A0867BC-5D5E-B32C-93A6-BFADD5177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258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EA1E3459-6165-6B5F-D524-ACA80C76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SLIDES_API214104624_41:notes">
            <a:extLst>
              <a:ext uri="{FF2B5EF4-FFF2-40B4-BE49-F238E27FC236}">
                <a16:creationId xmlns:a16="http://schemas.microsoft.com/office/drawing/2014/main" id="{4CC2AA5F-934F-D17D-3872-B58953F36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SLIDES_API214104624_41:notes">
            <a:extLst>
              <a:ext uri="{FF2B5EF4-FFF2-40B4-BE49-F238E27FC236}">
                <a16:creationId xmlns:a16="http://schemas.microsoft.com/office/drawing/2014/main" id="{4005B7C2-3AF5-5CDA-A1B9-86BA6654D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692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>
          <a:extLst>
            <a:ext uri="{FF2B5EF4-FFF2-40B4-BE49-F238E27FC236}">
              <a16:creationId xmlns:a16="http://schemas.microsoft.com/office/drawing/2014/main" id="{FE9135A1-899F-A26F-CB47-199971E2D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SLIDES_API214104624_41:notes">
            <a:extLst>
              <a:ext uri="{FF2B5EF4-FFF2-40B4-BE49-F238E27FC236}">
                <a16:creationId xmlns:a16="http://schemas.microsoft.com/office/drawing/2014/main" id="{60E226CA-C332-3FF8-7CC6-150C82987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SLIDES_API214104624_41:notes">
            <a:extLst>
              <a:ext uri="{FF2B5EF4-FFF2-40B4-BE49-F238E27FC236}">
                <a16:creationId xmlns:a16="http://schemas.microsoft.com/office/drawing/2014/main" id="{4CC223B1-36F5-F1F3-CDE7-3BE862253F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/>
              <a:t>JPA = Java </a:t>
            </a:r>
            <a:r>
              <a:rPr lang="it-IT" err="1"/>
              <a:t>Persistance</a:t>
            </a:r>
            <a:r>
              <a:rPr lang="it-IT"/>
              <a:t> API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6522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 rot="10800000" flipH="1">
            <a:off x="0" y="-200"/>
            <a:ext cx="7841100" cy="1426200"/>
          </a:xfrm>
          <a:prstGeom prst="round1Rect">
            <a:avLst>
              <a:gd name="adj" fmla="val 2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432000" y="289700"/>
            <a:ext cx="637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32000" y="1727700"/>
            <a:ext cx="6372000" cy="30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2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/>
          <p:nvPr/>
        </p:nvSpPr>
        <p:spPr>
          <a:xfrm rot="10800000">
            <a:off x="4547100" y="25"/>
            <a:ext cx="4596900" cy="478500"/>
          </a:xfrm>
          <a:prstGeom prst="round1Rect">
            <a:avLst>
              <a:gd name="adj" fmla="val 2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/>
          <p:nvPr/>
        </p:nvSpPr>
        <p:spPr>
          <a:xfrm>
            <a:off x="-600" y="4665000"/>
            <a:ext cx="4614600" cy="478500"/>
          </a:xfrm>
          <a:prstGeom prst="round1Rect">
            <a:avLst>
              <a:gd name="adj" fmla="val 2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471500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/>
          <p:nvPr/>
        </p:nvSpPr>
        <p:spPr>
          <a:xfrm>
            <a:off x="7039925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7"/>
          <p:cNvSpPr/>
          <p:nvPr/>
        </p:nvSpPr>
        <p:spPr>
          <a:xfrm>
            <a:off x="2611275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8" name="Google Shape;178;p27"/>
          <p:cNvSpPr/>
          <p:nvPr/>
        </p:nvSpPr>
        <p:spPr>
          <a:xfrm>
            <a:off x="4751050" y="1489575"/>
            <a:ext cx="1632600" cy="2830800"/>
          </a:xfrm>
          <a:prstGeom prst="roundRect">
            <a:avLst>
              <a:gd name="adj" fmla="val 884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1035175" y="1733138"/>
            <a:ext cx="505200" cy="50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>
            <a:off x="7603600" y="1733138"/>
            <a:ext cx="505200" cy="50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>
            <a:off x="3174950" y="1733138"/>
            <a:ext cx="505200" cy="50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2" name="Google Shape;182;p27"/>
          <p:cNvSpPr/>
          <p:nvPr/>
        </p:nvSpPr>
        <p:spPr>
          <a:xfrm>
            <a:off x="5314725" y="1733138"/>
            <a:ext cx="505200" cy="505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/>
          <p:nvPr/>
        </p:nvSpPr>
        <p:spPr>
          <a:xfrm>
            <a:off x="1035175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7603600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04</a:t>
            </a:r>
            <a:endParaRPr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3174950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5314725" y="1733138"/>
            <a:ext cx="505200" cy="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1"/>
          </p:nvPr>
        </p:nvSpPr>
        <p:spPr>
          <a:xfrm>
            <a:off x="619150" y="2385286"/>
            <a:ext cx="1335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2"/>
          </p:nvPr>
        </p:nvSpPr>
        <p:spPr>
          <a:xfrm>
            <a:off x="619175" y="2909722"/>
            <a:ext cx="1335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subTitle" idx="3"/>
          </p:nvPr>
        </p:nvSpPr>
        <p:spPr>
          <a:xfrm>
            <a:off x="2761150" y="2385286"/>
            <a:ext cx="1335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4"/>
          </p:nvPr>
        </p:nvSpPr>
        <p:spPr>
          <a:xfrm>
            <a:off x="2761175" y="2909722"/>
            <a:ext cx="1335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7"/>
          <p:cNvSpPr txBox="1">
            <a:spLocks noGrp="1"/>
          </p:cNvSpPr>
          <p:nvPr>
            <p:ph type="subTitle" idx="5"/>
          </p:nvPr>
        </p:nvSpPr>
        <p:spPr>
          <a:xfrm>
            <a:off x="4899550" y="2385286"/>
            <a:ext cx="1335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6"/>
          </p:nvPr>
        </p:nvSpPr>
        <p:spPr>
          <a:xfrm>
            <a:off x="4899575" y="2909722"/>
            <a:ext cx="1335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subTitle" idx="7"/>
          </p:nvPr>
        </p:nvSpPr>
        <p:spPr>
          <a:xfrm>
            <a:off x="7189150" y="2385286"/>
            <a:ext cx="13356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8"/>
          </p:nvPr>
        </p:nvSpPr>
        <p:spPr>
          <a:xfrm>
            <a:off x="7189175" y="2909722"/>
            <a:ext cx="1335600" cy="11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ctrTitle"/>
          </p:nvPr>
        </p:nvSpPr>
        <p:spPr>
          <a:xfrm>
            <a:off x="471538" y="714050"/>
            <a:ext cx="7916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3">
    <p:bg>
      <p:bgPr>
        <a:solidFill>
          <a:schemeClr val="accen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/>
          <p:nvPr/>
        </p:nvSpPr>
        <p:spPr>
          <a:xfrm>
            <a:off x="1234350" y="1254325"/>
            <a:ext cx="6675300" cy="3233400"/>
          </a:xfrm>
          <a:prstGeom prst="roundRect">
            <a:avLst>
              <a:gd name="adj" fmla="val 88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8"/>
          <p:cNvSpPr/>
          <p:nvPr/>
        </p:nvSpPr>
        <p:spPr>
          <a:xfrm>
            <a:off x="1760105" y="18454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3708555" y="18454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5718155" y="18454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subTitle" idx="1"/>
          </p:nvPr>
        </p:nvSpPr>
        <p:spPr>
          <a:xfrm>
            <a:off x="1760400" y="2390400"/>
            <a:ext cx="157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2"/>
          </p:nvPr>
        </p:nvSpPr>
        <p:spPr>
          <a:xfrm>
            <a:off x="1760400" y="2937600"/>
            <a:ext cx="1573200" cy="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subTitle" idx="3"/>
          </p:nvPr>
        </p:nvSpPr>
        <p:spPr>
          <a:xfrm>
            <a:off x="3740400" y="2390400"/>
            <a:ext cx="157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4"/>
          </p:nvPr>
        </p:nvSpPr>
        <p:spPr>
          <a:xfrm>
            <a:off x="3740400" y="2937600"/>
            <a:ext cx="1573200" cy="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subTitle" idx="5"/>
          </p:nvPr>
        </p:nvSpPr>
        <p:spPr>
          <a:xfrm>
            <a:off x="5810400" y="2390400"/>
            <a:ext cx="157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06" name="Google Shape;206;p28"/>
          <p:cNvSpPr txBox="1">
            <a:spLocks noGrp="1"/>
          </p:cNvSpPr>
          <p:nvPr>
            <p:ph type="body" idx="6"/>
          </p:nvPr>
        </p:nvSpPr>
        <p:spPr>
          <a:xfrm>
            <a:off x="5810400" y="2937600"/>
            <a:ext cx="1573200" cy="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07" name="Google Shape;207;p28"/>
          <p:cNvSpPr txBox="1">
            <a:spLocks noGrp="1"/>
          </p:cNvSpPr>
          <p:nvPr>
            <p:ph type="ctrTitle"/>
          </p:nvPr>
        </p:nvSpPr>
        <p:spPr>
          <a:xfrm>
            <a:off x="1177200" y="428400"/>
            <a:ext cx="6674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5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30"/>
          <p:cNvCxnSpPr/>
          <p:nvPr/>
        </p:nvCxnSpPr>
        <p:spPr>
          <a:xfrm>
            <a:off x="4959575" y="11450"/>
            <a:ext cx="0" cy="51324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0"/>
          <p:cNvSpPr/>
          <p:nvPr/>
        </p:nvSpPr>
        <p:spPr>
          <a:xfrm>
            <a:off x="4840105" y="58066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 flipH="1">
            <a:off x="4815356" y="2122200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4815355" y="3541725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 txBox="1">
            <a:spLocks noGrp="1"/>
          </p:cNvSpPr>
          <p:nvPr>
            <p:ph type="subTitle" idx="1"/>
          </p:nvPr>
        </p:nvSpPr>
        <p:spPr>
          <a:xfrm>
            <a:off x="5275875" y="480600"/>
            <a:ext cx="3443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 dirty="0"/>
          </a:p>
        </p:txBody>
      </p:sp>
      <p:sp>
        <p:nvSpPr>
          <p:cNvPr id="226" name="Google Shape;226;p30"/>
          <p:cNvSpPr txBox="1">
            <a:spLocks noGrp="1"/>
          </p:cNvSpPr>
          <p:nvPr>
            <p:ph type="body" idx="2"/>
          </p:nvPr>
        </p:nvSpPr>
        <p:spPr>
          <a:xfrm>
            <a:off x="5275875" y="847800"/>
            <a:ext cx="34437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27" name="Google Shape;227;p30"/>
          <p:cNvSpPr txBox="1">
            <a:spLocks noGrp="1"/>
          </p:cNvSpPr>
          <p:nvPr>
            <p:ph type="subTitle" idx="3"/>
          </p:nvPr>
        </p:nvSpPr>
        <p:spPr>
          <a:xfrm>
            <a:off x="5275875" y="3477825"/>
            <a:ext cx="3443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4"/>
          </p:nvPr>
        </p:nvSpPr>
        <p:spPr>
          <a:xfrm>
            <a:off x="5275875" y="3845025"/>
            <a:ext cx="34437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subTitle" idx="5"/>
          </p:nvPr>
        </p:nvSpPr>
        <p:spPr>
          <a:xfrm>
            <a:off x="873725" y="1998000"/>
            <a:ext cx="34437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6"/>
          </p:nvPr>
        </p:nvSpPr>
        <p:spPr>
          <a:xfrm>
            <a:off x="873725" y="2365200"/>
            <a:ext cx="34437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ctrTitle"/>
          </p:nvPr>
        </p:nvSpPr>
        <p:spPr>
          <a:xfrm>
            <a:off x="532800" y="432175"/>
            <a:ext cx="27351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6">
    <p:bg>
      <p:bgPr>
        <a:solidFill>
          <a:schemeClr val="accen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/>
          <p:nvPr/>
        </p:nvSpPr>
        <p:spPr>
          <a:xfrm flipH="1">
            <a:off x="-29225" y="1187400"/>
            <a:ext cx="9213900" cy="3990000"/>
          </a:xfrm>
          <a:prstGeom prst="round1Rect">
            <a:avLst>
              <a:gd name="adj" fmla="val 271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4" name="Google Shape;234;p31"/>
          <p:cNvCxnSpPr/>
          <p:nvPr/>
        </p:nvCxnSpPr>
        <p:spPr>
          <a:xfrm>
            <a:off x="1079125" y="1726525"/>
            <a:ext cx="7090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35" name="Google Shape;235;p31"/>
          <p:cNvSpPr/>
          <p:nvPr/>
        </p:nvSpPr>
        <p:spPr>
          <a:xfrm>
            <a:off x="997405" y="1605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3510430" y="1605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6058505" y="1605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subTitle" idx="1"/>
          </p:nvPr>
        </p:nvSpPr>
        <p:spPr>
          <a:xfrm>
            <a:off x="961200" y="1975475"/>
            <a:ext cx="21600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body" idx="2"/>
          </p:nvPr>
        </p:nvSpPr>
        <p:spPr>
          <a:xfrm>
            <a:off x="961200" y="2595225"/>
            <a:ext cx="21600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ubTitle" idx="3"/>
          </p:nvPr>
        </p:nvSpPr>
        <p:spPr>
          <a:xfrm>
            <a:off x="3474000" y="1975475"/>
            <a:ext cx="21600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body" idx="4"/>
          </p:nvPr>
        </p:nvSpPr>
        <p:spPr>
          <a:xfrm>
            <a:off x="3474000" y="2595225"/>
            <a:ext cx="21600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subTitle" idx="5"/>
          </p:nvPr>
        </p:nvSpPr>
        <p:spPr>
          <a:xfrm>
            <a:off x="6022800" y="1975475"/>
            <a:ext cx="21600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6"/>
          </p:nvPr>
        </p:nvSpPr>
        <p:spPr>
          <a:xfrm>
            <a:off x="6022800" y="2595225"/>
            <a:ext cx="2160000" cy="20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ctrTitle"/>
          </p:nvPr>
        </p:nvSpPr>
        <p:spPr>
          <a:xfrm>
            <a:off x="903600" y="294550"/>
            <a:ext cx="7347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9">
    <p:bg>
      <p:bgPr>
        <a:solidFill>
          <a:schemeClr val="accen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23B84CB5-A742-4E3F-858F-C33905AD0B35}"/>
              </a:ext>
            </a:extLst>
          </p:cNvPr>
          <p:cNvSpPr/>
          <p:nvPr userDrawn="1"/>
        </p:nvSpPr>
        <p:spPr>
          <a:xfrm>
            <a:off x="147179" y="-1"/>
            <a:ext cx="8996819" cy="5150796"/>
          </a:xfrm>
          <a:custGeom>
            <a:avLst/>
            <a:gdLst>
              <a:gd name="connsiteX0" fmla="*/ 2887285 w 8996819"/>
              <a:gd name="connsiteY0" fmla="*/ 0 h 5150796"/>
              <a:gd name="connsiteX1" fmla="*/ 5246797 w 8996819"/>
              <a:gd name="connsiteY1" fmla="*/ 0 h 5150796"/>
              <a:gd name="connsiteX2" fmla="*/ 5253251 w 8996819"/>
              <a:gd name="connsiteY2" fmla="*/ 326 h 5150796"/>
              <a:gd name="connsiteX3" fmla="*/ 8996819 w 8996819"/>
              <a:gd name="connsiteY3" fmla="*/ 326 h 5150796"/>
              <a:gd name="connsiteX4" fmla="*/ 8996819 w 8996819"/>
              <a:gd name="connsiteY4" fmla="*/ 5143826 h 5150796"/>
              <a:gd name="connsiteX5" fmla="*/ 5348075 w 8996819"/>
              <a:gd name="connsiteY5" fmla="*/ 5143826 h 5150796"/>
              <a:gd name="connsiteX6" fmla="*/ 5329902 w 8996819"/>
              <a:gd name="connsiteY6" fmla="*/ 5146600 h 5150796"/>
              <a:gd name="connsiteX7" fmla="*/ 5246796 w 8996819"/>
              <a:gd name="connsiteY7" fmla="*/ 5150796 h 5150796"/>
              <a:gd name="connsiteX8" fmla="*/ 2887285 w 8996819"/>
              <a:gd name="connsiteY8" fmla="*/ 5150795 h 5150796"/>
              <a:gd name="connsiteX9" fmla="*/ 2340765 w 8996819"/>
              <a:gd name="connsiteY9" fmla="*/ 4939640 h 5150796"/>
              <a:gd name="connsiteX10" fmla="*/ 2311115 w 8996819"/>
              <a:gd name="connsiteY10" fmla="*/ 4907403 h 5150796"/>
              <a:gd name="connsiteX11" fmla="*/ 2262671 w 8996819"/>
              <a:gd name="connsiteY11" fmla="*/ 4867433 h 5150796"/>
              <a:gd name="connsiteX12" fmla="*/ 2239986 w 8996819"/>
              <a:gd name="connsiteY12" fmla="*/ 4839939 h 5150796"/>
              <a:gd name="connsiteX13" fmla="*/ 2037627 w 8996819"/>
              <a:gd name="connsiteY13" fmla="*/ 4829721 h 5150796"/>
              <a:gd name="connsiteX14" fmla="*/ 0 w 8996819"/>
              <a:gd name="connsiteY14" fmla="*/ 2571750 h 5150796"/>
              <a:gd name="connsiteX15" fmla="*/ 2037627 w 8996819"/>
              <a:gd name="connsiteY15" fmla="*/ 313779 h 5150796"/>
              <a:gd name="connsiteX16" fmla="*/ 2238806 w 8996819"/>
              <a:gd name="connsiteY16" fmla="*/ 303621 h 5150796"/>
              <a:gd name="connsiteX17" fmla="*/ 2262671 w 8996819"/>
              <a:gd name="connsiteY17" fmla="*/ 276067 h 5150796"/>
              <a:gd name="connsiteX18" fmla="*/ 2361156 w 8996819"/>
              <a:gd name="connsiteY18" fmla="*/ 190765 h 5150796"/>
              <a:gd name="connsiteX19" fmla="*/ 2403831 w 8996819"/>
              <a:gd name="connsiteY19" fmla="*/ 163414 h 5150796"/>
              <a:gd name="connsiteX20" fmla="*/ 2457464 w 8996819"/>
              <a:gd name="connsiteY20" fmla="*/ 122815 h 5150796"/>
              <a:gd name="connsiteX21" fmla="*/ 2887285 w 8996819"/>
              <a:gd name="connsiteY21" fmla="*/ 0 h 5150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996819" h="5150796">
                <a:moveTo>
                  <a:pt x="2887285" y="0"/>
                </a:moveTo>
                <a:lnTo>
                  <a:pt x="5246797" y="0"/>
                </a:lnTo>
                <a:lnTo>
                  <a:pt x="5253251" y="326"/>
                </a:lnTo>
                <a:lnTo>
                  <a:pt x="8996819" y="326"/>
                </a:lnTo>
                <a:lnTo>
                  <a:pt x="8996819" y="5143826"/>
                </a:lnTo>
                <a:lnTo>
                  <a:pt x="5348075" y="5143826"/>
                </a:lnTo>
                <a:lnTo>
                  <a:pt x="5329902" y="5146600"/>
                </a:lnTo>
                <a:cubicBezTo>
                  <a:pt x="5302578" y="5149375"/>
                  <a:pt x="5274853" y="5150796"/>
                  <a:pt x="5246796" y="5150796"/>
                </a:cubicBezTo>
                <a:lnTo>
                  <a:pt x="2887285" y="5150795"/>
                </a:lnTo>
                <a:cubicBezTo>
                  <a:pt x="2676860" y="5150795"/>
                  <a:pt x="2485111" y="5070834"/>
                  <a:pt x="2340765" y="4939640"/>
                </a:cubicBezTo>
                <a:lnTo>
                  <a:pt x="2311115" y="4907403"/>
                </a:lnTo>
                <a:lnTo>
                  <a:pt x="2262671" y="4867433"/>
                </a:lnTo>
                <a:lnTo>
                  <a:pt x="2239986" y="4839939"/>
                </a:lnTo>
                <a:lnTo>
                  <a:pt x="2037627" y="4829721"/>
                </a:lnTo>
                <a:cubicBezTo>
                  <a:pt x="893122" y="4713490"/>
                  <a:pt x="0" y="3746920"/>
                  <a:pt x="0" y="2571750"/>
                </a:cubicBezTo>
                <a:cubicBezTo>
                  <a:pt x="0" y="1396580"/>
                  <a:pt x="893122" y="430010"/>
                  <a:pt x="2037627" y="313779"/>
                </a:cubicBezTo>
                <a:lnTo>
                  <a:pt x="2238806" y="303621"/>
                </a:lnTo>
                <a:lnTo>
                  <a:pt x="2262671" y="276067"/>
                </a:lnTo>
                <a:cubicBezTo>
                  <a:pt x="2293388" y="245351"/>
                  <a:pt x="2326301" y="216831"/>
                  <a:pt x="2361156" y="190765"/>
                </a:cubicBezTo>
                <a:lnTo>
                  <a:pt x="2403831" y="163414"/>
                </a:lnTo>
                <a:lnTo>
                  <a:pt x="2457464" y="122815"/>
                </a:lnTo>
                <a:cubicBezTo>
                  <a:pt x="2582153" y="44978"/>
                  <a:pt x="2729466" y="0"/>
                  <a:pt x="2887285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AE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275" name="Google Shape;275;p34"/>
          <p:cNvSpPr txBox="1">
            <a:spLocks noGrp="1"/>
          </p:cNvSpPr>
          <p:nvPr>
            <p:ph type="subTitle" idx="1"/>
          </p:nvPr>
        </p:nvSpPr>
        <p:spPr>
          <a:xfrm>
            <a:off x="3637832" y="1585350"/>
            <a:ext cx="494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 dirty="0"/>
          </a:p>
        </p:txBody>
      </p:sp>
      <p:sp>
        <p:nvSpPr>
          <p:cNvPr id="276" name="Google Shape;276;p34"/>
          <p:cNvSpPr txBox="1">
            <a:spLocks noGrp="1"/>
          </p:cNvSpPr>
          <p:nvPr>
            <p:ph type="body" idx="3"/>
          </p:nvPr>
        </p:nvSpPr>
        <p:spPr>
          <a:xfrm>
            <a:off x="3637832" y="2019094"/>
            <a:ext cx="49425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77" name="Google Shape;277;p34"/>
          <p:cNvSpPr txBox="1">
            <a:spLocks noGrp="1"/>
          </p:cNvSpPr>
          <p:nvPr>
            <p:ph type="body" idx="4"/>
          </p:nvPr>
        </p:nvSpPr>
        <p:spPr>
          <a:xfrm>
            <a:off x="3626650" y="2773350"/>
            <a:ext cx="49425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278" name="Google Shape;278;p34"/>
          <p:cNvSpPr txBox="1">
            <a:spLocks noGrp="1"/>
          </p:cNvSpPr>
          <p:nvPr>
            <p:ph type="ctrTitle"/>
          </p:nvPr>
        </p:nvSpPr>
        <p:spPr>
          <a:xfrm>
            <a:off x="3626650" y="598950"/>
            <a:ext cx="4942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274" name="Google Shape;274;p34"/>
          <p:cNvSpPr>
            <a:spLocks noGrp="1"/>
          </p:cNvSpPr>
          <p:nvPr>
            <p:ph type="pic" idx="2"/>
          </p:nvPr>
        </p:nvSpPr>
        <p:spPr>
          <a:xfrm>
            <a:off x="342000" y="1364400"/>
            <a:ext cx="2642400" cy="3096000"/>
          </a:xfrm>
          <a:prstGeom prst="roundRect">
            <a:avLst>
              <a:gd name="adj" fmla="val 16136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12">
    <p:bg>
      <p:bgPr>
        <a:solidFill>
          <a:schemeClr val="accen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/>
          <p:nvPr/>
        </p:nvSpPr>
        <p:spPr>
          <a:xfrm>
            <a:off x="3760525" y="345750"/>
            <a:ext cx="5045400" cy="4426800"/>
          </a:xfrm>
          <a:prstGeom prst="roundRect">
            <a:avLst>
              <a:gd name="adj" fmla="val 884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7"/>
          <p:cNvSpPr>
            <a:spLocks noGrp="1"/>
          </p:cNvSpPr>
          <p:nvPr>
            <p:ph type="pic" idx="2"/>
          </p:nvPr>
        </p:nvSpPr>
        <p:spPr>
          <a:xfrm>
            <a:off x="-25200" y="1200000"/>
            <a:ext cx="3453300" cy="3944400"/>
          </a:xfrm>
          <a:prstGeom prst="round1Rect">
            <a:avLst>
              <a:gd name="adj" fmla="val 22505"/>
            </a:avLst>
          </a:prstGeom>
          <a:noFill/>
          <a:ln>
            <a:noFill/>
          </a:ln>
        </p:spPr>
      </p:sp>
      <p:sp>
        <p:nvSpPr>
          <p:cNvPr id="300" name="Google Shape;300;p37"/>
          <p:cNvSpPr txBox="1">
            <a:spLocks noGrp="1"/>
          </p:cNvSpPr>
          <p:nvPr>
            <p:ph type="ctrTitle"/>
          </p:nvPr>
        </p:nvSpPr>
        <p:spPr>
          <a:xfrm>
            <a:off x="367200" y="345750"/>
            <a:ext cx="3121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301" name="Google Shape;301;p37"/>
          <p:cNvSpPr txBox="1"/>
          <p:nvPr/>
        </p:nvSpPr>
        <p:spPr>
          <a:xfrm>
            <a:off x="4309225" y="698375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Number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02" name="Google Shape;302;p37"/>
          <p:cNvSpPr txBox="1"/>
          <p:nvPr/>
        </p:nvSpPr>
        <p:spPr>
          <a:xfrm>
            <a:off x="4309225" y="1565545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Email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4309225" y="2432714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Site Link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04" name="Google Shape;304;p37"/>
          <p:cNvSpPr txBox="1"/>
          <p:nvPr/>
        </p:nvSpPr>
        <p:spPr>
          <a:xfrm>
            <a:off x="4309225" y="3299884"/>
            <a:ext cx="39480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Address</a:t>
            </a:r>
            <a:endParaRPr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  <p:sp>
        <p:nvSpPr>
          <p:cNvPr id="305" name="Google Shape;305;p37"/>
          <p:cNvSpPr txBox="1">
            <a:spLocks noGrp="1"/>
          </p:cNvSpPr>
          <p:nvPr>
            <p:ph type="body" idx="1"/>
          </p:nvPr>
        </p:nvSpPr>
        <p:spPr>
          <a:xfrm>
            <a:off x="4309200" y="1018800"/>
            <a:ext cx="39492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body" idx="3"/>
          </p:nvPr>
        </p:nvSpPr>
        <p:spPr>
          <a:xfrm>
            <a:off x="4309200" y="1886400"/>
            <a:ext cx="39492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4"/>
          </p:nvPr>
        </p:nvSpPr>
        <p:spPr>
          <a:xfrm>
            <a:off x="4309200" y="2754000"/>
            <a:ext cx="3949200" cy="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08" name="Google Shape;308;p37"/>
          <p:cNvSpPr txBox="1">
            <a:spLocks noGrp="1"/>
          </p:cNvSpPr>
          <p:nvPr>
            <p:ph type="body" idx="5"/>
          </p:nvPr>
        </p:nvSpPr>
        <p:spPr>
          <a:xfrm>
            <a:off x="4309200" y="3618000"/>
            <a:ext cx="3949200" cy="8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CUSTOM_13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8"/>
          <p:cNvSpPr txBox="1">
            <a:spLocks noGrp="1"/>
          </p:cNvSpPr>
          <p:nvPr>
            <p:ph type="subTitle" idx="1"/>
          </p:nvPr>
        </p:nvSpPr>
        <p:spPr>
          <a:xfrm>
            <a:off x="993400" y="2067550"/>
            <a:ext cx="3375300" cy="362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11" name="Google Shape;311;p38"/>
          <p:cNvSpPr txBox="1">
            <a:spLocks noGrp="1"/>
          </p:cNvSpPr>
          <p:nvPr>
            <p:ph type="body" idx="2"/>
          </p:nvPr>
        </p:nvSpPr>
        <p:spPr>
          <a:xfrm>
            <a:off x="993400" y="2599850"/>
            <a:ext cx="3375300" cy="219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12" name="Google Shape;312;p38"/>
          <p:cNvSpPr/>
          <p:nvPr/>
        </p:nvSpPr>
        <p:spPr>
          <a:xfrm>
            <a:off x="740339" y="955965"/>
            <a:ext cx="201000" cy="201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8"/>
          <p:cNvSpPr txBox="1">
            <a:spLocks noGrp="1"/>
          </p:cNvSpPr>
          <p:nvPr>
            <p:ph type="ctrTitle"/>
          </p:nvPr>
        </p:nvSpPr>
        <p:spPr>
          <a:xfrm>
            <a:off x="718200" y="248475"/>
            <a:ext cx="7929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3"/>
          </p:nvPr>
        </p:nvSpPr>
        <p:spPr>
          <a:xfrm>
            <a:off x="5028350" y="2067550"/>
            <a:ext cx="3375300" cy="362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body" idx="4"/>
          </p:nvPr>
        </p:nvSpPr>
        <p:spPr>
          <a:xfrm>
            <a:off x="5028350" y="2599850"/>
            <a:ext cx="3375300" cy="219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16" name="Google Shape;316;p38"/>
          <p:cNvSpPr/>
          <p:nvPr/>
        </p:nvSpPr>
        <p:spPr>
          <a:xfrm>
            <a:off x="4775289" y="955965"/>
            <a:ext cx="201000" cy="201000"/>
          </a:xfrm>
          <a:prstGeom prst="roundRect">
            <a:avLst>
              <a:gd name="adj" fmla="val 30676"/>
            </a:avLst>
          </a:prstGeom>
          <a:solidFill>
            <a:schemeClr val="accent4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8"/>
          <p:cNvSpPr>
            <a:spLocks noGrp="1"/>
          </p:cNvSpPr>
          <p:nvPr>
            <p:ph type="pic" idx="5"/>
          </p:nvPr>
        </p:nvSpPr>
        <p:spPr>
          <a:xfrm>
            <a:off x="993400" y="904100"/>
            <a:ext cx="1129200" cy="11292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18" name="Google Shape;318;p38"/>
          <p:cNvSpPr>
            <a:spLocks noGrp="1"/>
          </p:cNvSpPr>
          <p:nvPr>
            <p:ph type="pic" idx="6"/>
          </p:nvPr>
        </p:nvSpPr>
        <p:spPr>
          <a:xfrm>
            <a:off x="5060375" y="904100"/>
            <a:ext cx="1129200" cy="11292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CUSTOM_14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>
            <a:spLocks noGrp="1"/>
          </p:cNvSpPr>
          <p:nvPr>
            <p:ph type="ctrTitle"/>
          </p:nvPr>
        </p:nvSpPr>
        <p:spPr>
          <a:xfrm>
            <a:off x="354592" y="305375"/>
            <a:ext cx="8452500" cy="5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321" name="Google Shape;321;p39"/>
          <p:cNvSpPr txBox="1">
            <a:spLocks noGrp="1"/>
          </p:cNvSpPr>
          <p:nvPr>
            <p:ph type="subTitle" idx="1"/>
          </p:nvPr>
        </p:nvSpPr>
        <p:spPr>
          <a:xfrm>
            <a:off x="464200" y="2101500"/>
            <a:ext cx="2598300" cy="504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body" idx="2"/>
          </p:nvPr>
        </p:nvSpPr>
        <p:spPr>
          <a:xfrm>
            <a:off x="464200" y="2677775"/>
            <a:ext cx="2598300" cy="210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3" name="Google Shape;323;p39"/>
          <p:cNvSpPr>
            <a:spLocks noGrp="1"/>
          </p:cNvSpPr>
          <p:nvPr>
            <p:ph type="pic" idx="3"/>
          </p:nvPr>
        </p:nvSpPr>
        <p:spPr>
          <a:xfrm>
            <a:off x="460650" y="1176925"/>
            <a:ext cx="878700" cy="8787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24" name="Google Shape;324;p39"/>
          <p:cNvSpPr txBox="1">
            <a:spLocks noGrp="1"/>
          </p:cNvSpPr>
          <p:nvPr>
            <p:ph type="subTitle" idx="4"/>
          </p:nvPr>
        </p:nvSpPr>
        <p:spPr>
          <a:xfrm>
            <a:off x="3281700" y="2107450"/>
            <a:ext cx="2598300" cy="504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25" name="Google Shape;325;p39"/>
          <p:cNvSpPr txBox="1">
            <a:spLocks noGrp="1"/>
          </p:cNvSpPr>
          <p:nvPr>
            <p:ph type="body" idx="5"/>
          </p:nvPr>
        </p:nvSpPr>
        <p:spPr>
          <a:xfrm>
            <a:off x="3281700" y="2683725"/>
            <a:ext cx="2598300" cy="210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6" name="Google Shape;326;p39"/>
          <p:cNvSpPr>
            <a:spLocks noGrp="1"/>
          </p:cNvSpPr>
          <p:nvPr>
            <p:ph type="pic" idx="6"/>
          </p:nvPr>
        </p:nvSpPr>
        <p:spPr>
          <a:xfrm>
            <a:off x="3278150" y="1182875"/>
            <a:ext cx="878700" cy="8787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27" name="Google Shape;327;p39"/>
          <p:cNvSpPr txBox="1">
            <a:spLocks noGrp="1"/>
          </p:cNvSpPr>
          <p:nvPr>
            <p:ph type="subTitle" idx="7"/>
          </p:nvPr>
        </p:nvSpPr>
        <p:spPr>
          <a:xfrm>
            <a:off x="6102750" y="2107450"/>
            <a:ext cx="2598300" cy="5043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28" name="Google Shape;328;p39"/>
          <p:cNvSpPr txBox="1">
            <a:spLocks noGrp="1"/>
          </p:cNvSpPr>
          <p:nvPr>
            <p:ph type="body" idx="8"/>
          </p:nvPr>
        </p:nvSpPr>
        <p:spPr>
          <a:xfrm>
            <a:off x="6102750" y="2683725"/>
            <a:ext cx="2598300" cy="2101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29" name="Google Shape;329;p39"/>
          <p:cNvSpPr>
            <a:spLocks noGrp="1"/>
          </p:cNvSpPr>
          <p:nvPr>
            <p:ph type="pic" idx="9"/>
          </p:nvPr>
        </p:nvSpPr>
        <p:spPr>
          <a:xfrm>
            <a:off x="6099200" y="1182875"/>
            <a:ext cx="878700" cy="878700"/>
          </a:xfrm>
          <a:prstGeom prst="roundRect">
            <a:avLst>
              <a:gd name="adj" fmla="val 11134"/>
            </a:avLst>
          </a:prstGeom>
          <a:noFill/>
          <a:ln>
            <a:noFill/>
          </a:ln>
        </p:spPr>
      </p:sp>
      <p:sp>
        <p:nvSpPr>
          <p:cNvPr id="330" name="Google Shape;330;p39"/>
          <p:cNvSpPr/>
          <p:nvPr/>
        </p:nvSpPr>
        <p:spPr>
          <a:xfrm flipH="1">
            <a:off x="2187256" y="1494775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9"/>
          <p:cNvSpPr/>
          <p:nvPr/>
        </p:nvSpPr>
        <p:spPr>
          <a:xfrm flipH="1">
            <a:off x="5006531" y="1494775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9"/>
          <p:cNvSpPr/>
          <p:nvPr/>
        </p:nvSpPr>
        <p:spPr>
          <a:xfrm flipH="1">
            <a:off x="7827581" y="1494775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15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"/>
          <p:cNvSpPr/>
          <p:nvPr/>
        </p:nvSpPr>
        <p:spPr>
          <a:xfrm rot="10800000" flipH="1">
            <a:off x="0" y="75"/>
            <a:ext cx="9141900" cy="3580800"/>
          </a:xfrm>
          <a:prstGeom prst="round1Rect">
            <a:avLst>
              <a:gd name="adj" fmla="val 2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0"/>
          <p:cNvSpPr/>
          <p:nvPr/>
        </p:nvSpPr>
        <p:spPr>
          <a:xfrm>
            <a:off x="0" y="4640700"/>
            <a:ext cx="9144000" cy="51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0"/>
          <p:cNvSpPr txBox="1">
            <a:spLocks noGrp="1"/>
          </p:cNvSpPr>
          <p:nvPr>
            <p:ph type="title"/>
          </p:nvPr>
        </p:nvSpPr>
        <p:spPr>
          <a:xfrm>
            <a:off x="571450" y="2483950"/>
            <a:ext cx="6604200" cy="6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Hanken Grotesk"/>
              <a:buNone/>
              <a:defRPr b="1">
                <a:solidFill>
                  <a:schemeClr val="lt1"/>
                </a:solidFill>
                <a:latin typeface="Figtree SemiBold" panose="020B0604020202020204" charset="0"/>
                <a:ea typeface="Figtree SemiBold" panose="020B0604020202020204" charset="0"/>
                <a:cs typeface="Figtree SemiBold" panose="020B0604020202020204" charset="0"/>
                <a:sym typeface="Hanken Grotesk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Hanken Grotesk"/>
              <a:buNone/>
              <a:defRPr sz="2000" b="1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 dirty="0"/>
          </a:p>
        </p:txBody>
      </p:sp>
      <p:sp>
        <p:nvSpPr>
          <p:cNvPr id="337" name="Google Shape;337;p40"/>
          <p:cNvSpPr/>
          <p:nvPr/>
        </p:nvSpPr>
        <p:spPr>
          <a:xfrm>
            <a:off x="607463" y="3325088"/>
            <a:ext cx="2949300" cy="465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0"/>
          <p:cNvSpPr txBox="1">
            <a:spLocks noGrp="1"/>
          </p:cNvSpPr>
          <p:nvPr>
            <p:ph type="title" idx="2"/>
          </p:nvPr>
        </p:nvSpPr>
        <p:spPr>
          <a:xfrm>
            <a:off x="699338" y="3372600"/>
            <a:ext cx="2857500" cy="3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Figtree SemiBold" panose="020B0604020202020204" charset="0"/>
                <a:ea typeface="Figtree SemiBold" panose="020B0604020202020204" charset="0"/>
                <a:cs typeface="Figtree SemiBold" panose="020B0604020202020204" charset="0"/>
                <a:sym typeface="Hanken Grotesk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anken Grotesk"/>
              <a:buNone/>
              <a:defRPr sz="14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1">
  <p:cSld name="CUSTOM_16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345" name="Google Shape;345;p42"/>
          <p:cNvSpPr/>
          <p:nvPr/>
        </p:nvSpPr>
        <p:spPr>
          <a:xfrm>
            <a:off x="991500" y="1765650"/>
            <a:ext cx="54300" cy="161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358450" y="176565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47" name="Google Shape;347;p42"/>
          <p:cNvSpPr txBox="1">
            <a:spLocks noGrp="1"/>
          </p:cNvSpPr>
          <p:nvPr>
            <p:ph type="subTitle" idx="1"/>
          </p:nvPr>
        </p:nvSpPr>
        <p:spPr>
          <a:xfrm>
            <a:off x="1235500" y="17656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 dirty="0"/>
          </a:p>
        </p:txBody>
      </p:sp>
      <p:sp>
        <p:nvSpPr>
          <p:cNvPr id="348" name="Google Shape;348;p42"/>
          <p:cNvSpPr txBox="1">
            <a:spLocks noGrp="1"/>
          </p:cNvSpPr>
          <p:nvPr>
            <p:ph type="body" idx="2"/>
          </p:nvPr>
        </p:nvSpPr>
        <p:spPr>
          <a:xfrm>
            <a:off x="1235500" y="2294825"/>
            <a:ext cx="1839600" cy="1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49" name="Google Shape;349;p42"/>
          <p:cNvSpPr/>
          <p:nvPr/>
        </p:nvSpPr>
        <p:spPr>
          <a:xfrm>
            <a:off x="3819525" y="1765650"/>
            <a:ext cx="54300" cy="161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3186475" y="176565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1" name="Google Shape;351;p42"/>
          <p:cNvSpPr txBox="1">
            <a:spLocks noGrp="1"/>
          </p:cNvSpPr>
          <p:nvPr>
            <p:ph type="subTitle" idx="3"/>
          </p:nvPr>
        </p:nvSpPr>
        <p:spPr>
          <a:xfrm>
            <a:off x="4063525" y="17656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body" idx="4"/>
          </p:nvPr>
        </p:nvSpPr>
        <p:spPr>
          <a:xfrm>
            <a:off x="4063525" y="2294825"/>
            <a:ext cx="1839600" cy="1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53" name="Google Shape;353;p42"/>
          <p:cNvSpPr/>
          <p:nvPr/>
        </p:nvSpPr>
        <p:spPr>
          <a:xfrm>
            <a:off x="6701950" y="1765650"/>
            <a:ext cx="54300" cy="1612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4" name="Google Shape;354;p42"/>
          <p:cNvSpPr txBox="1"/>
          <p:nvPr/>
        </p:nvSpPr>
        <p:spPr>
          <a:xfrm>
            <a:off x="6068900" y="176565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55" name="Google Shape;355;p42"/>
          <p:cNvSpPr txBox="1">
            <a:spLocks noGrp="1"/>
          </p:cNvSpPr>
          <p:nvPr>
            <p:ph type="subTitle" idx="5"/>
          </p:nvPr>
        </p:nvSpPr>
        <p:spPr>
          <a:xfrm>
            <a:off x="6945950" y="17656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56" name="Google Shape;356;p42"/>
          <p:cNvSpPr txBox="1">
            <a:spLocks noGrp="1"/>
          </p:cNvSpPr>
          <p:nvPr>
            <p:ph type="body" idx="6"/>
          </p:nvPr>
        </p:nvSpPr>
        <p:spPr>
          <a:xfrm>
            <a:off x="6945950" y="2294825"/>
            <a:ext cx="1839600" cy="10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61" name="Google Shape;61;p15"/>
          <p:cNvSpPr/>
          <p:nvPr/>
        </p:nvSpPr>
        <p:spPr>
          <a:xfrm rot="5400000" flipH="1">
            <a:off x="-11201" y="1349"/>
            <a:ext cx="5143501" cy="5140800"/>
          </a:xfrm>
          <a:prstGeom prst="round1Rect">
            <a:avLst>
              <a:gd name="adj" fmla="val 2263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2"/>
          </p:nvPr>
        </p:nvSpPr>
        <p:spPr>
          <a:xfrm>
            <a:off x="0" y="399600"/>
            <a:ext cx="3947400" cy="4743900"/>
          </a:xfrm>
          <a:prstGeom prst="round1Rect">
            <a:avLst>
              <a:gd name="adj" fmla="val 22505"/>
            </a:avLst>
          </a:prstGeom>
          <a:noFill/>
          <a:ln>
            <a:noFill/>
          </a:ln>
        </p:spPr>
      </p:sp>
      <p:sp>
        <p:nvSpPr>
          <p:cNvPr id="63" name="Google Shape;63;p15"/>
          <p:cNvSpPr txBox="1">
            <a:spLocks noGrp="1"/>
          </p:cNvSpPr>
          <p:nvPr>
            <p:ph type="body" idx="1"/>
          </p:nvPr>
        </p:nvSpPr>
        <p:spPr>
          <a:xfrm>
            <a:off x="5306400" y="1194750"/>
            <a:ext cx="3650400" cy="35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5306400" y="399600"/>
            <a:ext cx="365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2">
  <p:cSld name="CUSTOM_17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/>
          <p:nvPr/>
        </p:nvSpPr>
        <p:spPr>
          <a:xfrm rot="5400000">
            <a:off x="1640275" y="1471975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9" name="Google Shape;359;p43"/>
          <p:cNvSpPr txBox="1"/>
          <p:nvPr/>
        </p:nvSpPr>
        <p:spPr>
          <a:xfrm>
            <a:off x="1425025" y="136062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0" name="Google Shape;360;p43"/>
          <p:cNvSpPr txBox="1">
            <a:spLocks noGrp="1"/>
          </p:cNvSpPr>
          <p:nvPr>
            <p:ph type="subTitle" idx="1"/>
          </p:nvPr>
        </p:nvSpPr>
        <p:spPr>
          <a:xfrm>
            <a:off x="747625" y="20777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61" name="Google Shape;361;p43"/>
          <p:cNvSpPr txBox="1">
            <a:spLocks noGrp="1"/>
          </p:cNvSpPr>
          <p:nvPr>
            <p:ph type="body" idx="2"/>
          </p:nvPr>
        </p:nvSpPr>
        <p:spPr>
          <a:xfrm>
            <a:off x="747625" y="2606925"/>
            <a:ext cx="18396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62" name="Google Shape;362;p43"/>
          <p:cNvSpPr/>
          <p:nvPr/>
        </p:nvSpPr>
        <p:spPr>
          <a:xfrm rot="5400000">
            <a:off x="4434900" y="1471975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3" name="Google Shape;363;p43"/>
          <p:cNvSpPr txBox="1"/>
          <p:nvPr/>
        </p:nvSpPr>
        <p:spPr>
          <a:xfrm>
            <a:off x="4219650" y="136062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4" name="Google Shape;364;p43"/>
          <p:cNvSpPr txBox="1">
            <a:spLocks noGrp="1"/>
          </p:cNvSpPr>
          <p:nvPr>
            <p:ph type="subTitle" idx="3"/>
          </p:nvPr>
        </p:nvSpPr>
        <p:spPr>
          <a:xfrm>
            <a:off x="3542250" y="20777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65" name="Google Shape;365;p43"/>
          <p:cNvSpPr txBox="1">
            <a:spLocks noGrp="1"/>
          </p:cNvSpPr>
          <p:nvPr>
            <p:ph type="body" idx="4"/>
          </p:nvPr>
        </p:nvSpPr>
        <p:spPr>
          <a:xfrm>
            <a:off x="3542250" y="2606925"/>
            <a:ext cx="18396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66" name="Google Shape;366;p43"/>
          <p:cNvSpPr/>
          <p:nvPr/>
        </p:nvSpPr>
        <p:spPr>
          <a:xfrm rot="5400000">
            <a:off x="7449425" y="1471975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7" name="Google Shape;367;p43"/>
          <p:cNvSpPr txBox="1"/>
          <p:nvPr/>
        </p:nvSpPr>
        <p:spPr>
          <a:xfrm>
            <a:off x="7234175" y="1360625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8" name="Google Shape;368;p43"/>
          <p:cNvSpPr txBox="1">
            <a:spLocks noGrp="1"/>
          </p:cNvSpPr>
          <p:nvPr>
            <p:ph type="subTitle" idx="5"/>
          </p:nvPr>
        </p:nvSpPr>
        <p:spPr>
          <a:xfrm>
            <a:off x="6556775" y="2077750"/>
            <a:ext cx="1839600" cy="4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69" name="Google Shape;369;p43"/>
          <p:cNvSpPr txBox="1">
            <a:spLocks noGrp="1"/>
          </p:cNvSpPr>
          <p:nvPr>
            <p:ph type="body" idx="6"/>
          </p:nvPr>
        </p:nvSpPr>
        <p:spPr>
          <a:xfrm>
            <a:off x="6556775" y="2606925"/>
            <a:ext cx="1839600" cy="12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70" name="Google Shape;370;p43"/>
          <p:cNvSpPr txBox="1">
            <a:spLocks noGrp="1"/>
          </p:cNvSpPr>
          <p:nvPr>
            <p:ph type="title"/>
          </p:nvPr>
        </p:nvSpPr>
        <p:spPr>
          <a:xfrm>
            <a:off x="363150" y="48952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Agenda slide - v3">
  <p:cSld name="CUSTOM_18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4"/>
          <p:cNvSpPr/>
          <p:nvPr/>
        </p:nvSpPr>
        <p:spPr>
          <a:xfrm>
            <a:off x="4077100" y="591100"/>
            <a:ext cx="54300" cy="10551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3444050" y="59110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accen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4" name="Google Shape;374;p44"/>
          <p:cNvSpPr txBox="1">
            <a:spLocks noGrp="1"/>
          </p:cNvSpPr>
          <p:nvPr>
            <p:ph type="subTitle" idx="1"/>
          </p:nvPr>
        </p:nvSpPr>
        <p:spPr>
          <a:xfrm>
            <a:off x="4321100" y="591100"/>
            <a:ext cx="4344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75" name="Google Shape;375;p44"/>
          <p:cNvSpPr txBox="1">
            <a:spLocks noGrp="1"/>
          </p:cNvSpPr>
          <p:nvPr>
            <p:ph type="body" idx="2"/>
          </p:nvPr>
        </p:nvSpPr>
        <p:spPr>
          <a:xfrm>
            <a:off x="4321100" y="973525"/>
            <a:ext cx="43443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76" name="Google Shape;376;p44"/>
          <p:cNvSpPr/>
          <p:nvPr/>
        </p:nvSpPr>
        <p:spPr>
          <a:xfrm>
            <a:off x="4077100" y="2044200"/>
            <a:ext cx="54300" cy="10551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3444050" y="204420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2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accent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8" name="Google Shape;378;p44"/>
          <p:cNvSpPr txBox="1">
            <a:spLocks noGrp="1"/>
          </p:cNvSpPr>
          <p:nvPr>
            <p:ph type="subTitle" idx="3"/>
          </p:nvPr>
        </p:nvSpPr>
        <p:spPr>
          <a:xfrm>
            <a:off x="4321100" y="2044200"/>
            <a:ext cx="4344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79" name="Google Shape;379;p44"/>
          <p:cNvSpPr txBox="1">
            <a:spLocks noGrp="1"/>
          </p:cNvSpPr>
          <p:nvPr>
            <p:ph type="body" idx="4"/>
          </p:nvPr>
        </p:nvSpPr>
        <p:spPr>
          <a:xfrm>
            <a:off x="4321100" y="2426625"/>
            <a:ext cx="43443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80" name="Google Shape;380;p44"/>
          <p:cNvSpPr/>
          <p:nvPr/>
        </p:nvSpPr>
        <p:spPr>
          <a:xfrm>
            <a:off x="4077100" y="3497300"/>
            <a:ext cx="54300" cy="10551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3444050" y="3497300"/>
            <a:ext cx="484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accent3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accent3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2" name="Google Shape;382;p44"/>
          <p:cNvSpPr txBox="1">
            <a:spLocks noGrp="1"/>
          </p:cNvSpPr>
          <p:nvPr>
            <p:ph type="subTitle" idx="5"/>
          </p:nvPr>
        </p:nvSpPr>
        <p:spPr>
          <a:xfrm>
            <a:off x="4321100" y="3497300"/>
            <a:ext cx="4344300" cy="3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83" name="Google Shape;383;p44"/>
          <p:cNvSpPr txBox="1">
            <a:spLocks noGrp="1"/>
          </p:cNvSpPr>
          <p:nvPr>
            <p:ph type="body" idx="6"/>
          </p:nvPr>
        </p:nvSpPr>
        <p:spPr>
          <a:xfrm>
            <a:off x="4321100" y="3879725"/>
            <a:ext cx="43443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324425" y="2298150"/>
            <a:ext cx="2881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1 ">
  <p:cSld name="CUSTOM_19">
    <p:bg>
      <p:bgPr>
        <a:solidFill>
          <a:schemeClr val="accent1"/>
        </a:solidFill>
        <a:effectLst/>
      </p:bgPr>
    </p:bg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/>
          <p:nvPr/>
        </p:nvSpPr>
        <p:spPr>
          <a:xfrm>
            <a:off x="-523450" y="125"/>
            <a:ext cx="4367700" cy="5143500"/>
          </a:xfrm>
          <a:prstGeom prst="roundRect">
            <a:avLst>
              <a:gd name="adj" fmla="val 1080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4266850" y="346913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4504725" y="545963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4573072" y="626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subTitle" idx="1"/>
          </p:nvPr>
        </p:nvSpPr>
        <p:spPr>
          <a:xfrm>
            <a:off x="5271000" y="429538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91" name="Google Shape;391;p45"/>
          <p:cNvSpPr txBox="1">
            <a:spLocks noGrp="1"/>
          </p:cNvSpPr>
          <p:nvPr>
            <p:ph type="body" idx="2"/>
          </p:nvPr>
        </p:nvSpPr>
        <p:spPr>
          <a:xfrm>
            <a:off x="5271000" y="722066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92" name="Google Shape;392;p45"/>
          <p:cNvSpPr/>
          <p:nvPr/>
        </p:nvSpPr>
        <p:spPr>
          <a:xfrm>
            <a:off x="4266850" y="1450938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4504725" y="1649988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4" name="Google Shape;394;p45"/>
          <p:cNvSpPr txBox="1"/>
          <p:nvPr/>
        </p:nvSpPr>
        <p:spPr>
          <a:xfrm>
            <a:off x="4573072" y="173024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95" name="Google Shape;395;p45"/>
          <p:cNvSpPr txBox="1">
            <a:spLocks noGrp="1"/>
          </p:cNvSpPr>
          <p:nvPr>
            <p:ph type="subTitle" idx="3"/>
          </p:nvPr>
        </p:nvSpPr>
        <p:spPr>
          <a:xfrm>
            <a:off x="5271000" y="1533563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396" name="Google Shape;396;p45"/>
          <p:cNvSpPr txBox="1">
            <a:spLocks noGrp="1"/>
          </p:cNvSpPr>
          <p:nvPr>
            <p:ph type="body" idx="4"/>
          </p:nvPr>
        </p:nvSpPr>
        <p:spPr>
          <a:xfrm>
            <a:off x="5271000" y="1826091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4266850" y="2637613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4504725" y="2836663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4573072" y="29169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0" name="Google Shape;400;p45"/>
          <p:cNvSpPr txBox="1">
            <a:spLocks noGrp="1"/>
          </p:cNvSpPr>
          <p:nvPr>
            <p:ph type="subTitle" idx="5"/>
          </p:nvPr>
        </p:nvSpPr>
        <p:spPr>
          <a:xfrm>
            <a:off x="5271000" y="2720238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body" idx="6"/>
          </p:nvPr>
        </p:nvSpPr>
        <p:spPr>
          <a:xfrm>
            <a:off x="5271000" y="3012766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02" name="Google Shape;402;p45"/>
          <p:cNvSpPr/>
          <p:nvPr/>
        </p:nvSpPr>
        <p:spPr>
          <a:xfrm>
            <a:off x="4266850" y="3824288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4504725" y="4023338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04" name="Google Shape;404;p45"/>
          <p:cNvSpPr txBox="1"/>
          <p:nvPr/>
        </p:nvSpPr>
        <p:spPr>
          <a:xfrm>
            <a:off x="4573072" y="410359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05" name="Google Shape;405;p45"/>
          <p:cNvSpPr txBox="1">
            <a:spLocks noGrp="1"/>
          </p:cNvSpPr>
          <p:nvPr>
            <p:ph type="subTitle" idx="7"/>
          </p:nvPr>
        </p:nvSpPr>
        <p:spPr>
          <a:xfrm>
            <a:off x="5271000" y="3906913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06" name="Google Shape;406;p45"/>
          <p:cNvSpPr txBox="1">
            <a:spLocks noGrp="1"/>
          </p:cNvSpPr>
          <p:nvPr>
            <p:ph type="body" idx="8"/>
          </p:nvPr>
        </p:nvSpPr>
        <p:spPr>
          <a:xfrm>
            <a:off x="5271000" y="4199441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07" name="Google Shape;407;p45"/>
          <p:cNvSpPr txBox="1">
            <a:spLocks noGrp="1"/>
          </p:cNvSpPr>
          <p:nvPr>
            <p:ph type="title"/>
          </p:nvPr>
        </p:nvSpPr>
        <p:spPr>
          <a:xfrm>
            <a:off x="699325" y="2269425"/>
            <a:ext cx="2693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2">
  <p:cSld name="CUSTOM_20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/>
          <p:nvPr/>
        </p:nvSpPr>
        <p:spPr>
          <a:xfrm>
            <a:off x="413950" y="346913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0" name="Google Shape;410;p46"/>
          <p:cNvSpPr txBox="1">
            <a:spLocks noGrp="1"/>
          </p:cNvSpPr>
          <p:nvPr>
            <p:ph type="subTitle" idx="1"/>
          </p:nvPr>
        </p:nvSpPr>
        <p:spPr>
          <a:xfrm>
            <a:off x="1418100" y="429538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 dirty="0"/>
          </a:p>
        </p:txBody>
      </p:sp>
      <p:sp>
        <p:nvSpPr>
          <p:cNvPr id="411" name="Google Shape;411;p46"/>
          <p:cNvSpPr txBox="1">
            <a:spLocks noGrp="1"/>
          </p:cNvSpPr>
          <p:nvPr>
            <p:ph type="body" idx="2"/>
          </p:nvPr>
        </p:nvSpPr>
        <p:spPr>
          <a:xfrm>
            <a:off x="1418100" y="722066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12" name="Google Shape;412;p46"/>
          <p:cNvSpPr/>
          <p:nvPr/>
        </p:nvSpPr>
        <p:spPr>
          <a:xfrm>
            <a:off x="413950" y="1450938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3" name="Google Shape;413;p46"/>
          <p:cNvSpPr txBox="1">
            <a:spLocks noGrp="1"/>
          </p:cNvSpPr>
          <p:nvPr>
            <p:ph type="subTitle" idx="3"/>
          </p:nvPr>
        </p:nvSpPr>
        <p:spPr>
          <a:xfrm>
            <a:off x="1418100" y="1533563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4"/>
          </p:nvPr>
        </p:nvSpPr>
        <p:spPr>
          <a:xfrm>
            <a:off x="1418100" y="1826091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413950" y="2637613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6" name="Google Shape;416;p46"/>
          <p:cNvSpPr txBox="1">
            <a:spLocks noGrp="1"/>
          </p:cNvSpPr>
          <p:nvPr>
            <p:ph type="subTitle" idx="5"/>
          </p:nvPr>
        </p:nvSpPr>
        <p:spPr>
          <a:xfrm>
            <a:off x="1418100" y="2720238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17" name="Google Shape;417;p46"/>
          <p:cNvSpPr txBox="1">
            <a:spLocks noGrp="1"/>
          </p:cNvSpPr>
          <p:nvPr>
            <p:ph type="body" idx="6"/>
          </p:nvPr>
        </p:nvSpPr>
        <p:spPr>
          <a:xfrm>
            <a:off x="1418100" y="3012766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18" name="Google Shape;418;p46"/>
          <p:cNvSpPr/>
          <p:nvPr/>
        </p:nvSpPr>
        <p:spPr>
          <a:xfrm>
            <a:off x="413950" y="3824288"/>
            <a:ext cx="4520400" cy="972300"/>
          </a:xfrm>
          <a:prstGeom prst="roundRect">
            <a:avLst>
              <a:gd name="adj" fmla="val 1428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9" name="Google Shape;419;p46"/>
          <p:cNvSpPr txBox="1">
            <a:spLocks noGrp="1"/>
          </p:cNvSpPr>
          <p:nvPr>
            <p:ph type="subTitle" idx="7"/>
          </p:nvPr>
        </p:nvSpPr>
        <p:spPr>
          <a:xfrm>
            <a:off x="1418100" y="3906913"/>
            <a:ext cx="3328200" cy="2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20" name="Google Shape;420;p46"/>
          <p:cNvSpPr txBox="1">
            <a:spLocks noGrp="1"/>
          </p:cNvSpPr>
          <p:nvPr>
            <p:ph type="body" idx="8"/>
          </p:nvPr>
        </p:nvSpPr>
        <p:spPr>
          <a:xfrm>
            <a:off x="1418100" y="4199441"/>
            <a:ext cx="33282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21" name="Google Shape;421;p46"/>
          <p:cNvSpPr/>
          <p:nvPr/>
        </p:nvSpPr>
        <p:spPr>
          <a:xfrm>
            <a:off x="651825" y="147842"/>
            <a:ext cx="574200" cy="493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720172" y="626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3" name="Google Shape;423;p46"/>
          <p:cNvSpPr txBox="1"/>
          <p:nvPr/>
        </p:nvSpPr>
        <p:spPr>
          <a:xfrm>
            <a:off x="720172" y="173024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4" name="Google Shape;424;p46"/>
          <p:cNvSpPr txBox="1"/>
          <p:nvPr/>
        </p:nvSpPr>
        <p:spPr>
          <a:xfrm>
            <a:off x="720172" y="29169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5" name="Google Shape;425;p46"/>
          <p:cNvSpPr txBox="1"/>
          <p:nvPr/>
        </p:nvSpPr>
        <p:spPr>
          <a:xfrm>
            <a:off x="720172" y="4103595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400"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26" name="Google Shape;426;p46"/>
          <p:cNvSpPr txBox="1">
            <a:spLocks noGrp="1"/>
          </p:cNvSpPr>
          <p:nvPr>
            <p:ph type="title"/>
          </p:nvPr>
        </p:nvSpPr>
        <p:spPr>
          <a:xfrm>
            <a:off x="5822250" y="2298150"/>
            <a:ext cx="2693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Agenda slide - v3">
  <p:cSld name="CUSTOM_21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8" name="Google Shape;428;p47"/>
          <p:cNvCxnSpPr/>
          <p:nvPr/>
        </p:nvCxnSpPr>
        <p:spPr>
          <a:xfrm>
            <a:off x="0" y="1714250"/>
            <a:ext cx="9308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47"/>
          <p:cNvSpPr/>
          <p:nvPr/>
        </p:nvSpPr>
        <p:spPr>
          <a:xfrm>
            <a:off x="352789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7"/>
          <p:cNvSpPr/>
          <p:nvPr/>
        </p:nvSpPr>
        <p:spPr>
          <a:xfrm>
            <a:off x="2690080" y="1833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7"/>
          <p:cNvSpPr/>
          <p:nvPr/>
        </p:nvSpPr>
        <p:spPr>
          <a:xfrm>
            <a:off x="4968255" y="1833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7"/>
          <p:cNvSpPr/>
          <p:nvPr/>
        </p:nvSpPr>
        <p:spPr>
          <a:xfrm>
            <a:off x="7246430" y="1833013"/>
            <a:ext cx="243000" cy="243000"/>
          </a:xfrm>
          <a:prstGeom prst="roundRect">
            <a:avLst>
              <a:gd name="adj" fmla="val 30676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7"/>
          <p:cNvSpPr txBox="1">
            <a:spLocks noGrp="1"/>
          </p:cNvSpPr>
          <p:nvPr>
            <p:ph type="subTitle" idx="1"/>
          </p:nvPr>
        </p:nvSpPr>
        <p:spPr>
          <a:xfrm>
            <a:off x="352800" y="2199600"/>
            <a:ext cx="1839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34" name="Google Shape;434;p47"/>
          <p:cNvSpPr txBox="1">
            <a:spLocks noGrp="1"/>
          </p:cNvSpPr>
          <p:nvPr>
            <p:ph type="body" idx="2"/>
          </p:nvPr>
        </p:nvSpPr>
        <p:spPr>
          <a:xfrm>
            <a:off x="352800" y="2613600"/>
            <a:ext cx="18396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35" name="Google Shape;435;p47"/>
          <p:cNvSpPr txBox="1">
            <a:spLocks noGrp="1"/>
          </p:cNvSpPr>
          <p:nvPr>
            <p:ph type="subTitle" idx="3"/>
          </p:nvPr>
        </p:nvSpPr>
        <p:spPr>
          <a:xfrm>
            <a:off x="2635200" y="2199600"/>
            <a:ext cx="1839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body" idx="4"/>
          </p:nvPr>
        </p:nvSpPr>
        <p:spPr>
          <a:xfrm>
            <a:off x="2635200" y="2613600"/>
            <a:ext cx="18396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37" name="Google Shape;437;p47"/>
          <p:cNvSpPr txBox="1">
            <a:spLocks noGrp="1"/>
          </p:cNvSpPr>
          <p:nvPr>
            <p:ph type="subTitle" idx="5"/>
          </p:nvPr>
        </p:nvSpPr>
        <p:spPr>
          <a:xfrm>
            <a:off x="4917600" y="2199600"/>
            <a:ext cx="1839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38" name="Google Shape;438;p47"/>
          <p:cNvSpPr txBox="1">
            <a:spLocks noGrp="1"/>
          </p:cNvSpPr>
          <p:nvPr>
            <p:ph type="body" idx="6"/>
          </p:nvPr>
        </p:nvSpPr>
        <p:spPr>
          <a:xfrm>
            <a:off x="4917600" y="2613600"/>
            <a:ext cx="18396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39" name="Google Shape;439;p47"/>
          <p:cNvSpPr txBox="1">
            <a:spLocks noGrp="1"/>
          </p:cNvSpPr>
          <p:nvPr>
            <p:ph type="subTitle" idx="7"/>
          </p:nvPr>
        </p:nvSpPr>
        <p:spPr>
          <a:xfrm>
            <a:off x="7200000" y="2199600"/>
            <a:ext cx="18396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40" name="Google Shape;440;p47"/>
          <p:cNvSpPr txBox="1">
            <a:spLocks noGrp="1"/>
          </p:cNvSpPr>
          <p:nvPr>
            <p:ph type="body" idx="8"/>
          </p:nvPr>
        </p:nvSpPr>
        <p:spPr>
          <a:xfrm>
            <a:off x="7200000" y="2613600"/>
            <a:ext cx="1839600" cy="16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41" name="Google Shape;441;p47"/>
          <p:cNvSpPr txBox="1"/>
          <p:nvPr/>
        </p:nvSpPr>
        <p:spPr>
          <a:xfrm>
            <a:off x="504972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2" name="Google Shape;442;p47"/>
          <p:cNvSpPr/>
          <p:nvPr/>
        </p:nvSpPr>
        <p:spPr>
          <a:xfrm>
            <a:off x="2660514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"/>
          <p:cNvSpPr txBox="1"/>
          <p:nvPr/>
        </p:nvSpPr>
        <p:spPr>
          <a:xfrm>
            <a:off x="2797922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4" name="Google Shape;444;p47"/>
          <p:cNvSpPr/>
          <p:nvPr/>
        </p:nvSpPr>
        <p:spPr>
          <a:xfrm>
            <a:off x="4953464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7"/>
          <p:cNvSpPr txBox="1"/>
          <p:nvPr/>
        </p:nvSpPr>
        <p:spPr>
          <a:xfrm>
            <a:off x="5090872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6" name="Google Shape;446;p47"/>
          <p:cNvSpPr/>
          <p:nvPr/>
        </p:nvSpPr>
        <p:spPr>
          <a:xfrm>
            <a:off x="7199989" y="1363824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7"/>
          <p:cNvSpPr txBox="1"/>
          <p:nvPr/>
        </p:nvSpPr>
        <p:spPr>
          <a:xfrm>
            <a:off x="7337397" y="1513220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48" name="Google Shape;448;p47"/>
          <p:cNvSpPr txBox="1">
            <a:spLocks noGrp="1"/>
          </p:cNvSpPr>
          <p:nvPr>
            <p:ph type="title"/>
          </p:nvPr>
        </p:nvSpPr>
        <p:spPr>
          <a:xfrm>
            <a:off x="363150" y="48952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1">
  <p:cSld name="CUSTOM_25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"/>
          <p:cNvSpPr txBox="1"/>
          <p:nvPr/>
        </p:nvSpPr>
        <p:spPr>
          <a:xfrm>
            <a:off x="462414" y="1665450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01</a:t>
            </a:r>
            <a:endParaRPr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451" name="Google Shape;451;p48"/>
          <p:cNvCxnSpPr/>
          <p:nvPr/>
        </p:nvCxnSpPr>
        <p:spPr>
          <a:xfrm>
            <a:off x="1117141" y="1878883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52" name="Google Shape;452;p48"/>
          <p:cNvSpPr txBox="1"/>
          <p:nvPr/>
        </p:nvSpPr>
        <p:spPr>
          <a:xfrm>
            <a:off x="2148851" y="1665450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02</a:t>
            </a:r>
            <a:endParaRPr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453" name="Google Shape;453;p48"/>
          <p:cNvCxnSpPr/>
          <p:nvPr/>
        </p:nvCxnSpPr>
        <p:spPr>
          <a:xfrm>
            <a:off x="2803578" y="1878883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54" name="Google Shape;454;p48"/>
          <p:cNvSpPr txBox="1"/>
          <p:nvPr/>
        </p:nvSpPr>
        <p:spPr>
          <a:xfrm>
            <a:off x="3877676" y="1665450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03</a:t>
            </a:r>
            <a:endParaRPr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455" name="Google Shape;455;p48"/>
          <p:cNvCxnSpPr/>
          <p:nvPr/>
        </p:nvCxnSpPr>
        <p:spPr>
          <a:xfrm>
            <a:off x="4532402" y="1878883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56" name="Google Shape;456;p48"/>
          <p:cNvSpPr txBox="1"/>
          <p:nvPr/>
        </p:nvSpPr>
        <p:spPr>
          <a:xfrm>
            <a:off x="5606500" y="1665450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04</a:t>
            </a:r>
            <a:endParaRPr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cxnSp>
        <p:nvCxnSpPr>
          <p:cNvPr id="457" name="Google Shape;457;p48"/>
          <p:cNvCxnSpPr/>
          <p:nvPr/>
        </p:nvCxnSpPr>
        <p:spPr>
          <a:xfrm>
            <a:off x="6261227" y="1878883"/>
            <a:ext cx="7377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58" name="Google Shape;458;p48"/>
          <p:cNvSpPr txBox="1"/>
          <p:nvPr/>
        </p:nvSpPr>
        <p:spPr>
          <a:xfrm>
            <a:off x="7292938" y="1665450"/>
            <a:ext cx="4515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05</a:t>
            </a:r>
            <a:endParaRPr>
              <a:solidFill>
                <a:schemeClr val="accen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459" name="Google Shape;459;p48"/>
          <p:cNvSpPr txBox="1">
            <a:spLocks noGrp="1"/>
          </p:cNvSpPr>
          <p:nvPr>
            <p:ph type="subTitle" idx="1"/>
          </p:nvPr>
        </p:nvSpPr>
        <p:spPr>
          <a:xfrm>
            <a:off x="588200" y="2092250"/>
            <a:ext cx="1266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body" idx="2"/>
          </p:nvPr>
        </p:nvSpPr>
        <p:spPr>
          <a:xfrm>
            <a:off x="588200" y="2703176"/>
            <a:ext cx="1266600" cy="16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61" name="Google Shape;461;p48"/>
          <p:cNvSpPr txBox="1">
            <a:spLocks noGrp="1"/>
          </p:cNvSpPr>
          <p:nvPr>
            <p:ph type="subTitle" idx="3"/>
          </p:nvPr>
        </p:nvSpPr>
        <p:spPr>
          <a:xfrm>
            <a:off x="2274597" y="2092250"/>
            <a:ext cx="1266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62" name="Google Shape;462;p48"/>
          <p:cNvSpPr txBox="1">
            <a:spLocks noGrp="1"/>
          </p:cNvSpPr>
          <p:nvPr>
            <p:ph type="body" idx="4"/>
          </p:nvPr>
        </p:nvSpPr>
        <p:spPr>
          <a:xfrm>
            <a:off x="2274597" y="2703176"/>
            <a:ext cx="1266600" cy="16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63" name="Google Shape;463;p48"/>
          <p:cNvSpPr txBox="1">
            <a:spLocks noGrp="1"/>
          </p:cNvSpPr>
          <p:nvPr>
            <p:ph type="subTitle" idx="5"/>
          </p:nvPr>
        </p:nvSpPr>
        <p:spPr>
          <a:xfrm>
            <a:off x="4003412" y="2092250"/>
            <a:ext cx="1266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64" name="Google Shape;464;p48"/>
          <p:cNvSpPr txBox="1">
            <a:spLocks noGrp="1"/>
          </p:cNvSpPr>
          <p:nvPr>
            <p:ph type="body" idx="6"/>
          </p:nvPr>
        </p:nvSpPr>
        <p:spPr>
          <a:xfrm>
            <a:off x="4003412" y="2703176"/>
            <a:ext cx="1266600" cy="16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65" name="Google Shape;465;p48"/>
          <p:cNvSpPr txBox="1">
            <a:spLocks noGrp="1"/>
          </p:cNvSpPr>
          <p:nvPr>
            <p:ph type="subTitle" idx="7"/>
          </p:nvPr>
        </p:nvSpPr>
        <p:spPr>
          <a:xfrm>
            <a:off x="5732228" y="2092250"/>
            <a:ext cx="1266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66" name="Google Shape;466;p48"/>
          <p:cNvSpPr txBox="1">
            <a:spLocks noGrp="1"/>
          </p:cNvSpPr>
          <p:nvPr>
            <p:ph type="body" idx="8"/>
          </p:nvPr>
        </p:nvSpPr>
        <p:spPr>
          <a:xfrm>
            <a:off x="5732228" y="2703176"/>
            <a:ext cx="1266600" cy="16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67" name="Google Shape;467;p48"/>
          <p:cNvSpPr txBox="1">
            <a:spLocks noGrp="1"/>
          </p:cNvSpPr>
          <p:nvPr>
            <p:ph type="subTitle" idx="9"/>
          </p:nvPr>
        </p:nvSpPr>
        <p:spPr>
          <a:xfrm>
            <a:off x="7418625" y="2092250"/>
            <a:ext cx="1266600" cy="6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68" name="Google Shape;468;p48"/>
          <p:cNvSpPr txBox="1">
            <a:spLocks noGrp="1"/>
          </p:cNvSpPr>
          <p:nvPr>
            <p:ph type="body" idx="13"/>
          </p:nvPr>
        </p:nvSpPr>
        <p:spPr>
          <a:xfrm>
            <a:off x="7418625" y="2703176"/>
            <a:ext cx="1266600" cy="16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69" name="Google Shape;469;p48"/>
          <p:cNvSpPr txBox="1">
            <a:spLocks noGrp="1"/>
          </p:cNvSpPr>
          <p:nvPr>
            <p:ph type="title"/>
          </p:nvPr>
        </p:nvSpPr>
        <p:spPr>
          <a:xfrm>
            <a:off x="267525" y="584100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2">
  <p:cSld name="CUSTOM_23"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9"/>
          <p:cNvSpPr/>
          <p:nvPr/>
        </p:nvSpPr>
        <p:spPr>
          <a:xfrm>
            <a:off x="950889" y="115653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9"/>
          <p:cNvSpPr txBox="1">
            <a:spLocks noGrp="1"/>
          </p:cNvSpPr>
          <p:nvPr>
            <p:ph type="subTitle" idx="1"/>
          </p:nvPr>
        </p:nvSpPr>
        <p:spPr>
          <a:xfrm>
            <a:off x="582800" y="200946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73" name="Google Shape;473;p49"/>
          <p:cNvSpPr txBox="1">
            <a:spLocks noGrp="1"/>
          </p:cNvSpPr>
          <p:nvPr>
            <p:ph type="body" idx="2"/>
          </p:nvPr>
        </p:nvSpPr>
        <p:spPr>
          <a:xfrm>
            <a:off x="582800" y="254616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74" name="Google Shape;474;p49"/>
          <p:cNvSpPr txBox="1"/>
          <p:nvPr/>
        </p:nvSpPr>
        <p:spPr>
          <a:xfrm>
            <a:off x="1088297" y="130593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5" name="Google Shape;475;p49"/>
          <p:cNvSpPr/>
          <p:nvPr/>
        </p:nvSpPr>
        <p:spPr>
          <a:xfrm>
            <a:off x="2587814" y="200948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"/>
          <p:cNvSpPr txBox="1">
            <a:spLocks noGrp="1"/>
          </p:cNvSpPr>
          <p:nvPr>
            <p:ph type="subTitle" idx="3"/>
          </p:nvPr>
        </p:nvSpPr>
        <p:spPr>
          <a:xfrm>
            <a:off x="2219725" y="286241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77" name="Google Shape;477;p49"/>
          <p:cNvSpPr txBox="1">
            <a:spLocks noGrp="1"/>
          </p:cNvSpPr>
          <p:nvPr>
            <p:ph type="body" idx="4"/>
          </p:nvPr>
        </p:nvSpPr>
        <p:spPr>
          <a:xfrm>
            <a:off x="2219725" y="339911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78" name="Google Shape;478;p49"/>
          <p:cNvSpPr txBox="1"/>
          <p:nvPr/>
        </p:nvSpPr>
        <p:spPr>
          <a:xfrm>
            <a:off x="2725222" y="215888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79" name="Google Shape;479;p49"/>
          <p:cNvSpPr/>
          <p:nvPr/>
        </p:nvSpPr>
        <p:spPr>
          <a:xfrm>
            <a:off x="4224739" y="115653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49"/>
          <p:cNvSpPr txBox="1">
            <a:spLocks noGrp="1"/>
          </p:cNvSpPr>
          <p:nvPr>
            <p:ph type="subTitle" idx="5"/>
          </p:nvPr>
        </p:nvSpPr>
        <p:spPr>
          <a:xfrm>
            <a:off x="3856650" y="200946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81" name="Google Shape;481;p49"/>
          <p:cNvSpPr txBox="1">
            <a:spLocks noGrp="1"/>
          </p:cNvSpPr>
          <p:nvPr>
            <p:ph type="body" idx="6"/>
          </p:nvPr>
        </p:nvSpPr>
        <p:spPr>
          <a:xfrm>
            <a:off x="3856650" y="254616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82" name="Google Shape;482;p49"/>
          <p:cNvSpPr txBox="1"/>
          <p:nvPr/>
        </p:nvSpPr>
        <p:spPr>
          <a:xfrm>
            <a:off x="4362147" y="130593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3" name="Google Shape;483;p49"/>
          <p:cNvSpPr/>
          <p:nvPr/>
        </p:nvSpPr>
        <p:spPr>
          <a:xfrm>
            <a:off x="5861664" y="2009487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49"/>
          <p:cNvSpPr txBox="1">
            <a:spLocks noGrp="1"/>
          </p:cNvSpPr>
          <p:nvPr>
            <p:ph type="subTitle" idx="7"/>
          </p:nvPr>
        </p:nvSpPr>
        <p:spPr>
          <a:xfrm>
            <a:off x="5493575" y="2862413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body" idx="8"/>
          </p:nvPr>
        </p:nvSpPr>
        <p:spPr>
          <a:xfrm>
            <a:off x="5493575" y="3399113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86" name="Google Shape;486;p49"/>
          <p:cNvSpPr txBox="1"/>
          <p:nvPr/>
        </p:nvSpPr>
        <p:spPr>
          <a:xfrm>
            <a:off x="5999072" y="2158882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87" name="Google Shape;487;p49"/>
          <p:cNvSpPr/>
          <p:nvPr/>
        </p:nvSpPr>
        <p:spPr>
          <a:xfrm>
            <a:off x="7498589" y="1157112"/>
            <a:ext cx="712200" cy="7122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9"/>
          <p:cNvSpPr txBox="1">
            <a:spLocks noGrp="1"/>
          </p:cNvSpPr>
          <p:nvPr>
            <p:ph type="subTitle" idx="9"/>
          </p:nvPr>
        </p:nvSpPr>
        <p:spPr>
          <a:xfrm>
            <a:off x="7130500" y="2010038"/>
            <a:ext cx="1448400" cy="5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89" name="Google Shape;489;p49"/>
          <p:cNvSpPr txBox="1">
            <a:spLocks noGrp="1"/>
          </p:cNvSpPr>
          <p:nvPr>
            <p:ph type="body" idx="13"/>
          </p:nvPr>
        </p:nvSpPr>
        <p:spPr>
          <a:xfrm>
            <a:off x="7130500" y="2546738"/>
            <a:ext cx="1448400" cy="137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90" name="Google Shape;490;p49"/>
          <p:cNvSpPr txBox="1"/>
          <p:nvPr/>
        </p:nvSpPr>
        <p:spPr>
          <a:xfrm>
            <a:off x="7635997" y="1306507"/>
            <a:ext cx="437400" cy="4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24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1" name="Google Shape;491;p49"/>
          <p:cNvSpPr txBox="1">
            <a:spLocks noGrp="1"/>
          </p:cNvSpPr>
          <p:nvPr>
            <p:ph type="title"/>
          </p:nvPr>
        </p:nvSpPr>
        <p:spPr>
          <a:xfrm>
            <a:off x="363150" y="326475"/>
            <a:ext cx="8417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Agenda slide - v3">
  <p:cSld name="CUSTOM_24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"/>
          <p:cNvSpPr/>
          <p:nvPr/>
        </p:nvSpPr>
        <p:spPr>
          <a:xfrm>
            <a:off x="350333" y="797288"/>
            <a:ext cx="2379000" cy="1623000"/>
          </a:xfrm>
          <a:prstGeom prst="roundRect">
            <a:avLst>
              <a:gd name="adj" fmla="val 747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50"/>
          <p:cNvSpPr/>
          <p:nvPr/>
        </p:nvSpPr>
        <p:spPr>
          <a:xfrm>
            <a:off x="1951890" y="462063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50"/>
          <p:cNvSpPr txBox="1"/>
          <p:nvPr/>
        </p:nvSpPr>
        <p:spPr>
          <a:xfrm>
            <a:off x="2069677" y="590125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01</a:t>
            </a:r>
            <a:endParaRPr sz="1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96" name="Google Shape;496;p50"/>
          <p:cNvSpPr txBox="1">
            <a:spLocks noGrp="1"/>
          </p:cNvSpPr>
          <p:nvPr>
            <p:ph type="subTitle" idx="1"/>
          </p:nvPr>
        </p:nvSpPr>
        <p:spPr>
          <a:xfrm>
            <a:off x="442901" y="1112008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497" name="Google Shape;497;p50"/>
          <p:cNvSpPr txBox="1">
            <a:spLocks noGrp="1"/>
          </p:cNvSpPr>
          <p:nvPr>
            <p:ph type="body" idx="2"/>
          </p:nvPr>
        </p:nvSpPr>
        <p:spPr>
          <a:xfrm>
            <a:off x="442901" y="1665714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498" name="Google Shape;498;p50"/>
          <p:cNvSpPr/>
          <p:nvPr/>
        </p:nvSpPr>
        <p:spPr>
          <a:xfrm>
            <a:off x="3056318" y="797288"/>
            <a:ext cx="2379000" cy="1623000"/>
          </a:xfrm>
          <a:prstGeom prst="roundRect">
            <a:avLst>
              <a:gd name="adj" fmla="val 7462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50"/>
          <p:cNvSpPr/>
          <p:nvPr/>
        </p:nvSpPr>
        <p:spPr>
          <a:xfrm>
            <a:off x="4657875" y="462063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50"/>
          <p:cNvSpPr txBox="1"/>
          <p:nvPr/>
        </p:nvSpPr>
        <p:spPr>
          <a:xfrm>
            <a:off x="4775662" y="590125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02</a:t>
            </a:r>
            <a:endParaRPr sz="1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1" name="Google Shape;501;p50"/>
          <p:cNvSpPr txBox="1">
            <a:spLocks noGrp="1"/>
          </p:cNvSpPr>
          <p:nvPr>
            <p:ph type="subTitle" idx="3"/>
          </p:nvPr>
        </p:nvSpPr>
        <p:spPr>
          <a:xfrm>
            <a:off x="3148886" y="1112008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502" name="Google Shape;502;p50"/>
          <p:cNvSpPr txBox="1">
            <a:spLocks noGrp="1"/>
          </p:cNvSpPr>
          <p:nvPr>
            <p:ph type="body" idx="4"/>
          </p:nvPr>
        </p:nvSpPr>
        <p:spPr>
          <a:xfrm>
            <a:off x="3148886" y="1665714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03" name="Google Shape;503;p50"/>
          <p:cNvSpPr/>
          <p:nvPr/>
        </p:nvSpPr>
        <p:spPr>
          <a:xfrm>
            <a:off x="5762303" y="797288"/>
            <a:ext cx="2379000" cy="1623000"/>
          </a:xfrm>
          <a:prstGeom prst="roundRect">
            <a:avLst>
              <a:gd name="adj" fmla="val 6951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50"/>
          <p:cNvSpPr/>
          <p:nvPr/>
        </p:nvSpPr>
        <p:spPr>
          <a:xfrm>
            <a:off x="7363860" y="462063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50"/>
          <p:cNvSpPr txBox="1"/>
          <p:nvPr/>
        </p:nvSpPr>
        <p:spPr>
          <a:xfrm>
            <a:off x="7481647" y="590125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03</a:t>
            </a:r>
            <a:endParaRPr sz="1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06" name="Google Shape;506;p50"/>
          <p:cNvSpPr txBox="1">
            <a:spLocks noGrp="1"/>
          </p:cNvSpPr>
          <p:nvPr>
            <p:ph type="subTitle" idx="5"/>
          </p:nvPr>
        </p:nvSpPr>
        <p:spPr>
          <a:xfrm>
            <a:off x="5854871" y="1112008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507" name="Google Shape;507;p50"/>
          <p:cNvSpPr txBox="1">
            <a:spLocks noGrp="1"/>
          </p:cNvSpPr>
          <p:nvPr>
            <p:ph type="body" idx="6"/>
          </p:nvPr>
        </p:nvSpPr>
        <p:spPr>
          <a:xfrm>
            <a:off x="5854871" y="1665714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08" name="Google Shape;508;p50"/>
          <p:cNvSpPr/>
          <p:nvPr/>
        </p:nvSpPr>
        <p:spPr>
          <a:xfrm>
            <a:off x="3605538" y="3058436"/>
            <a:ext cx="2379000" cy="1623000"/>
          </a:xfrm>
          <a:prstGeom prst="roundRect">
            <a:avLst>
              <a:gd name="adj" fmla="val 6898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50"/>
          <p:cNvSpPr/>
          <p:nvPr/>
        </p:nvSpPr>
        <p:spPr>
          <a:xfrm>
            <a:off x="5207095" y="2723211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50"/>
          <p:cNvSpPr txBox="1"/>
          <p:nvPr/>
        </p:nvSpPr>
        <p:spPr>
          <a:xfrm>
            <a:off x="5324882" y="2851274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04</a:t>
            </a:r>
            <a:endParaRPr sz="1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11" name="Google Shape;511;p50"/>
          <p:cNvSpPr txBox="1">
            <a:spLocks noGrp="1"/>
          </p:cNvSpPr>
          <p:nvPr>
            <p:ph type="subTitle" idx="7"/>
          </p:nvPr>
        </p:nvSpPr>
        <p:spPr>
          <a:xfrm>
            <a:off x="3698106" y="3373156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512" name="Google Shape;512;p50"/>
          <p:cNvSpPr txBox="1">
            <a:spLocks noGrp="1"/>
          </p:cNvSpPr>
          <p:nvPr>
            <p:ph type="body" idx="8"/>
          </p:nvPr>
        </p:nvSpPr>
        <p:spPr>
          <a:xfrm>
            <a:off x="3698106" y="3926862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13" name="Google Shape;513;p50"/>
          <p:cNvSpPr/>
          <p:nvPr/>
        </p:nvSpPr>
        <p:spPr>
          <a:xfrm>
            <a:off x="6414663" y="3058436"/>
            <a:ext cx="2379000" cy="1623000"/>
          </a:xfrm>
          <a:prstGeom prst="roundRect">
            <a:avLst>
              <a:gd name="adj" fmla="val 7925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50"/>
          <p:cNvSpPr/>
          <p:nvPr/>
        </p:nvSpPr>
        <p:spPr>
          <a:xfrm>
            <a:off x="8016220" y="2723211"/>
            <a:ext cx="610500" cy="610500"/>
          </a:xfrm>
          <a:prstGeom prst="roundRect">
            <a:avLst>
              <a:gd name="adj" fmla="val 22758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50"/>
          <p:cNvSpPr txBox="1"/>
          <p:nvPr/>
        </p:nvSpPr>
        <p:spPr>
          <a:xfrm>
            <a:off x="8134007" y="2851274"/>
            <a:ext cx="3750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05</a:t>
            </a:r>
            <a:endParaRPr sz="1800" b="1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516" name="Google Shape;516;p50"/>
          <p:cNvSpPr txBox="1">
            <a:spLocks noGrp="1"/>
          </p:cNvSpPr>
          <p:nvPr>
            <p:ph type="subTitle" idx="9"/>
          </p:nvPr>
        </p:nvSpPr>
        <p:spPr>
          <a:xfrm>
            <a:off x="6507231" y="3373156"/>
            <a:ext cx="20778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517" name="Google Shape;517;p50"/>
          <p:cNvSpPr txBox="1">
            <a:spLocks noGrp="1"/>
          </p:cNvSpPr>
          <p:nvPr>
            <p:ph type="body" idx="13"/>
          </p:nvPr>
        </p:nvSpPr>
        <p:spPr>
          <a:xfrm>
            <a:off x="6507231" y="3926862"/>
            <a:ext cx="20778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518" name="Google Shape;518;p50"/>
          <p:cNvSpPr txBox="1">
            <a:spLocks noGrp="1"/>
          </p:cNvSpPr>
          <p:nvPr>
            <p:ph type="title"/>
          </p:nvPr>
        </p:nvSpPr>
        <p:spPr>
          <a:xfrm>
            <a:off x="350325" y="3058438"/>
            <a:ext cx="3031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6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1"/>
          <p:cNvSpPr txBox="1">
            <a:spLocks noGrp="1"/>
          </p:cNvSpPr>
          <p:nvPr>
            <p:ph type="title"/>
          </p:nvPr>
        </p:nvSpPr>
        <p:spPr>
          <a:xfrm>
            <a:off x="395375" y="2298150"/>
            <a:ext cx="4479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21" name="Google Shape;521;p51"/>
          <p:cNvSpPr/>
          <p:nvPr/>
        </p:nvSpPr>
        <p:spPr>
          <a:xfrm>
            <a:off x="5358825" y="685950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51"/>
          <p:cNvSpPr/>
          <p:nvPr/>
        </p:nvSpPr>
        <p:spPr>
          <a:xfrm>
            <a:off x="5358875" y="179517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51"/>
          <p:cNvSpPr/>
          <p:nvPr/>
        </p:nvSpPr>
        <p:spPr>
          <a:xfrm>
            <a:off x="5358925" y="2904388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51"/>
          <p:cNvSpPr/>
          <p:nvPr/>
        </p:nvSpPr>
        <p:spPr>
          <a:xfrm>
            <a:off x="5358825" y="4013613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51"/>
          <p:cNvSpPr txBox="1">
            <a:spLocks noGrp="1"/>
          </p:cNvSpPr>
          <p:nvPr>
            <p:ph type="body" idx="1"/>
          </p:nvPr>
        </p:nvSpPr>
        <p:spPr>
          <a:xfrm>
            <a:off x="6029075" y="567300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6" name="Google Shape;526;p51"/>
          <p:cNvSpPr txBox="1">
            <a:spLocks noGrp="1"/>
          </p:cNvSpPr>
          <p:nvPr>
            <p:ph type="body" idx="2"/>
          </p:nvPr>
        </p:nvSpPr>
        <p:spPr>
          <a:xfrm>
            <a:off x="6029104" y="1676528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7" name="Google Shape;527;p51"/>
          <p:cNvSpPr txBox="1">
            <a:spLocks noGrp="1"/>
          </p:cNvSpPr>
          <p:nvPr>
            <p:ph type="body" idx="3"/>
          </p:nvPr>
        </p:nvSpPr>
        <p:spPr>
          <a:xfrm>
            <a:off x="6029134" y="2785744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51"/>
          <p:cNvSpPr txBox="1">
            <a:spLocks noGrp="1"/>
          </p:cNvSpPr>
          <p:nvPr>
            <p:ph type="body" idx="4"/>
          </p:nvPr>
        </p:nvSpPr>
        <p:spPr>
          <a:xfrm>
            <a:off x="6029075" y="3894973"/>
            <a:ext cx="23940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9" name="Google Shape;529;p51"/>
          <p:cNvSpPr txBox="1">
            <a:spLocks noGrp="1"/>
          </p:cNvSpPr>
          <p:nvPr>
            <p:ph type="subTitle" idx="5"/>
          </p:nvPr>
        </p:nvSpPr>
        <p:spPr>
          <a:xfrm>
            <a:off x="5426175" y="760350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30" name="Google Shape;530;p51"/>
          <p:cNvSpPr txBox="1">
            <a:spLocks noGrp="1"/>
          </p:cNvSpPr>
          <p:nvPr>
            <p:ph type="subTitle" idx="6"/>
          </p:nvPr>
        </p:nvSpPr>
        <p:spPr>
          <a:xfrm>
            <a:off x="5426175" y="1869575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31" name="Google Shape;531;p51"/>
          <p:cNvSpPr txBox="1">
            <a:spLocks noGrp="1"/>
          </p:cNvSpPr>
          <p:nvPr>
            <p:ph type="subTitle" idx="7"/>
          </p:nvPr>
        </p:nvSpPr>
        <p:spPr>
          <a:xfrm>
            <a:off x="5426175" y="2978800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32" name="Google Shape;532;p51"/>
          <p:cNvSpPr txBox="1">
            <a:spLocks noGrp="1"/>
          </p:cNvSpPr>
          <p:nvPr>
            <p:ph type="subTitle" idx="8"/>
          </p:nvPr>
        </p:nvSpPr>
        <p:spPr>
          <a:xfrm>
            <a:off x="5426175" y="4088025"/>
            <a:ext cx="318900" cy="30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 userDrawn="1">
  <p:cSld name="CUSTOM_27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igura a mano libera: forma 2">
            <a:extLst>
              <a:ext uri="{FF2B5EF4-FFF2-40B4-BE49-F238E27FC236}">
                <a16:creationId xmlns:a16="http://schemas.microsoft.com/office/drawing/2014/main" id="{C566D3B6-9B81-7A2E-CE89-95244CDB7937}"/>
              </a:ext>
            </a:extLst>
          </p:cNvPr>
          <p:cNvSpPr/>
          <p:nvPr userDrawn="1"/>
        </p:nvSpPr>
        <p:spPr>
          <a:xfrm>
            <a:off x="0" y="0"/>
            <a:ext cx="4796450" cy="5143625"/>
          </a:xfrm>
          <a:custGeom>
            <a:avLst/>
            <a:gdLst>
              <a:gd name="connsiteX0" fmla="*/ 0 w 4796450"/>
              <a:gd name="connsiteY0" fmla="*/ 0 h 5143625"/>
              <a:gd name="connsiteX1" fmla="*/ 1457960 w 4796450"/>
              <a:gd name="connsiteY1" fmla="*/ 0 h 5143625"/>
              <a:gd name="connsiteX2" fmla="*/ 1457960 w 4796450"/>
              <a:gd name="connsiteY2" fmla="*/ 125 h 5143625"/>
              <a:gd name="connsiteX3" fmla="*/ 4278146 w 4796450"/>
              <a:gd name="connsiteY3" fmla="*/ 125 h 5143625"/>
              <a:gd name="connsiteX4" fmla="*/ 4796450 w 4796450"/>
              <a:gd name="connsiteY4" fmla="*/ 518429 h 5143625"/>
              <a:gd name="connsiteX5" fmla="*/ 4796450 w 4796450"/>
              <a:gd name="connsiteY5" fmla="*/ 4625321 h 5143625"/>
              <a:gd name="connsiteX6" fmla="*/ 4278146 w 4796450"/>
              <a:gd name="connsiteY6" fmla="*/ 5143625 h 5143625"/>
              <a:gd name="connsiteX7" fmla="*/ 518304 w 4796450"/>
              <a:gd name="connsiteY7" fmla="*/ 5143625 h 5143625"/>
              <a:gd name="connsiteX8" fmla="*/ 517064 w 4796450"/>
              <a:gd name="connsiteY8" fmla="*/ 5143500 h 5143625"/>
              <a:gd name="connsiteX9" fmla="*/ 0 w 4796450"/>
              <a:gd name="connsiteY9" fmla="*/ 5143500 h 5143625"/>
              <a:gd name="connsiteX10" fmla="*/ 0 w 4796450"/>
              <a:gd name="connsiteY10" fmla="*/ 4625321 h 5143625"/>
              <a:gd name="connsiteX11" fmla="*/ 0 w 4796450"/>
              <a:gd name="connsiteY11" fmla="*/ 518429 h 514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96450" h="5143625">
                <a:moveTo>
                  <a:pt x="0" y="0"/>
                </a:moveTo>
                <a:lnTo>
                  <a:pt x="1457960" y="0"/>
                </a:lnTo>
                <a:lnTo>
                  <a:pt x="1457960" y="125"/>
                </a:lnTo>
                <a:lnTo>
                  <a:pt x="4278146" y="125"/>
                </a:lnTo>
                <a:cubicBezTo>
                  <a:pt x="4564397" y="125"/>
                  <a:pt x="4796450" y="232178"/>
                  <a:pt x="4796450" y="518429"/>
                </a:cubicBezTo>
                <a:lnTo>
                  <a:pt x="4796450" y="4625321"/>
                </a:lnTo>
                <a:cubicBezTo>
                  <a:pt x="4796450" y="4911572"/>
                  <a:pt x="4564397" y="5143625"/>
                  <a:pt x="4278146" y="5143625"/>
                </a:cubicBezTo>
                <a:lnTo>
                  <a:pt x="518304" y="5143625"/>
                </a:lnTo>
                <a:lnTo>
                  <a:pt x="517064" y="5143500"/>
                </a:lnTo>
                <a:lnTo>
                  <a:pt x="0" y="5143500"/>
                </a:lnTo>
                <a:lnTo>
                  <a:pt x="0" y="4625321"/>
                </a:lnTo>
                <a:lnTo>
                  <a:pt x="0" y="51842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sp>
        <p:nvSpPr>
          <p:cNvPr id="534" name="Google Shape;534;p52"/>
          <p:cNvSpPr/>
          <p:nvPr/>
        </p:nvSpPr>
        <p:spPr>
          <a:xfrm>
            <a:off x="5400425" y="346900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35" name="Google Shape;535;p52"/>
          <p:cNvSpPr/>
          <p:nvPr userDrawn="1"/>
        </p:nvSpPr>
        <p:spPr>
          <a:xfrm>
            <a:off x="5551888" y="545950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36" name="Google Shape;536;p52"/>
          <p:cNvSpPr txBox="1">
            <a:spLocks noGrp="1"/>
          </p:cNvSpPr>
          <p:nvPr>
            <p:ph type="body" idx="1"/>
          </p:nvPr>
        </p:nvSpPr>
        <p:spPr>
          <a:xfrm>
            <a:off x="6318163" y="462563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52"/>
          <p:cNvSpPr/>
          <p:nvPr/>
        </p:nvSpPr>
        <p:spPr>
          <a:xfrm>
            <a:off x="5400425" y="1450925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38" name="Google Shape;538;p52"/>
          <p:cNvSpPr/>
          <p:nvPr/>
        </p:nvSpPr>
        <p:spPr>
          <a:xfrm>
            <a:off x="5551888" y="1649975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39" name="Google Shape;539;p52"/>
          <p:cNvSpPr/>
          <p:nvPr/>
        </p:nvSpPr>
        <p:spPr>
          <a:xfrm>
            <a:off x="5400425" y="2637600"/>
            <a:ext cx="3358800" cy="972300"/>
          </a:xfrm>
          <a:prstGeom prst="roundRect">
            <a:avLst>
              <a:gd name="adj" fmla="val 1428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0" name="Google Shape;540;p52"/>
          <p:cNvSpPr/>
          <p:nvPr/>
        </p:nvSpPr>
        <p:spPr>
          <a:xfrm>
            <a:off x="5551888" y="2836650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2" name="Google Shape;542;p52"/>
          <p:cNvSpPr/>
          <p:nvPr/>
        </p:nvSpPr>
        <p:spPr>
          <a:xfrm>
            <a:off x="5551888" y="4023325"/>
            <a:ext cx="574200" cy="574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44" name="Google Shape;544;p52"/>
          <p:cNvSpPr txBox="1">
            <a:spLocks noGrp="1"/>
          </p:cNvSpPr>
          <p:nvPr>
            <p:ph type="title"/>
          </p:nvPr>
        </p:nvSpPr>
        <p:spPr>
          <a:xfrm>
            <a:off x="515625" y="2298275"/>
            <a:ext cx="3756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45" name="Google Shape;545;p52"/>
          <p:cNvSpPr txBox="1">
            <a:spLocks noGrp="1"/>
          </p:cNvSpPr>
          <p:nvPr>
            <p:ph type="body" idx="2"/>
          </p:nvPr>
        </p:nvSpPr>
        <p:spPr>
          <a:xfrm>
            <a:off x="6318163" y="1550088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6" name="Google Shape;546;p52"/>
          <p:cNvSpPr txBox="1">
            <a:spLocks noGrp="1"/>
          </p:cNvSpPr>
          <p:nvPr>
            <p:ph type="body" idx="3"/>
          </p:nvPr>
        </p:nvSpPr>
        <p:spPr>
          <a:xfrm>
            <a:off x="6318163" y="2753413"/>
            <a:ext cx="22896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 type="tx">
  <p:cSld name="TITLE_AND_BOD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 rot="10800000">
            <a:off x="356100" y="-50"/>
            <a:ext cx="8787900" cy="1431000"/>
          </a:xfrm>
          <a:prstGeom prst="round1Rect">
            <a:avLst>
              <a:gd name="adj" fmla="val 2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ctrTitle"/>
          </p:nvPr>
        </p:nvSpPr>
        <p:spPr>
          <a:xfrm>
            <a:off x="778850" y="299625"/>
            <a:ext cx="7915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778850" y="1623851"/>
            <a:ext cx="7915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778850" y="2710288"/>
            <a:ext cx="7915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3"/>
          </p:nvPr>
        </p:nvSpPr>
        <p:spPr>
          <a:xfrm>
            <a:off x="778850" y="3796724"/>
            <a:ext cx="7915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28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3"/>
          <p:cNvSpPr/>
          <p:nvPr/>
        </p:nvSpPr>
        <p:spPr>
          <a:xfrm rot="-5400000">
            <a:off x="1981500" y="-2030400"/>
            <a:ext cx="5211300" cy="9204300"/>
          </a:xfrm>
          <a:prstGeom prst="round1Rect">
            <a:avLst>
              <a:gd name="adj" fmla="val 14121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53"/>
          <p:cNvSpPr/>
          <p:nvPr/>
        </p:nvSpPr>
        <p:spPr>
          <a:xfrm rot="10800000">
            <a:off x="2892658" y="1730667"/>
            <a:ext cx="3345000" cy="972300"/>
          </a:xfrm>
          <a:prstGeom prst="round1Rect">
            <a:avLst>
              <a:gd name="adj" fmla="val 265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53"/>
          <p:cNvSpPr/>
          <p:nvPr/>
        </p:nvSpPr>
        <p:spPr>
          <a:xfrm rot="10800000">
            <a:off x="2892658" y="2760346"/>
            <a:ext cx="3345000" cy="972300"/>
          </a:xfrm>
          <a:prstGeom prst="round1Rect">
            <a:avLst>
              <a:gd name="adj" fmla="val 265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53"/>
          <p:cNvSpPr/>
          <p:nvPr/>
        </p:nvSpPr>
        <p:spPr>
          <a:xfrm rot="10800000">
            <a:off x="2906347" y="3790025"/>
            <a:ext cx="3345000" cy="972300"/>
          </a:xfrm>
          <a:prstGeom prst="round1Rect">
            <a:avLst>
              <a:gd name="adj" fmla="val 2651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3"/>
          <p:cNvSpPr txBox="1">
            <a:spLocks noGrp="1"/>
          </p:cNvSpPr>
          <p:nvPr>
            <p:ph type="title"/>
          </p:nvPr>
        </p:nvSpPr>
        <p:spPr>
          <a:xfrm>
            <a:off x="1891975" y="498250"/>
            <a:ext cx="5360100" cy="87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58" name="Google Shape;558;p53"/>
          <p:cNvSpPr txBox="1">
            <a:spLocks noGrp="1"/>
          </p:cNvSpPr>
          <p:nvPr>
            <p:ph type="body" idx="1"/>
          </p:nvPr>
        </p:nvSpPr>
        <p:spPr>
          <a:xfrm>
            <a:off x="3793042" y="1871375"/>
            <a:ext cx="2282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53"/>
          <p:cNvSpPr/>
          <p:nvPr/>
        </p:nvSpPr>
        <p:spPr>
          <a:xfrm>
            <a:off x="3111800" y="1990013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0" name="Google Shape;560;p53"/>
          <p:cNvSpPr txBox="1">
            <a:spLocks noGrp="1"/>
          </p:cNvSpPr>
          <p:nvPr>
            <p:ph type="body" idx="2"/>
          </p:nvPr>
        </p:nvSpPr>
        <p:spPr>
          <a:xfrm>
            <a:off x="3789361" y="2901042"/>
            <a:ext cx="2282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1" name="Google Shape;561;p53"/>
          <p:cNvSpPr/>
          <p:nvPr/>
        </p:nvSpPr>
        <p:spPr>
          <a:xfrm>
            <a:off x="3104900" y="301967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2" name="Google Shape;562;p53"/>
          <p:cNvSpPr txBox="1">
            <a:spLocks noGrp="1"/>
          </p:cNvSpPr>
          <p:nvPr>
            <p:ph type="body" idx="3"/>
          </p:nvPr>
        </p:nvSpPr>
        <p:spPr>
          <a:xfrm>
            <a:off x="3786000" y="3930722"/>
            <a:ext cx="22827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3" name="Google Shape;563;p53"/>
          <p:cNvSpPr/>
          <p:nvPr/>
        </p:nvSpPr>
        <p:spPr>
          <a:xfrm>
            <a:off x="3098600" y="4049350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4" name="Google Shape;564;p53"/>
          <p:cNvSpPr txBox="1">
            <a:spLocks noGrp="1"/>
          </p:cNvSpPr>
          <p:nvPr>
            <p:ph type="subTitle" idx="4"/>
          </p:nvPr>
        </p:nvSpPr>
        <p:spPr>
          <a:xfrm>
            <a:off x="3161000" y="2037725"/>
            <a:ext cx="355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65" name="Google Shape;565;p53"/>
          <p:cNvSpPr txBox="1">
            <a:spLocks noGrp="1"/>
          </p:cNvSpPr>
          <p:nvPr>
            <p:ph type="subTitle" idx="5"/>
          </p:nvPr>
        </p:nvSpPr>
        <p:spPr>
          <a:xfrm>
            <a:off x="3147800" y="3067400"/>
            <a:ext cx="355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66" name="Google Shape;566;p53"/>
          <p:cNvSpPr txBox="1">
            <a:spLocks noGrp="1"/>
          </p:cNvSpPr>
          <p:nvPr>
            <p:ph type="subTitle" idx="6"/>
          </p:nvPr>
        </p:nvSpPr>
        <p:spPr>
          <a:xfrm>
            <a:off x="3154100" y="4097075"/>
            <a:ext cx="3552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0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5"/>
          <p:cNvSpPr txBox="1">
            <a:spLocks noGrp="1"/>
          </p:cNvSpPr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83" name="Google Shape;583;p55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4" name="Google Shape;584;p55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5" name="Google Shape;585;p55"/>
          <p:cNvSpPr txBox="1">
            <a:spLocks noGrp="1"/>
          </p:cNvSpPr>
          <p:nvPr>
            <p:ph type="body" idx="1"/>
          </p:nvPr>
        </p:nvSpPr>
        <p:spPr>
          <a:xfrm>
            <a:off x="1536513" y="29309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6" name="Google Shape;586;p55"/>
          <p:cNvSpPr txBox="1">
            <a:spLocks noGrp="1"/>
          </p:cNvSpPr>
          <p:nvPr>
            <p:ph type="subTitle" idx="2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None/>
              <a:defRPr sz="14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587" name="Google Shape;587;p55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8" name="Google Shape;588;p55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9" name="Google Shape;589;p55"/>
          <p:cNvSpPr txBox="1">
            <a:spLocks noGrp="1"/>
          </p:cNvSpPr>
          <p:nvPr>
            <p:ph type="body" idx="3"/>
          </p:nvPr>
        </p:nvSpPr>
        <p:spPr>
          <a:xfrm>
            <a:off x="5047088" y="29309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0" name="Google Shape;590;p55"/>
          <p:cNvSpPr txBox="1">
            <a:spLocks noGrp="1"/>
          </p:cNvSpPr>
          <p:nvPr>
            <p:ph type="subTitle" idx="4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6"/>
          <p:cNvSpPr/>
          <p:nvPr/>
        </p:nvSpPr>
        <p:spPr>
          <a:xfrm>
            <a:off x="1387963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3" name="Google Shape;593;p56"/>
          <p:cNvSpPr/>
          <p:nvPr/>
        </p:nvSpPr>
        <p:spPr>
          <a:xfrm>
            <a:off x="2533825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56"/>
          <p:cNvSpPr txBox="1">
            <a:spLocks noGrp="1"/>
          </p:cNvSpPr>
          <p:nvPr>
            <p:ph type="body" idx="1"/>
          </p:nvPr>
        </p:nvSpPr>
        <p:spPr>
          <a:xfrm>
            <a:off x="1541551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5" name="Google Shape;595;p56"/>
          <p:cNvSpPr/>
          <p:nvPr/>
        </p:nvSpPr>
        <p:spPr>
          <a:xfrm>
            <a:off x="4898538" y="2791738"/>
            <a:ext cx="2857500" cy="9906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6" name="Google Shape;596;p56"/>
          <p:cNvSpPr/>
          <p:nvPr/>
        </p:nvSpPr>
        <p:spPr>
          <a:xfrm>
            <a:off x="6044400" y="2330513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7" name="Google Shape;597;p56"/>
          <p:cNvSpPr txBox="1">
            <a:spLocks noGrp="1"/>
          </p:cNvSpPr>
          <p:nvPr>
            <p:ph type="body" idx="2"/>
          </p:nvPr>
        </p:nvSpPr>
        <p:spPr>
          <a:xfrm>
            <a:off x="5052126" y="2955700"/>
            <a:ext cx="2550300" cy="66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98" name="Google Shape;598;p56"/>
          <p:cNvSpPr txBox="1">
            <a:spLocks noGrp="1"/>
          </p:cNvSpPr>
          <p:nvPr>
            <p:ph type="title"/>
          </p:nvPr>
        </p:nvSpPr>
        <p:spPr>
          <a:xfrm>
            <a:off x="994950" y="1056628"/>
            <a:ext cx="7154100" cy="11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599" name="Google Shape;599;p56"/>
          <p:cNvSpPr txBox="1">
            <a:spLocks noGrp="1"/>
          </p:cNvSpPr>
          <p:nvPr>
            <p:ph type="subTitle" idx="3"/>
          </p:nvPr>
        </p:nvSpPr>
        <p:spPr>
          <a:xfrm>
            <a:off x="2646013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00" name="Google Shape;600;p56"/>
          <p:cNvSpPr txBox="1">
            <a:spLocks noGrp="1"/>
          </p:cNvSpPr>
          <p:nvPr>
            <p:ph type="subTitle" idx="4"/>
          </p:nvPr>
        </p:nvSpPr>
        <p:spPr>
          <a:xfrm>
            <a:off x="6156588" y="2451563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2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7"/>
          <p:cNvSpPr/>
          <p:nvPr/>
        </p:nvSpPr>
        <p:spPr>
          <a:xfrm>
            <a:off x="3910750" y="125"/>
            <a:ext cx="6695100" cy="5143500"/>
          </a:xfrm>
          <a:prstGeom prst="roundRect">
            <a:avLst>
              <a:gd name="adj" fmla="val 64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03" name="Google Shape;603;p57"/>
          <p:cNvSpPr/>
          <p:nvPr/>
        </p:nvSpPr>
        <p:spPr>
          <a:xfrm>
            <a:off x="4902600" y="2628825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4" name="Google Shape;604;p57"/>
          <p:cNvSpPr txBox="1">
            <a:spLocks noGrp="1"/>
          </p:cNvSpPr>
          <p:nvPr>
            <p:ph type="title"/>
          </p:nvPr>
        </p:nvSpPr>
        <p:spPr>
          <a:xfrm>
            <a:off x="600625" y="2288275"/>
            <a:ext cx="2662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05" name="Google Shape;605;p57"/>
          <p:cNvSpPr/>
          <p:nvPr/>
        </p:nvSpPr>
        <p:spPr>
          <a:xfrm>
            <a:off x="4902600" y="410375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6" name="Google Shape;606;p57"/>
          <p:cNvSpPr/>
          <p:nvPr/>
        </p:nvSpPr>
        <p:spPr>
          <a:xfrm>
            <a:off x="4902600" y="1519588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4902600" y="3738050"/>
            <a:ext cx="3358800" cy="9951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8" name="Google Shape;608;p57"/>
          <p:cNvSpPr/>
          <p:nvPr/>
        </p:nvSpPr>
        <p:spPr>
          <a:xfrm>
            <a:off x="5058525" y="68112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9" name="Google Shape;609;p57"/>
          <p:cNvSpPr txBox="1">
            <a:spLocks noGrp="1"/>
          </p:cNvSpPr>
          <p:nvPr>
            <p:ph type="body" idx="1"/>
          </p:nvPr>
        </p:nvSpPr>
        <p:spPr>
          <a:xfrm>
            <a:off x="5697100" y="564300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10" name="Google Shape;610;p57"/>
          <p:cNvSpPr/>
          <p:nvPr/>
        </p:nvSpPr>
        <p:spPr>
          <a:xfrm>
            <a:off x="5045625" y="1785525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1" name="Google Shape;611;p57"/>
          <p:cNvSpPr txBox="1">
            <a:spLocks noGrp="1"/>
          </p:cNvSpPr>
          <p:nvPr>
            <p:ph type="body" idx="2"/>
          </p:nvPr>
        </p:nvSpPr>
        <p:spPr>
          <a:xfrm>
            <a:off x="5697100" y="1668703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12" name="Google Shape;612;p57"/>
          <p:cNvSpPr/>
          <p:nvPr/>
        </p:nvSpPr>
        <p:spPr>
          <a:xfrm>
            <a:off x="5045625" y="2894150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3" name="Google Shape;613;p57"/>
          <p:cNvSpPr txBox="1">
            <a:spLocks noGrp="1"/>
          </p:cNvSpPr>
          <p:nvPr>
            <p:ph type="body" idx="3"/>
          </p:nvPr>
        </p:nvSpPr>
        <p:spPr>
          <a:xfrm>
            <a:off x="5697100" y="2777332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14" name="Google Shape;614;p57"/>
          <p:cNvSpPr/>
          <p:nvPr/>
        </p:nvSpPr>
        <p:spPr>
          <a:xfrm>
            <a:off x="5045625" y="4003963"/>
            <a:ext cx="453600" cy="453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5" name="Google Shape;615;p57"/>
          <p:cNvSpPr txBox="1">
            <a:spLocks noGrp="1"/>
          </p:cNvSpPr>
          <p:nvPr>
            <p:ph type="body" idx="4"/>
          </p:nvPr>
        </p:nvSpPr>
        <p:spPr>
          <a:xfrm>
            <a:off x="5697100" y="3887148"/>
            <a:ext cx="23793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16" name="Google Shape;616;p57"/>
          <p:cNvSpPr txBox="1">
            <a:spLocks noGrp="1"/>
          </p:cNvSpPr>
          <p:nvPr>
            <p:ph type="subTitle" idx="5"/>
          </p:nvPr>
        </p:nvSpPr>
        <p:spPr>
          <a:xfrm>
            <a:off x="5114625" y="7460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17" name="Google Shape;617;p57"/>
          <p:cNvSpPr txBox="1">
            <a:spLocks noGrp="1"/>
          </p:cNvSpPr>
          <p:nvPr>
            <p:ph type="subTitle" idx="6"/>
          </p:nvPr>
        </p:nvSpPr>
        <p:spPr>
          <a:xfrm>
            <a:off x="5101725" y="185530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18" name="Google Shape;618;p57"/>
          <p:cNvSpPr txBox="1">
            <a:spLocks noGrp="1"/>
          </p:cNvSpPr>
          <p:nvPr>
            <p:ph type="subTitle" idx="7"/>
          </p:nvPr>
        </p:nvSpPr>
        <p:spPr>
          <a:xfrm>
            <a:off x="5114625" y="296452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19" name="Google Shape;619;p57"/>
          <p:cNvSpPr txBox="1">
            <a:spLocks noGrp="1"/>
          </p:cNvSpPr>
          <p:nvPr>
            <p:ph type="subTitle" idx="8"/>
          </p:nvPr>
        </p:nvSpPr>
        <p:spPr>
          <a:xfrm>
            <a:off x="5101725" y="40737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4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9"/>
          <p:cNvSpPr/>
          <p:nvPr/>
        </p:nvSpPr>
        <p:spPr>
          <a:xfrm>
            <a:off x="0" y="1557100"/>
            <a:ext cx="9144000" cy="4186200"/>
          </a:xfrm>
          <a:prstGeom prst="roundRect">
            <a:avLst>
              <a:gd name="adj" fmla="val 64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1" name="Google Shape;641;p59"/>
          <p:cNvSpPr/>
          <p:nvPr/>
        </p:nvSpPr>
        <p:spPr>
          <a:xfrm rot="5400000">
            <a:off x="1640275" y="2671850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2" name="Google Shape;642;p59"/>
          <p:cNvSpPr txBox="1">
            <a:spLocks noGrp="1"/>
          </p:cNvSpPr>
          <p:nvPr>
            <p:ph type="body" idx="1"/>
          </p:nvPr>
        </p:nvSpPr>
        <p:spPr>
          <a:xfrm>
            <a:off x="747625" y="3397950"/>
            <a:ext cx="1839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3" name="Google Shape;643;p59"/>
          <p:cNvSpPr/>
          <p:nvPr/>
        </p:nvSpPr>
        <p:spPr>
          <a:xfrm rot="5400000">
            <a:off x="4434900" y="2671850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4" name="Google Shape;644;p59"/>
          <p:cNvSpPr txBox="1">
            <a:spLocks noGrp="1"/>
          </p:cNvSpPr>
          <p:nvPr>
            <p:ph type="body" idx="2"/>
          </p:nvPr>
        </p:nvSpPr>
        <p:spPr>
          <a:xfrm>
            <a:off x="3551100" y="3397950"/>
            <a:ext cx="1839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5" name="Google Shape;645;p59"/>
          <p:cNvSpPr/>
          <p:nvPr/>
        </p:nvSpPr>
        <p:spPr>
          <a:xfrm rot="5400000">
            <a:off x="7449425" y="2671850"/>
            <a:ext cx="54300" cy="924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6" name="Google Shape;646;p59"/>
          <p:cNvSpPr txBox="1">
            <a:spLocks noGrp="1"/>
          </p:cNvSpPr>
          <p:nvPr>
            <p:ph type="body" idx="3"/>
          </p:nvPr>
        </p:nvSpPr>
        <p:spPr>
          <a:xfrm>
            <a:off x="6565625" y="3397950"/>
            <a:ext cx="1839600" cy="6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59"/>
          <p:cNvSpPr txBox="1">
            <a:spLocks noGrp="1"/>
          </p:cNvSpPr>
          <p:nvPr>
            <p:ph type="title"/>
          </p:nvPr>
        </p:nvSpPr>
        <p:spPr>
          <a:xfrm>
            <a:off x="363150" y="361325"/>
            <a:ext cx="8417700" cy="8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48" name="Google Shape;648;p59"/>
          <p:cNvSpPr txBox="1">
            <a:spLocks noGrp="1"/>
          </p:cNvSpPr>
          <p:nvPr>
            <p:ph type="subTitle" idx="4"/>
          </p:nvPr>
        </p:nvSpPr>
        <p:spPr>
          <a:xfrm>
            <a:off x="1489975" y="2604650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49" name="Google Shape;649;p59"/>
          <p:cNvSpPr txBox="1">
            <a:spLocks noGrp="1"/>
          </p:cNvSpPr>
          <p:nvPr>
            <p:ph type="subTitle" idx="5"/>
          </p:nvPr>
        </p:nvSpPr>
        <p:spPr>
          <a:xfrm>
            <a:off x="4293450" y="2604650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50" name="Google Shape;650;p59"/>
          <p:cNvSpPr txBox="1">
            <a:spLocks noGrp="1"/>
          </p:cNvSpPr>
          <p:nvPr>
            <p:ph type="subTitle" idx="6"/>
          </p:nvPr>
        </p:nvSpPr>
        <p:spPr>
          <a:xfrm>
            <a:off x="7307975" y="2604650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5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0"/>
          <p:cNvSpPr/>
          <p:nvPr/>
        </p:nvSpPr>
        <p:spPr>
          <a:xfrm>
            <a:off x="7464300" y="-18325"/>
            <a:ext cx="1679700" cy="516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53" name="Google Shape;653;p60"/>
          <p:cNvSpPr/>
          <p:nvPr/>
        </p:nvSpPr>
        <p:spPr>
          <a:xfrm>
            <a:off x="4950175" y="471425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4" name="Google Shape;654;p60"/>
          <p:cNvSpPr/>
          <p:nvPr/>
        </p:nvSpPr>
        <p:spPr>
          <a:xfrm>
            <a:off x="5141737" y="81162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5" name="Google Shape;655;p60"/>
          <p:cNvSpPr txBox="1">
            <a:spLocks noGrp="1"/>
          </p:cNvSpPr>
          <p:nvPr>
            <p:ph type="body" idx="1"/>
          </p:nvPr>
        </p:nvSpPr>
        <p:spPr>
          <a:xfrm>
            <a:off x="5932775" y="64047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56" name="Google Shape;656;p60"/>
          <p:cNvSpPr/>
          <p:nvPr/>
        </p:nvSpPr>
        <p:spPr>
          <a:xfrm>
            <a:off x="4950175" y="1952900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7" name="Google Shape;657;p60"/>
          <p:cNvSpPr/>
          <p:nvPr/>
        </p:nvSpPr>
        <p:spPr>
          <a:xfrm>
            <a:off x="5141737" y="229310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58" name="Google Shape;658;p60"/>
          <p:cNvSpPr txBox="1">
            <a:spLocks noGrp="1"/>
          </p:cNvSpPr>
          <p:nvPr>
            <p:ph type="body" idx="2"/>
          </p:nvPr>
        </p:nvSpPr>
        <p:spPr>
          <a:xfrm>
            <a:off x="5932775" y="2121950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59" name="Google Shape;659;p60"/>
          <p:cNvSpPr/>
          <p:nvPr/>
        </p:nvSpPr>
        <p:spPr>
          <a:xfrm>
            <a:off x="4950175" y="3434375"/>
            <a:ext cx="3310500" cy="1246200"/>
          </a:xfrm>
          <a:prstGeom prst="roundRect">
            <a:avLst>
              <a:gd name="adj" fmla="val 12094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0" name="Google Shape;660;p60"/>
          <p:cNvSpPr/>
          <p:nvPr/>
        </p:nvSpPr>
        <p:spPr>
          <a:xfrm>
            <a:off x="5141737" y="3774575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1" name="Google Shape;661;p60"/>
          <p:cNvSpPr txBox="1">
            <a:spLocks noGrp="1"/>
          </p:cNvSpPr>
          <p:nvPr>
            <p:ph type="body" idx="3"/>
          </p:nvPr>
        </p:nvSpPr>
        <p:spPr>
          <a:xfrm>
            <a:off x="5932775" y="3603425"/>
            <a:ext cx="2101200" cy="90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62" name="Google Shape;662;p60"/>
          <p:cNvSpPr txBox="1">
            <a:spLocks noGrp="1"/>
          </p:cNvSpPr>
          <p:nvPr>
            <p:ph type="subTitle" idx="4"/>
          </p:nvPr>
        </p:nvSpPr>
        <p:spPr>
          <a:xfrm>
            <a:off x="5253925" y="932675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63" name="Google Shape;663;p60"/>
          <p:cNvSpPr txBox="1">
            <a:spLocks noGrp="1"/>
          </p:cNvSpPr>
          <p:nvPr>
            <p:ph type="subTitle" idx="5"/>
          </p:nvPr>
        </p:nvSpPr>
        <p:spPr>
          <a:xfrm>
            <a:off x="5253925" y="241415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64" name="Google Shape;664;p60"/>
          <p:cNvSpPr txBox="1">
            <a:spLocks noGrp="1"/>
          </p:cNvSpPr>
          <p:nvPr>
            <p:ph type="subTitle" idx="6"/>
          </p:nvPr>
        </p:nvSpPr>
        <p:spPr>
          <a:xfrm>
            <a:off x="5253925" y="3905110"/>
            <a:ext cx="341400" cy="3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665" name="Google Shape;665;p60"/>
          <p:cNvSpPr txBox="1">
            <a:spLocks noGrp="1"/>
          </p:cNvSpPr>
          <p:nvPr>
            <p:ph type="title"/>
          </p:nvPr>
        </p:nvSpPr>
        <p:spPr>
          <a:xfrm>
            <a:off x="491350" y="2288850"/>
            <a:ext cx="3907500" cy="5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37"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"/>
          <p:cNvSpPr txBox="1">
            <a:spLocks noGrp="1"/>
          </p:cNvSpPr>
          <p:nvPr>
            <p:ph type="title"/>
          </p:nvPr>
        </p:nvSpPr>
        <p:spPr>
          <a:xfrm>
            <a:off x="2231850" y="522951"/>
            <a:ext cx="4827900" cy="11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78" name="Google Shape;678;p62"/>
          <p:cNvSpPr/>
          <p:nvPr/>
        </p:nvSpPr>
        <p:spPr>
          <a:xfrm>
            <a:off x="2461500" y="2176813"/>
            <a:ext cx="4221000" cy="925500"/>
          </a:xfrm>
          <a:prstGeom prst="roundRect">
            <a:avLst>
              <a:gd name="adj" fmla="val 73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9" name="Google Shape;679;p62"/>
          <p:cNvSpPr/>
          <p:nvPr/>
        </p:nvSpPr>
        <p:spPr>
          <a:xfrm>
            <a:off x="3161700" y="2176813"/>
            <a:ext cx="3520800" cy="9255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0" name="Google Shape;680;p62"/>
          <p:cNvSpPr/>
          <p:nvPr/>
        </p:nvSpPr>
        <p:spPr>
          <a:xfrm>
            <a:off x="3313008" y="2403008"/>
            <a:ext cx="497700" cy="49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1" name="Google Shape;681;p62"/>
          <p:cNvSpPr txBox="1">
            <a:spLocks noGrp="1"/>
          </p:cNvSpPr>
          <p:nvPr>
            <p:ph type="body" idx="1"/>
          </p:nvPr>
        </p:nvSpPr>
        <p:spPr>
          <a:xfrm>
            <a:off x="4017000" y="2378413"/>
            <a:ext cx="2469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82" name="Google Shape;682;p62"/>
          <p:cNvSpPr txBox="1">
            <a:spLocks noGrp="1"/>
          </p:cNvSpPr>
          <p:nvPr>
            <p:ph type="subTitle" idx="2"/>
          </p:nvPr>
        </p:nvSpPr>
        <p:spPr>
          <a:xfrm>
            <a:off x="3384400" y="2472763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  <p:sp>
        <p:nvSpPr>
          <p:cNvPr id="683" name="Google Shape;683;p62"/>
          <p:cNvSpPr/>
          <p:nvPr/>
        </p:nvSpPr>
        <p:spPr>
          <a:xfrm>
            <a:off x="2461500" y="3617888"/>
            <a:ext cx="4221000" cy="925500"/>
          </a:xfrm>
          <a:prstGeom prst="roundRect">
            <a:avLst>
              <a:gd name="adj" fmla="val 734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4" name="Google Shape;684;p62"/>
          <p:cNvSpPr/>
          <p:nvPr/>
        </p:nvSpPr>
        <p:spPr>
          <a:xfrm>
            <a:off x="2461500" y="3617888"/>
            <a:ext cx="3520800" cy="9255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5" name="Google Shape;685;p62"/>
          <p:cNvSpPr/>
          <p:nvPr/>
        </p:nvSpPr>
        <p:spPr>
          <a:xfrm>
            <a:off x="2635258" y="3844083"/>
            <a:ext cx="497700" cy="497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86" name="Google Shape;686;p62"/>
          <p:cNvSpPr txBox="1">
            <a:spLocks noGrp="1"/>
          </p:cNvSpPr>
          <p:nvPr>
            <p:ph type="body" idx="3"/>
          </p:nvPr>
        </p:nvSpPr>
        <p:spPr>
          <a:xfrm>
            <a:off x="3339250" y="3819488"/>
            <a:ext cx="2469300" cy="49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87" name="Google Shape;687;p62"/>
          <p:cNvSpPr txBox="1">
            <a:spLocks noGrp="1"/>
          </p:cNvSpPr>
          <p:nvPr>
            <p:ph type="subTitle" idx="4"/>
          </p:nvPr>
        </p:nvSpPr>
        <p:spPr>
          <a:xfrm>
            <a:off x="2706650" y="3913838"/>
            <a:ext cx="354900" cy="35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 sz="1400" b="1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8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63"/>
          <p:cNvSpPr txBox="1">
            <a:spLocks noGrp="1"/>
          </p:cNvSpPr>
          <p:nvPr>
            <p:ph type="title"/>
          </p:nvPr>
        </p:nvSpPr>
        <p:spPr>
          <a:xfrm>
            <a:off x="1649100" y="657388"/>
            <a:ext cx="5845800" cy="126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90" name="Google Shape;690;p63"/>
          <p:cNvSpPr/>
          <p:nvPr/>
        </p:nvSpPr>
        <p:spPr>
          <a:xfrm>
            <a:off x="1649100" y="2299363"/>
            <a:ext cx="5845800" cy="935400"/>
          </a:xfrm>
          <a:prstGeom prst="roundRect">
            <a:avLst>
              <a:gd name="adj" fmla="val 11978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63"/>
          <p:cNvSpPr/>
          <p:nvPr/>
        </p:nvSpPr>
        <p:spPr>
          <a:xfrm>
            <a:off x="1649204" y="2299363"/>
            <a:ext cx="2922900" cy="935400"/>
          </a:xfrm>
          <a:prstGeom prst="roundRect">
            <a:avLst>
              <a:gd name="adj" fmla="val 11978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2" name="Google Shape;692;p63"/>
          <p:cNvSpPr txBox="1">
            <a:spLocks noGrp="1"/>
          </p:cNvSpPr>
          <p:nvPr>
            <p:ph type="body" idx="1"/>
          </p:nvPr>
        </p:nvSpPr>
        <p:spPr>
          <a:xfrm>
            <a:off x="1862500" y="2479663"/>
            <a:ext cx="2496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3" name="Google Shape;693;p63"/>
          <p:cNvSpPr txBox="1">
            <a:spLocks noGrp="1"/>
          </p:cNvSpPr>
          <p:nvPr>
            <p:ph type="body" idx="2"/>
          </p:nvPr>
        </p:nvSpPr>
        <p:spPr>
          <a:xfrm>
            <a:off x="4779025" y="2479663"/>
            <a:ext cx="2496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9"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4"/>
          <p:cNvSpPr/>
          <p:nvPr/>
        </p:nvSpPr>
        <p:spPr>
          <a:xfrm>
            <a:off x="0" y="1557100"/>
            <a:ext cx="9144000" cy="4224000"/>
          </a:xfrm>
          <a:prstGeom prst="roundRect">
            <a:avLst>
              <a:gd name="adj" fmla="val 64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96" name="Google Shape;696;p64"/>
          <p:cNvSpPr/>
          <p:nvPr/>
        </p:nvSpPr>
        <p:spPr>
          <a:xfrm>
            <a:off x="432100" y="2891650"/>
            <a:ext cx="4072800" cy="9174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7" name="Google Shape;697;p64"/>
          <p:cNvSpPr/>
          <p:nvPr/>
        </p:nvSpPr>
        <p:spPr>
          <a:xfrm>
            <a:off x="612387" y="308275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8" name="Google Shape;698;p64"/>
          <p:cNvSpPr txBox="1">
            <a:spLocks noGrp="1"/>
          </p:cNvSpPr>
          <p:nvPr>
            <p:ph type="body" idx="1"/>
          </p:nvPr>
        </p:nvSpPr>
        <p:spPr>
          <a:xfrm>
            <a:off x="1308575" y="3082750"/>
            <a:ext cx="3053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699" name="Google Shape;699;p64"/>
          <p:cNvSpPr/>
          <p:nvPr/>
        </p:nvSpPr>
        <p:spPr>
          <a:xfrm>
            <a:off x="4661700" y="2891650"/>
            <a:ext cx="4072800" cy="917400"/>
          </a:xfrm>
          <a:prstGeom prst="roundRect">
            <a:avLst>
              <a:gd name="adj" fmla="val 734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0" name="Google Shape;700;p64"/>
          <p:cNvSpPr/>
          <p:nvPr/>
        </p:nvSpPr>
        <p:spPr>
          <a:xfrm>
            <a:off x="4841987" y="3082750"/>
            <a:ext cx="565800" cy="5658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1" name="Google Shape;701;p64"/>
          <p:cNvSpPr txBox="1">
            <a:spLocks noGrp="1"/>
          </p:cNvSpPr>
          <p:nvPr>
            <p:ph type="body" idx="2"/>
          </p:nvPr>
        </p:nvSpPr>
        <p:spPr>
          <a:xfrm>
            <a:off x="5538175" y="3082750"/>
            <a:ext cx="3053400" cy="5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02" name="Google Shape;702;p64"/>
          <p:cNvSpPr txBox="1">
            <a:spLocks noGrp="1"/>
          </p:cNvSpPr>
          <p:nvPr>
            <p:ph type="title"/>
          </p:nvPr>
        </p:nvSpPr>
        <p:spPr>
          <a:xfrm>
            <a:off x="382775" y="383275"/>
            <a:ext cx="8408400" cy="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10800000">
            <a:off x="1027500" y="1350"/>
            <a:ext cx="8116500" cy="5140800"/>
          </a:xfrm>
          <a:prstGeom prst="round1Rect">
            <a:avLst>
              <a:gd name="adj" fmla="val 2263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1976400" y="238650"/>
            <a:ext cx="6688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86" name="Google Shape;86;p18"/>
          <p:cNvSpPr/>
          <p:nvPr/>
        </p:nvSpPr>
        <p:spPr>
          <a:xfrm>
            <a:off x="2064825" y="1104572"/>
            <a:ext cx="274200" cy="274200"/>
          </a:xfrm>
          <a:prstGeom prst="roundRect">
            <a:avLst>
              <a:gd name="adj" fmla="val 30676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5308125" y="1104572"/>
            <a:ext cx="274200" cy="274200"/>
          </a:xfrm>
          <a:prstGeom prst="roundRect">
            <a:avLst>
              <a:gd name="adj" fmla="val 306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1976400" y="1567500"/>
            <a:ext cx="2969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1976400" y="2215500"/>
            <a:ext cx="2969400" cy="2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ubTitle" idx="3"/>
          </p:nvPr>
        </p:nvSpPr>
        <p:spPr>
          <a:xfrm>
            <a:off x="5218475" y="1567500"/>
            <a:ext cx="2969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4"/>
          </p:nvPr>
        </p:nvSpPr>
        <p:spPr>
          <a:xfrm>
            <a:off x="5218475" y="2215500"/>
            <a:ext cx="2969400" cy="23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MAIN_POINT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05" name="Google Shape;105;p20"/>
          <p:cNvSpPr/>
          <p:nvPr/>
        </p:nvSpPr>
        <p:spPr>
          <a:xfrm rot="10800000" flipH="1">
            <a:off x="0" y="-25"/>
            <a:ext cx="8241300" cy="1411200"/>
          </a:xfrm>
          <a:prstGeom prst="round1Rect">
            <a:avLst>
              <a:gd name="adj" fmla="val 271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ctrTitle"/>
          </p:nvPr>
        </p:nvSpPr>
        <p:spPr>
          <a:xfrm>
            <a:off x="327600" y="268350"/>
            <a:ext cx="7026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27600" y="1686025"/>
            <a:ext cx="79200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BIG_NUMBER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23" name="Google Shape;123;p23"/>
          <p:cNvSpPr/>
          <p:nvPr/>
        </p:nvSpPr>
        <p:spPr>
          <a:xfrm>
            <a:off x="-4233" y="932413"/>
            <a:ext cx="9144000" cy="4220400"/>
          </a:xfrm>
          <a:prstGeom prst="round1Rect">
            <a:avLst>
              <a:gd name="adj" fmla="val 2716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23"/>
          <p:cNvCxnSpPr/>
          <p:nvPr/>
        </p:nvCxnSpPr>
        <p:spPr>
          <a:xfrm>
            <a:off x="3173475" y="1570122"/>
            <a:ext cx="0" cy="326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23"/>
          <p:cNvCxnSpPr/>
          <p:nvPr/>
        </p:nvCxnSpPr>
        <p:spPr>
          <a:xfrm>
            <a:off x="5994100" y="1609359"/>
            <a:ext cx="0" cy="3268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23"/>
          <p:cNvSpPr txBox="1">
            <a:spLocks noGrp="1"/>
          </p:cNvSpPr>
          <p:nvPr>
            <p:ph type="ctrTitle"/>
          </p:nvPr>
        </p:nvSpPr>
        <p:spPr>
          <a:xfrm>
            <a:off x="349200" y="202700"/>
            <a:ext cx="7916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565200" y="1505126"/>
            <a:ext cx="23328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2"/>
          </p:nvPr>
        </p:nvSpPr>
        <p:spPr>
          <a:xfrm>
            <a:off x="565200" y="2203158"/>
            <a:ext cx="2332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subTitle" idx="3"/>
          </p:nvPr>
        </p:nvSpPr>
        <p:spPr>
          <a:xfrm>
            <a:off x="3405600" y="1505126"/>
            <a:ext cx="23328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4"/>
          </p:nvPr>
        </p:nvSpPr>
        <p:spPr>
          <a:xfrm>
            <a:off x="3405600" y="2203158"/>
            <a:ext cx="2332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subTitle" idx="5"/>
          </p:nvPr>
        </p:nvSpPr>
        <p:spPr>
          <a:xfrm>
            <a:off x="6246000" y="1505126"/>
            <a:ext cx="2332800" cy="5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6"/>
          </p:nvPr>
        </p:nvSpPr>
        <p:spPr>
          <a:xfrm>
            <a:off x="6246000" y="2203158"/>
            <a:ext cx="2332800" cy="25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Ritardo 1">
            <a:extLst>
              <a:ext uri="{FF2B5EF4-FFF2-40B4-BE49-F238E27FC236}">
                <a16:creationId xmlns:a16="http://schemas.microsoft.com/office/drawing/2014/main" id="{ECF9785D-775B-B711-11A8-BA63AE28C0BC}"/>
              </a:ext>
            </a:extLst>
          </p:cNvPr>
          <p:cNvSpPr/>
          <p:nvPr userDrawn="1"/>
        </p:nvSpPr>
        <p:spPr>
          <a:xfrm rot="16200000">
            <a:off x="1216129" y="3353546"/>
            <a:ext cx="1030943" cy="255214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itardo 2">
            <a:extLst>
              <a:ext uri="{FF2B5EF4-FFF2-40B4-BE49-F238E27FC236}">
                <a16:creationId xmlns:a16="http://schemas.microsoft.com/office/drawing/2014/main" id="{5C196512-97B5-D887-DAC6-568B33CB1F06}"/>
              </a:ext>
            </a:extLst>
          </p:cNvPr>
          <p:cNvSpPr/>
          <p:nvPr userDrawn="1"/>
        </p:nvSpPr>
        <p:spPr>
          <a:xfrm rot="16200000">
            <a:off x="4060330" y="3353546"/>
            <a:ext cx="1030943" cy="255214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itardo 3">
            <a:extLst>
              <a:ext uri="{FF2B5EF4-FFF2-40B4-BE49-F238E27FC236}">
                <a16:creationId xmlns:a16="http://schemas.microsoft.com/office/drawing/2014/main" id="{28FBFDD6-015E-95D8-83DD-76616EDA8AFE}"/>
              </a:ext>
            </a:extLst>
          </p:cNvPr>
          <p:cNvSpPr/>
          <p:nvPr userDrawn="1"/>
        </p:nvSpPr>
        <p:spPr>
          <a:xfrm rot="16200000">
            <a:off x="6896929" y="3353546"/>
            <a:ext cx="1030943" cy="255214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 type="blank">
  <p:cSld name="BLANK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68400" y="1351300"/>
            <a:ext cx="18864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2"/>
          </p:nvPr>
        </p:nvSpPr>
        <p:spPr>
          <a:xfrm>
            <a:off x="968400" y="1868600"/>
            <a:ext cx="18864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628800" y="1351300"/>
            <a:ext cx="18864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4"/>
          </p:nvPr>
        </p:nvSpPr>
        <p:spPr>
          <a:xfrm>
            <a:off x="3628800" y="1868600"/>
            <a:ext cx="18864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289200" y="1351300"/>
            <a:ext cx="1886400" cy="4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6"/>
          </p:nvPr>
        </p:nvSpPr>
        <p:spPr>
          <a:xfrm>
            <a:off x="6289200" y="1868575"/>
            <a:ext cx="1886400" cy="29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ctrTitle"/>
          </p:nvPr>
        </p:nvSpPr>
        <p:spPr>
          <a:xfrm>
            <a:off x="677400" y="228925"/>
            <a:ext cx="77892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42" name="Google Shape;142;p24"/>
          <p:cNvSpPr/>
          <p:nvPr/>
        </p:nvSpPr>
        <p:spPr>
          <a:xfrm rot="5400000">
            <a:off x="1892625" y="-38075"/>
            <a:ext cx="54300" cy="2413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3" name="Google Shape;143;p24"/>
          <p:cNvSpPr/>
          <p:nvPr/>
        </p:nvSpPr>
        <p:spPr>
          <a:xfrm rot="5400000">
            <a:off x="4544850" y="-50212"/>
            <a:ext cx="54300" cy="2413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4" name="Google Shape;144;p24"/>
          <p:cNvSpPr/>
          <p:nvPr/>
        </p:nvSpPr>
        <p:spPr>
          <a:xfrm rot="5400000">
            <a:off x="7197075" y="-53337"/>
            <a:ext cx="54300" cy="2413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CUSTOM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 rot="10800000" flipH="1">
            <a:off x="0" y="1350"/>
            <a:ext cx="1345200" cy="5140800"/>
          </a:xfrm>
          <a:prstGeom prst="round1Rect">
            <a:avLst>
              <a:gd name="adj" fmla="val 3235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5"/>
          <p:cNvSpPr/>
          <p:nvPr/>
        </p:nvSpPr>
        <p:spPr>
          <a:xfrm>
            <a:off x="1168075" y="1035825"/>
            <a:ext cx="22200" cy="93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1168075" y="2312800"/>
            <a:ext cx="22200" cy="93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5"/>
          <p:cNvSpPr/>
          <p:nvPr/>
        </p:nvSpPr>
        <p:spPr>
          <a:xfrm>
            <a:off x="1168075" y="3648275"/>
            <a:ext cx="22200" cy="934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1"/>
          </p:nvPr>
        </p:nvSpPr>
        <p:spPr>
          <a:xfrm>
            <a:off x="1427350" y="872925"/>
            <a:ext cx="7283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2"/>
          </p:nvPr>
        </p:nvSpPr>
        <p:spPr>
          <a:xfrm>
            <a:off x="1427350" y="1468135"/>
            <a:ext cx="7283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ctrTitle"/>
          </p:nvPr>
        </p:nvSpPr>
        <p:spPr>
          <a:xfrm>
            <a:off x="1427350" y="131300"/>
            <a:ext cx="7283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 dirty="0"/>
          </a:p>
        </p:txBody>
      </p:sp>
      <p:sp>
        <p:nvSpPr>
          <p:cNvPr id="153" name="Google Shape;153;p25"/>
          <p:cNvSpPr txBox="1">
            <a:spLocks noGrp="1"/>
          </p:cNvSpPr>
          <p:nvPr>
            <p:ph type="subTitle" idx="3"/>
          </p:nvPr>
        </p:nvSpPr>
        <p:spPr>
          <a:xfrm>
            <a:off x="1427350" y="2182145"/>
            <a:ext cx="7283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4"/>
          </p:nvPr>
        </p:nvSpPr>
        <p:spPr>
          <a:xfrm>
            <a:off x="1427350" y="2777355"/>
            <a:ext cx="7283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5"/>
          </p:nvPr>
        </p:nvSpPr>
        <p:spPr>
          <a:xfrm>
            <a:off x="1427350" y="3491365"/>
            <a:ext cx="72837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body" idx="6"/>
          </p:nvPr>
        </p:nvSpPr>
        <p:spPr>
          <a:xfrm>
            <a:off x="1427350" y="4086575"/>
            <a:ext cx="7283700" cy="6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1">
    <p:bg>
      <p:bgPr>
        <a:solidFill>
          <a:schemeClr val="accen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0" y="1607400"/>
            <a:ext cx="9144000" cy="3536400"/>
          </a:xfrm>
          <a:prstGeom prst="round1Rect">
            <a:avLst>
              <a:gd name="adj" fmla="val 2716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ubTitle" idx="1"/>
          </p:nvPr>
        </p:nvSpPr>
        <p:spPr>
          <a:xfrm>
            <a:off x="352800" y="1946075"/>
            <a:ext cx="1807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2"/>
          </p:nvPr>
        </p:nvSpPr>
        <p:spPr>
          <a:xfrm>
            <a:off x="352800" y="2409500"/>
            <a:ext cx="18072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ubTitle" idx="3"/>
          </p:nvPr>
        </p:nvSpPr>
        <p:spPr>
          <a:xfrm>
            <a:off x="2574000" y="1946075"/>
            <a:ext cx="1807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4"/>
          </p:nvPr>
        </p:nvSpPr>
        <p:spPr>
          <a:xfrm>
            <a:off x="2574000" y="2409500"/>
            <a:ext cx="18072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subTitle" idx="5"/>
          </p:nvPr>
        </p:nvSpPr>
        <p:spPr>
          <a:xfrm>
            <a:off x="4788000" y="1946075"/>
            <a:ext cx="1807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6"/>
          </p:nvPr>
        </p:nvSpPr>
        <p:spPr>
          <a:xfrm>
            <a:off x="4788000" y="2409500"/>
            <a:ext cx="18072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subTitle" idx="7"/>
          </p:nvPr>
        </p:nvSpPr>
        <p:spPr>
          <a:xfrm>
            <a:off x="7002000" y="1946075"/>
            <a:ext cx="18072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8"/>
          </p:nvPr>
        </p:nvSpPr>
        <p:spPr>
          <a:xfrm>
            <a:off x="7002000" y="2409500"/>
            <a:ext cx="1807200" cy="23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ctrTitle"/>
          </p:nvPr>
        </p:nvSpPr>
        <p:spPr>
          <a:xfrm>
            <a:off x="349200" y="237075"/>
            <a:ext cx="79164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Figtree SemiBold" panose="020B060402020202020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68" name="Google Shape;168;p26"/>
          <p:cNvSpPr/>
          <p:nvPr/>
        </p:nvSpPr>
        <p:spPr>
          <a:xfrm>
            <a:off x="426972" y="1377423"/>
            <a:ext cx="403500" cy="403500"/>
          </a:xfrm>
          <a:prstGeom prst="roundRect">
            <a:avLst>
              <a:gd name="adj" fmla="val 19304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2660772" y="1377423"/>
            <a:ext cx="403500" cy="403500"/>
          </a:xfrm>
          <a:prstGeom prst="roundRect">
            <a:avLst>
              <a:gd name="adj" fmla="val 19304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4894572" y="1377423"/>
            <a:ext cx="403500" cy="403500"/>
          </a:xfrm>
          <a:prstGeom prst="roundRect">
            <a:avLst>
              <a:gd name="adj" fmla="val 19304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7109997" y="1377423"/>
            <a:ext cx="403500" cy="403500"/>
          </a:xfrm>
          <a:prstGeom prst="roundRect">
            <a:avLst>
              <a:gd name="adj" fmla="val 19304"/>
            </a:avLst>
          </a:prstGeom>
          <a:solidFill>
            <a:schemeClr val="accent4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 ExtraBold"/>
              <a:buNone/>
              <a:defRPr sz="2000">
                <a:solidFill>
                  <a:schemeClr val="dk1"/>
                </a:solidFill>
                <a:latin typeface="Figtree ExtraBold"/>
                <a:ea typeface="Figtree ExtraBold"/>
                <a:cs typeface="Figtree ExtraBold"/>
                <a:sym typeface="Figtre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Figtree"/>
              <a:buChar char="●"/>
              <a:defRPr sz="18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○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■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●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○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■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●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○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gtree"/>
              <a:buChar char="■"/>
              <a:defRPr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3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  <p:sldLayoutId id="2147483676" r:id="rId13"/>
    <p:sldLayoutId id="2147483679" r:id="rId14"/>
    <p:sldLayoutId id="2147483682" r:id="rId15"/>
    <p:sldLayoutId id="2147483683" r:id="rId16"/>
    <p:sldLayoutId id="2147483684" r:id="rId17"/>
    <p:sldLayoutId id="2147483685" r:id="rId18"/>
    <p:sldLayoutId id="2147483687" r:id="rId19"/>
    <p:sldLayoutId id="2147483688" r:id="rId20"/>
    <p:sldLayoutId id="2147483689" r:id="rId21"/>
    <p:sldLayoutId id="2147483690" r:id="rId22"/>
    <p:sldLayoutId id="2147483691" r:id="rId23"/>
    <p:sldLayoutId id="2147483692" r:id="rId24"/>
    <p:sldLayoutId id="2147483693" r:id="rId25"/>
    <p:sldLayoutId id="2147483694" r:id="rId26"/>
    <p:sldLayoutId id="2147483695" r:id="rId27"/>
    <p:sldLayoutId id="2147483696" r:id="rId28"/>
    <p:sldLayoutId id="2147483697" r:id="rId29"/>
    <p:sldLayoutId id="2147483698" r:id="rId30"/>
    <p:sldLayoutId id="2147483700" r:id="rId31"/>
    <p:sldLayoutId id="2147483701" r:id="rId32"/>
    <p:sldLayoutId id="2147483702" r:id="rId33"/>
    <p:sldLayoutId id="2147483704" r:id="rId34"/>
    <p:sldLayoutId id="2147483705" r:id="rId35"/>
    <p:sldLayoutId id="2147483707" r:id="rId36"/>
    <p:sldLayoutId id="2147483708" r:id="rId37"/>
    <p:sldLayoutId id="2147483709" r:id="rId3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igtree SemiBold" panose="020B0604020202020204" charset="0"/>
          <a:ea typeface="Figtree SemiBold" panose="020B060402020202020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slide" Target="slide11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9.svg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image" Target="../media/image5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195B93E1-D64E-E8DF-4503-BDD48FE63800}"/>
              </a:ext>
            </a:extLst>
          </p:cNvPr>
          <p:cNvSpPr/>
          <p:nvPr/>
        </p:nvSpPr>
        <p:spPr>
          <a:xfrm>
            <a:off x="5899851" y="352579"/>
            <a:ext cx="2952189" cy="297578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8" name="Google Shape;718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DietiDeals</a:t>
            </a:r>
            <a:r>
              <a:rPr lang="it" dirty="0">
                <a:solidFill>
                  <a:srgbClr val="FF7267"/>
                </a:solidFill>
              </a:rPr>
              <a:t>24</a:t>
            </a:r>
            <a:endParaRPr dirty="0">
              <a:solidFill>
                <a:srgbClr val="FF7267"/>
              </a:solidFill>
            </a:endParaRPr>
          </a:p>
        </p:txBody>
      </p:sp>
      <p:sp>
        <p:nvSpPr>
          <p:cNvPr id="719" name="Google Shape;719;p66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0" err="1">
                <a:solidFill>
                  <a:srgbClr val="EAEBFF"/>
                </a:solidFill>
              </a:rPr>
              <a:t>If</a:t>
            </a:r>
            <a:r>
              <a:rPr lang="it-IT" b="0">
                <a:solidFill>
                  <a:srgbClr val="EAEBFF"/>
                </a:solidFill>
              </a:rPr>
              <a:t> </a:t>
            </a:r>
            <a:r>
              <a:rPr lang="it-IT" b="0" err="1">
                <a:solidFill>
                  <a:srgbClr val="EAEBFF"/>
                </a:solidFill>
              </a:rPr>
              <a:t>you</a:t>
            </a:r>
            <a:r>
              <a:rPr lang="it-IT" b="0">
                <a:solidFill>
                  <a:srgbClr val="EAEBFF"/>
                </a:solidFill>
              </a:rPr>
              <a:t> </a:t>
            </a:r>
            <a:r>
              <a:rPr lang="it-IT" b="0" err="1">
                <a:solidFill>
                  <a:srgbClr val="EAEBFF"/>
                </a:solidFill>
              </a:rPr>
              <a:t>want</a:t>
            </a:r>
            <a:r>
              <a:rPr lang="it-IT" b="0">
                <a:solidFill>
                  <a:srgbClr val="EAEBFF"/>
                </a:solidFill>
              </a:rPr>
              <a:t> </a:t>
            </a:r>
            <a:r>
              <a:rPr lang="it-IT" b="0" err="1">
                <a:solidFill>
                  <a:srgbClr val="EAEBFF"/>
                </a:solidFill>
              </a:rPr>
              <a:t>it</a:t>
            </a:r>
            <a:r>
              <a:rPr lang="it-IT" b="0">
                <a:solidFill>
                  <a:srgbClr val="EAEBFF"/>
                </a:solidFill>
              </a:rPr>
              <a:t>, </a:t>
            </a:r>
            <a:r>
              <a:rPr lang="it-IT" err="1">
                <a:solidFill>
                  <a:srgbClr val="2D3142"/>
                </a:solidFill>
              </a:rPr>
              <a:t>get</a:t>
            </a:r>
            <a:r>
              <a:rPr lang="it-IT" b="0">
                <a:solidFill>
                  <a:srgbClr val="EAEBFF"/>
                </a:solidFill>
              </a:rPr>
              <a:t> </a:t>
            </a:r>
            <a:r>
              <a:rPr lang="it-IT" b="0" err="1">
                <a:solidFill>
                  <a:srgbClr val="EAEBFF"/>
                </a:solidFill>
              </a:rPr>
              <a:t>it</a:t>
            </a:r>
            <a:r>
              <a:rPr lang="it-IT" b="0">
                <a:solidFill>
                  <a:srgbClr val="EAEBFF"/>
                </a:solidFill>
              </a:rPr>
              <a:t>.</a:t>
            </a:r>
            <a:endParaRPr b="0">
              <a:solidFill>
                <a:srgbClr val="EAEBFF"/>
              </a:solidFill>
            </a:endParaRPr>
          </a:p>
        </p:txBody>
      </p:sp>
      <p:pic>
        <p:nvPicPr>
          <p:cNvPr id="2" name="Google Shape;726;p67">
            <a:extLst>
              <a:ext uri="{FF2B5EF4-FFF2-40B4-BE49-F238E27FC236}">
                <a16:creationId xmlns:a16="http://schemas.microsoft.com/office/drawing/2014/main" id="{1A8987B2-7378-C40F-925B-9D8E9D0B9C0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5962" y="708145"/>
            <a:ext cx="2262795" cy="2262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CA750826-226F-F62A-9D82-3CC23C3F2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6650" y="1212344"/>
            <a:ext cx="4942500" cy="405000"/>
          </a:xfrm>
        </p:spPr>
        <p:txBody>
          <a:bodyPr/>
          <a:lstStyle/>
          <a:p>
            <a:r>
              <a:rPr lang="it-IT"/>
              <a:t>Client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CE35310-9EF3-21AF-0242-2F0975C48DCA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3626650" y="1646088"/>
            <a:ext cx="4942500" cy="564566"/>
          </a:xfrm>
        </p:spPr>
        <p:txBody>
          <a:bodyPr/>
          <a:lstStyle/>
          <a:p>
            <a:r>
              <a:rPr lang="it-IT"/>
              <a:t>Applicazione per sistemi Android scritta in linguaggio </a:t>
            </a:r>
            <a:r>
              <a:rPr lang="it-IT" err="1"/>
              <a:t>Kotlin</a:t>
            </a:r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4F566F2-601F-712C-02D1-C261464A2D61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626650" y="2877954"/>
            <a:ext cx="4942500" cy="1458199"/>
          </a:xfrm>
        </p:spPr>
        <p:txBody>
          <a:bodyPr/>
          <a:lstStyle/>
          <a:p>
            <a:r>
              <a:rPr lang="it-IT"/>
              <a:t>Applicazione scritta in linguaggio Java</a:t>
            </a:r>
          </a:p>
          <a:p>
            <a:pPr lvl="1"/>
            <a:r>
              <a:rPr lang="it-IT"/>
              <a:t>Adotta Spring Framework</a:t>
            </a:r>
          </a:p>
          <a:p>
            <a:pPr lvl="1"/>
            <a:r>
              <a:rPr lang="it-IT"/>
              <a:t>Eseguita su container Docker su macchina AWS EC2</a:t>
            </a:r>
          </a:p>
          <a:p>
            <a:pPr marL="615950" lvl="1" indent="0">
              <a:buNone/>
            </a:pPr>
            <a:endParaRPr lang="it-IT"/>
          </a:p>
          <a:p>
            <a:r>
              <a:rPr lang="it-IT"/>
              <a:t>Base di dati relazionale </a:t>
            </a:r>
            <a:r>
              <a:rPr lang="it-IT" err="1"/>
              <a:t>PostgreSQL</a:t>
            </a:r>
            <a:endParaRPr lang="it-IT"/>
          </a:p>
          <a:p>
            <a:pPr lvl="1"/>
            <a:r>
              <a:rPr lang="it-IT"/>
              <a:t>Eseguita su container Docker su macchina AWS EC2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56237B55-0FA7-1583-A383-C45EEA7E2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"/>
              <a:t>Dettagli del client e del server</a:t>
            </a:r>
            <a:endParaRPr lang="it-IT"/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5C1BA7E6-9203-0772-0640-F6BB0B2FCE47}"/>
              </a:ext>
            </a:extLst>
          </p:cNvPr>
          <p:cNvGrpSpPr/>
          <p:nvPr/>
        </p:nvGrpSpPr>
        <p:grpSpPr>
          <a:xfrm>
            <a:off x="261426" y="1140751"/>
            <a:ext cx="3474406" cy="3474406"/>
            <a:chOff x="152244" y="1070144"/>
            <a:chExt cx="3474406" cy="347440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176E2CF-5826-B9DB-C743-4EF3F45A66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571513" y="1942871"/>
              <a:ext cx="1860906" cy="1116543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Elemento grafico 7" descr="Lente di ingrandimento contorno">
              <a:extLst>
                <a:ext uri="{FF2B5EF4-FFF2-40B4-BE49-F238E27FC236}">
                  <a16:creationId xmlns:a16="http://schemas.microsoft.com/office/drawing/2014/main" id="{0C8A93D5-6712-38C4-685C-0542BF842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2244" y="1070144"/>
              <a:ext cx="3474406" cy="347440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Sottotitolo 2">
            <a:extLst>
              <a:ext uri="{FF2B5EF4-FFF2-40B4-BE49-F238E27FC236}">
                <a16:creationId xmlns:a16="http://schemas.microsoft.com/office/drawing/2014/main" id="{5AEBFACE-DAFF-AC08-1037-7DB97757DAF0}"/>
              </a:ext>
            </a:extLst>
          </p:cNvPr>
          <p:cNvSpPr txBox="1">
            <a:spLocks/>
          </p:cNvSpPr>
          <p:nvPr/>
        </p:nvSpPr>
        <p:spPr>
          <a:xfrm>
            <a:off x="3626650" y="2472955"/>
            <a:ext cx="4942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r>
              <a:rPr lang="it-IT"/>
              <a:t>Server</a:t>
            </a:r>
          </a:p>
        </p:txBody>
      </p:sp>
      <p:pic>
        <p:nvPicPr>
          <p:cNvPr id="11" name="Google Shape;726;p67">
            <a:extLst>
              <a:ext uri="{FF2B5EF4-FFF2-40B4-BE49-F238E27FC236}">
                <a16:creationId xmlns:a16="http://schemas.microsoft.com/office/drawing/2014/main" id="{AE3791DE-3FD7-2F0F-A5AF-C0A6A8BB890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945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L'architettura front-end è un ibrido dei modelli MVVM (Model-View-ViewModel) e MVC (Model-View-Controller). Il vantaggio è una maggior suddivisione tra le responsabilità.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Strato UI</a:t>
            </a:r>
          </a:p>
          <a:p>
            <a:pPr marL="628650" lvl="1" indent="-171450">
              <a:spcAft>
                <a:spcPts val="1200"/>
              </a:spcAft>
            </a:pPr>
            <a:r>
              <a:rPr lang="it" dirty="0"/>
              <a:t>View</a:t>
            </a:r>
          </a:p>
          <a:p>
            <a:pPr marL="628650" lvl="1" indent="-171450">
              <a:spcAft>
                <a:spcPts val="1200"/>
              </a:spcAft>
            </a:pPr>
            <a:r>
              <a:rPr lang="it" dirty="0"/>
              <a:t>Controller</a:t>
            </a:r>
          </a:p>
          <a:p>
            <a:pPr marL="628650" lvl="1" indent="-171450">
              <a:spcAft>
                <a:spcPts val="1200"/>
              </a:spcAft>
            </a:pPr>
            <a:r>
              <a:rPr lang="it" dirty="0"/>
              <a:t>ViewModel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Model</a:t>
            </a:r>
          </a:p>
          <a:p>
            <a:pPr marL="628650" lvl="1" indent="-171450">
              <a:spcAft>
                <a:spcPts val="1200"/>
              </a:spcAft>
            </a:pPr>
            <a:r>
              <a:rPr lang="it" dirty="0"/>
              <a:t>Repository</a:t>
            </a:r>
          </a:p>
          <a:p>
            <a:pPr marL="628650" lvl="1" indent="-171450">
              <a:spcAft>
                <a:spcPts val="1200"/>
              </a:spcAft>
            </a:pPr>
            <a:r>
              <a:rPr lang="it" dirty="0"/>
              <a:t>Service</a:t>
            </a:r>
          </a:p>
          <a:p>
            <a:pPr marL="628650" lvl="1" indent="-171450">
              <a:spcAft>
                <a:spcPts val="1200"/>
              </a:spcAft>
            </a:pPr>
            <a:r>
              <a:rPr lang="it" dirty="0"/>
              <a:t>ServiceImpl</a:t>
            </a:r>
          </a:p>
        </p:txBody>
      </p:sp>
      <p:sp>
        <p:nvSpPr>
          <p:cNvPr id="773" name="Google Shape;773;p73"/>
          <p:cNvSpPr txBox="1">
            <a:spLocks noGrp="1"/>
          </p:cNvSpPr>
          <p:nvPr>
            <p:ph type="ctrTitle"/>
          </p:nvPr>
        </p:nvSpPr>
        <p:spPr>
          <a:xfrm>
            <a:off x="5306400" y="399600"/>
            <a:ext cx="3650400" cy="521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del software</a:t>
            </a:r>
            <a:endParaRPr/>
          </a:p>
        </p:txBody>
      </p:sp>
      <p:pic>
        <p:nvPicPr>
          <p:cNvPr id="4" name="Google Shape;726;p67">
            <a:extLst>
              <a:ext uri="{FF2B5EF4-FFF2-40B4-BE49-F238E27FC236}">
                <a16:creationId xmlns:a16="http://schemas.microsoft.com/office/drawing/2014/main" id="{CD1CE0A7-0F4A-1261-3E7C-DCF18AB36F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78A81BFB-1389-6340-4B6D-8031A74C2F22}"/>
              </a:ext>
            </a:extLst>
          </p:cNvPr>
          <p:cNvSpPr txBox="1">
            <a:spLocks/>
          </p:cNvSpPr>
          <p:nvPr/>
        </p:nvSpPr>
        <p:spPr>
          <a:xfrm>
            <a:off x="5306400" y="789750"/>
            <a:ext cx="334992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158750" indent="0">
              <a:buNone/>
            </a:pPr>
            <a:r>
              <a:rPr lang="it-IT" sz="1400">
                <a:solidFill>
                  <a:srgbClr val="2D3142"/>
                </a:solidFill>
                <a:latin typeface="Figtree SemiBold" panose="020B0604020202020204" charset="0"/>
              </a:rPr>
              <a:t>Front-end</a:t>
            </a:r>
            <a:endParaRPr lang="it-IT">
              <a:solidFill>
                <a:srgbClr val="2D3142"/>
              </a:solidFill>
              <a:latin typeface="Figtree SemiBold" panose="020B060402020202020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11F5F804-E5DF-98A8-1501-6D6D0FE0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52" b="3252"/>
          <a:stretch/>
        </p:blipFill>
        <p:spPr>
          <a:xfrm>
            <a:off x="0" y="0"/>
            <a:ext cx="3546688" cy="5143500"/>
          </a:xfrm>
          <a:prstGeom prst="round1Rect">
            <a:avLst>
              <a:gd name="adj" fmla="val 33085"/>
            </a:avLst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50C04371-6979-304E-4E0D-683C5FBC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3">
            <a:extLst>
              <a:ext uri="{FF2B5EF4-FFF2-40B4-BE49-F238E27FC236}">
                <a16:creationId xmlns:a16="http://schemas.microsoft.com/office/drawing/2014/main" id="{7A61F26D-5441-0198-C051-0079882CD6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spcAft>
                <a:spcPts val="1200"/>
              </a:spcAft>
            </a:pPr>
            <a:r>
              <a:rPr lang="it" dirty="0"/>
              <a:t>View:  ciò che è visibile su schermo.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Controller: creazione messaggi di errore, aggiornamento vista, gestione di funzionalità di autenticazione e navigazione.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ViewModel: mantenimento dati vista, recupero dati paginati, convalida input utente.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Repository: elenco delle operazioni effettuabili sui dati.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Service: interfacce per la creazione di metodi che inviino richieste HTTP.</a:t>
            </a:r>
          </a:p>
          <a:p>
            <a:pPr marL="171450" indent="-171450">
              <a:spcAft>
                <a:spcPts val="1200"/>
              </a:spcAft>
            </a:pPr>
            <a:r>
              <a:rPr lang="it" dirty="0"/>
              <a:t>ServiceImpl: metodi concreti implementati sulla base dell’interfaccia fornita da Retrofit.</a:t>
            </a:r>
          </a:p>
        </p:txBody>
      </p:sp>
      <p:sp>
        <p:nvSpPr>
          <p:cNvPr id="773" name="Google Shape;773;p73">
            <a:extLst>
              <a:ext uri="{FF2B5EF4-FFF2-40B4-BE49-F238E27FC236}">
                <a16:creationId xmlns:a16="http://schemas.microsoft.com/office/drawing/2014/main" id="{A39610C0-DB0C-60D6-143E-1D87B08B4EF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06400" y="399600"/>
            <a:ext cx="3650400" cy="521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del software</a:t>
            </a:r>
            <a:endParaRPr/>
          </a:p>
        </p:txBody>
      </p:sp>
      <p:pic>
        <p:nvPicPr>
          <p:cNvPr id="4" name="Google Shape;726;p67">
            <a:extLst>
              <a:ext uri="{FF2B5EF4-FFF2-40B4-BE49-F238E27FC236}">
                <a16:creationId xmlns:a16="http://schemas.microsoft.com/office/drawing/2014/main" id="{2BF8C6AE-F7D8-00A7-FFE0-094322E3B62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7EA0ED39-7D63-AF03-9CD8-7B543C8F6F2B}"/>
              </a:ext>
            </a:extLst>
          </p:cNvPr>
          <p:cNvSpPr txBox="1">
            <a:spLocks/>
          </p:cNvSpPr>
          <p:nvPr/>
        </p:nvSpPr>
        <p:spPr>
          <a:xfrm>
            <a:off x="5306400" y="789750"/>
            <a:ext cx="334992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158750" indent="0">
              <a:buNone/>
            </a:pPr>
            <a:r>
              <a:rPr lang="it-IT" sz="1400">
                <a:solidFill>
                  <a:srgbClr val="2D3142"/>
                </a:solidFill>
                <a:latin typeface="Figtree SemiBold" panose="020B0604020202020204" charset="0"/>
              </a:rPr>
              <a:t>Front-end</a:t>
            </a:r>
            <a:endParaRPr lang="it-IT">
              <a:solidFill>
                <a:srgbClr val="2D3142"/>
              </a:solidFill>
              <a:latin typeface="Figtree SemiBold" panose="020B0604020202020204" charset="0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3E880CA3-9C17-9ECE-71AB-81CC7A1A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52" b="3252"/>
          <a:stretch/>
        </p:blipFill>
        <p:spPr>
          <a:xfrm>
            <a:off x="0" y="0"/>
            <a:ext cx="3546688" cy="5143500"/>
          </a:xfrm>
          <a:prstGeom prst="round1Rect">
            <a:avLst>
              <a:gd name="adj" fmla="val 33085"/>
            </a:avLst>
          </a:prstGeom>
        </p:spPr>
      </p:pic>
    </p:spTree>
    <p:extLst>
      <p:ext uri="{BB962C8B-B14F-4D97-AF65-F5344CB8AC3E}">
        <p14:creationId xmlns:p14="http://schemas.microsoft.com/office/powerpoint/2010/main" val="162222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FD66A1AC-BB9C-D564-DFCF-A358D2F4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02C41A7-6E83-B5D2-69FE-1641D4E7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" r="2"/>
          <a:stretch/>
        </p:blipFill>
        <p:spPr>
          <a:xfrm>
            <a:off x="0" y="0"/>
            <a:ext cx="3546688" cy="5143500"/>
          </a:xfrm>
          <a:prstGeom prst="round1Rect">
            <a:avLst>
              <a:gd name="adj" fmla="val 33085"/>
            </a:avLst>
          </a:prstGeom>
        </p:spPr>
      </p:pic>
      <p:sp>
        <p:nvSpPr>
          <p:cNvPr id="772" name="Google Shape;772;p73">
            <a:extLst>
              <a:ext uri="{FF2B5EF4-FFF2-40B4-BE49-F238E27FC236}">
                <a16:creationId xmlns:a16="http://schemas.microsoft.com/office/drawing/2014/main" id="{D36DCAC1-DFAE-6937-F795-0A53989D95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/>
              <a:t>L’architettura back-end è di tipo esagonale. Il vantaggio è una separazione netta tra domain </a:t>
            </a:r>
            <a:r>
              <a:rPr lang="it-IT" dirty="0" err="1"/>
              <a:t>layer</a:t>
            </a:r>
            <a:r>
              <a:rPr lang="it-IT" dirty="0"/>
              <a:t>, </a:t>
            </a:r>
            <a:r>
              <a:rPr lang="it-IT" dirty="0" err="1"/>
              <a:t>application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e </a:t>
            </a:r>
            <a:r>
              <a:rPr lang="it-IT" dirty="0" err="1"/>
              <a:t>infrastructure</a:t>
            </a:r>
            <a:r>
              <a:rPr lang="it-IT" dirty="0"/>
              <a:t> </a:t>
            </a:r>
            <a:r>
              <a:rPr lang="it-IT" dirty="0" err="1"/>
              <a:t>layer</a:t>
            </a:r>
            <a:r>
              <a:rPr lang="it-IT" dirty="0"/>
              <a:t> attraverso una serie di interfacce ben definite. 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/>
              <a:t>L’approccio adottato per lo sviluppo del domain </a:t>
            </a:r>
            <a:r>
              <a:rPr lang="it-IT" dirty="0" err="1"/>
              <a:t>layer</a:t>
            </a:r>
            <a:r>
              <a:rPr lang="it-IT" dirty="0"/>
              <a:t> è di tipo Domain </a:t>
            </a:r>
            <a:r>
              <a:rPr lang="it-IT" dirty="0" err="1"/>
              <a:t>Driven</a:t>
            </a:r>
            <a:r>
              <a:rPr lang="it-IT" dirty="0"/>
              <a:t>. 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Alta coesione 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Basso accoppiamento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Software robusto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Maggior manutenibilità</a:t>
            </a:r>
            <a:endParaRPr dirty="0"/>
          </a:p>
        </p:txBody>
      </p:sp>
      <p:sp>
        <p:nvSpPr>
          <p:cNvPr id="773" name="Google Shape;773;p73">
            <a:extLst>
              <a:ext uri="{FF2B5EF4-FFF2-40B4-BE49-F238E27FC236}">
                <a16:creationId xmlns:a16="http://schemas.microsoft.com/office/drawing/2014/main" id="{ACC0F4FC-A30E-50E3-FCDD-C45FECCCF4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06400" y="399600"/>
            <a:ext cx="3650400" cy="521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del software</a:t>
            </a:r>
            <a:endParaRPr/>
          </a:p>
        </p:txBody>
      </p:sp>
      <p:pic>
        <p:nvPicPr>
          <p:cNvPr id="4" name="Google Shape;726;p67">
            <a:extLst>
              <a:ext uri="{FF2B5EF4-FFF2-40B4-BE49-F238E27FC236}">
                <a16:creationId xmlns:a16="http://schemas.microsoft.com/office/drawing/2014/main" id="{F8246CDB-CABB-AD60-4812-2E628F0AD8A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545D5104-9663-A183-8F34-0D39E2797A49}"/>
              </a:ext>
            </a:extLst>
          </p:cNvPr>
          <p:cNvSpPr txBox="1">
            <a:spLocks/>
          </p:cNvSpPr>
          <p:nvPr/>
        </p:nvSpPr>
        <p:spPr>
          <a:xfrm>
            <a:off x="5306400" y="789750"/>
            <a:ext cx="334992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158750" indent="0">
              <a:buNone/>
            </a:pPr>
            <a:r>
              <a:rPr lang="it-IT" sz="1400">
                <a:solidFill>
                  <a:srgbClr val="2D3142"/>
                </a:solidFill>
                <a:latin typeface="Figtree SemiBold" panose="020B0604020202020204" charset="0"/>
              </a:rPr>
              <a:t>Back-end</a:t>
            </a:r>
            <a:endParaRPr lang="it-IT">
              <a:solidFill>
                <a:srgbClr val="2D3142"/>
              </a:solidFill>
              <a:latin typeface="Figtree Semi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52126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>
          <a:extLst>
            <a:ext uri="{FF2B5EF4-FFF2-40B4-BE49-F238E27FC236}">
              <a16:creationId xmlns:a16="http://schemas.microsoft.com/office/drawing/2014/main" id="{9EBAAEF9-6942-167C-C602-A6AA27B3C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3">
            <a:extLst>
              <a:ext uri="{FF2B5EF4-FFF2-40B4-BE49-F238E27FC236}">
                <a16:creationId xmlns:a16="http://schemas.microsoft.com/office/drawing/2014/main" id="{09BD53B8-C18F-E8A8-E480-1393505AC3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/>
              <a:t>Applicazione suddivisa in tre </a:t>
            </a:r>
            <a:r>
              <a:rPr lang="it-IT" dirty="0" err="1"/>
              <a:t>layers</a:t>
            </a:r>
            <a:r>
              <a:rPr lang="it-IT"/>
              <a:t>: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Application </a:t>
            </a:r>
            <a:r>
              <a:rPr lang="it-IT" dirty="0" err="1"/>
              <a:t>layer</a:t>
            </a:r>
            <a:endParaRPr lang="it-IT" dirty="0"/>
          </a:p>
          <a:p>
            <a:pPr marL="628650" lvl="1" indent="-171450">
              <a:spcAft>
                <a:spcPts val="600"/>
              </a:spcAft>
            </a:pPr>
            <a:r>
              <a:rPr lang="it-IT"/>
              <a:t>Espone le REST API</a:t>
            </a:r>
            <a:endParaRPr lang="it-IT" dirty="0"/>
          </a:p>
          <a:p>
            <a:pPr marL="628650" lvl="1" indent="-171450">
              <a:spcAft>
                <a:spcPts val="600"/>
              </a:spcAft>
            </a:pPr>
            <a:r>
              <a:rPr lang="it-IT"/>
              <a:t>Contiene i DTO</a:t>
            </a:r>
            <a:endParaRPr lang="it-IT" dirty="0"/>
          </a:p>
          <a:p>
            <a:pPr marL="171450" indent="-171450">
              <a:spcAft>
                <a:spcPts val="600"/>
              </a:spcAft>
            </a:pPr>
            <a:r>
              <a:rPr lang="it-IT" dirty="0"/>
              <a:t>Domain </a:t>
            </a:r>
            <a:r>
              <a:rPr lang="it-IT" err="1"/>
              <a:t>layer</a:t>
            </a:r>
            <a:endParaRPr lang="it-IT" dirty="0"/>
          </a:p>
          <a:p>
            <a:pPr marL="628650" lvl="1" indent="-171450">
              <a:spcAft>
                <a:spcPts val="600"/>
              </a:spcAft>
            </a:pPr>
            <a:r>
              <a:rPr lang="it-IT"/>
              <a:t>Contiene la business </a:t>
            </a:r>
            <a:r>
              <a:rPr lang="it-IT" err="1"/>
              <a:t>logic</a:t>
            </a:r>
            <a:r>
              <a:rPr lang="it-IT"/>
              <a:t> e le entità</a:t>
            </a:r>
            <a:endParaRPr lang="it-IT" dirty="0"/>
          </a:p>
          <a:p>
            <a:pPr marL="628650" lvl="1" indent="-171450">
              <a:spcAft>
                <a:spcPts val="600"/>
              </a:spcAft>
            </a:pPr>
            <a:r>
              <a:rPr lang="it-IT"/>
              <a:t>Contiene i mappers DTO ↔ Entità</a:t>
            </a:r>
            <a:endParaRPr lang="it-IT" dirty="0"/>
          </a:p>
          <a:p>
            <a:pPr marL="628650" lvl="1" indent="-171450">
              <a:spcAft>
                <a:spcPts val="600"/>
              </a:spcAft>
            </a:pPr>
            <a:r>
              <a:rPr lang="it-IT"/>
              <a:t>Funge da interfaccia (tramite JPA) con l’</a:t>
            </a:r>
            <a:r>
              <a:rPr lang="it-IT" err="1"/>
              <a:t>infrastructure</a:t>
            </a:r>
            <a:r>
              <a:rPr lang="it-IT"/>
              <a:t> </a:t>
            </a:r>
            <a:r>
              <a:rPr lang="it-IT" err="1"/>
              <a:t>layer</a:t>
            </a:r>
            <a:endParaRPr lang="it-IT" dirty="0"/>
          </a:p>
          <a:p>
            <a:pPr marL="171450" indent="-171450">
              <a:spcAft>
                <a:spcPts val="600"/>
              </a:spcAft>
            </a:pPr>
            <a:r>
              <a:rPr lang="it-IT" dirty="0" err="1"/>
              <a:t>Infrastructure</a:t>
            </a:r>
            <a:r>
              <a:rPr lang="it-IT"/>
              <a:t> </a:t>
            </a:r>
            <a:r>
              <a:rPr lang="it-IT" err="1"/>
              <a:t>layer</a:t>
            </a:r>
            <a:endParaRPr lang="it-IT" dirty="0"/>
          </a:p>
          <a:p>
            <a:pPr marL="628650" lvl="1" indent="-171450">
              <a:spcAft>
                <a:spcPts val="1200"/>
              </a:spcAft>
            </a:pPr>
            <a:r>
              <a:rPr lang="it-IT"/>
              <a:t>Contiene i driver per la comunicazione con il database</a:t>
            </a:r>
            <a:endParaRPr lang="it-IT" dirty="0"/>
          </a:p>
        </p:txBody>
      </p:sp>
      <p:sp>
        <p:nvSpPr>
          <p:cNvPr id="773" name="Google Shape;773;p73">
            <a:extLst>
              <a:ext uri="{FF2B5EF4-FFF2-40B4-BE49-F238E27FC236}">
                <a16:creationId xmlns:a16="http://schemas.microsoft.com/office/drawing/2014/main" id="{9D8833CC-BD11-1A2A-64EB-F7C63AA1D50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306400" y="399600"/>
            <a:ext cx="3650400" cy="521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Design del software</a:t>
            </a:r>
            <a:endParaRPr/>
          </a:p>
        </p:txBody>
      </p:sp>
      <p:pic>
        <p:nvPicPr>
          <p:cNvPr id="4" name="Google Shape;726;p67">
            <a:extLst>
              <a:ext uri="{FF2B5EF4-FFF2-40B4-BE49-F238E27FC236}">
                <a16:creationId xmlns:a16="http://schemas.microsoft.com/office/drawing/2014/main" id="{A70DD12D-37C3-BF83-BC63-77FCA4B46D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90A79197-6D70-E4DB-0701-C16528133553}"/>
              </a:ext>
            </a:extLst>
          </p:cNvPr>
          <p:cNvSpPr txBox="1">
            <a:spLocks/>
          </p:cNvSpPr>
          <p:nvPr/>
        </p:nvSpPr>
        <p:spPr>
          <a:xfrm>
            <a:off x="5306400" y="789750"/>
            <a:ext cx="334992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158750" indent="0">
              <a:buNone/>
            </a:pPr>
            <a:r>
              <a:rPr lang="it-IT" sz="1400">
                <a:solidFill>
                  <a:srgbClr val="2D3142"/>
                </a:solidFill>
                <a:latin typeface="Figtree SemiBold" panose="020B0604020202020204" charset="0"/>
              </a:rPr>
              <a:t>Back-end</a:t>
            </a:r>
            <a:endParaRPr lang="it-IT">
              <a:solidFill>
                <a:srgbClr val="2D3142"/>
              </a:solidFill>
              <a:latin typeface="Figtree SemiBold" panose="020B0604020202020204" charset="0"/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F704D7F-4FB9-4225-1B59-B78F6160F9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" r="2"/>
          <a:stretch/>
        </p:blipFill>
        <p:spPr>
          <a:xfrm>
            <a:off x="0" y="0"/>
            <a:ext cx="3546688" cy="5143500"/>
          </a:xfrm>
          <a:prstGeom prst="round1Rect">
            <a:avLst>
              <a:gd name="adj" fmla="val 33085"/>
            </a:avLst>
          </a:prstGeom>
        </p:spPr>
      </p:pic>
    </p:spTree>
    <p:extLst>
      <p:ext uri="{BB962C8B-B14F-4D97-AF65-F5344CB8AC3E}">
        <p14:creationId xmlns:p14="http://schemas.microsoft.com/office/powerpoint/2010/main" val="296307789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E0FB5D4-7483-8046-F885-272D59742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it-IT" b="1"/>
              <a:t>Scisciola Simone</a:t>
            </a:r>
          </a:p>
          <a:p>
            <a:pPr marL="139700" indent="0">
              <a:buNone/>
            </a:pPr>
            <a:r>
              <a:rPr lang="it-IT" sz="1200"/>
              <a:t>N86004025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6062A55-A3B0-3F76-A7A7-566440EE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299120"/>
            <a:ext cx="4319588" cy="547200"/>
          </a:xfrm>
        </p:spPr>
        <p:txBody>
          <a:bodyPr/>
          <a:lstStyle/>
          <a:p>
            <a:r>
              <a:rPr lang="it-IT" dirty="0">
                <a:solidFill>
                  <a:srgbClr val="FF7267"/>
                </a:solidFill>
                <a:latin typeface="Figtree SemiBold" panose="020B0604020202020204" charset="0"/>
              </a:rPr>
              <a:t>Thanks</a:t>
            </a:r>
            <a:r>
              <a:rPr lang="it-IT" dirty="0">
                <a:latin typeface="Figtree" panose="020B0604020202020204" charset="0"/>
              </a:rPr>
              <a:t> for </a:t>
            </a:r>
            <a:r>
              <a:rPr lang="it-IT" dirty="0" err="1">
                <a:latin typeface="Figtree" panose="020B0604020202020204" charset="0"/>
              </a:rPr>
              <a:t>watching</a:t>
            </a:r>
            <a:r>
              <a:rPr lang="it-IT" dirty="0">
                <a:latin typeface="Figtree" panose="020B0604020202020204" charset="0"/>
              </a:rPr>
              <a:t>!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A7BDAD-A87C-B6D4-1F51-26EBA15995F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it-IT" b="1"/>
              <a:t>Lucchese Andrea</a:t>
            </a:r>
          </a:p>
          <a:p>
            <a:pPr marL="139700" indent="0">
              <a:buNone/>
            </a:pPr>
            <a:r>
              <a:rPr lang="it-IT" sz="1200"/>
              <a:t>N86004112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E080FB1-DF2B-A2BE-B0A1-3A005FAC235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it-IT" b="1" err="1"/>
              <a:t>Carandente</a:t>
            </a:r>
            <a:r>
              <a:rPr lang="it-IT" b="1"/>
              <a:t> Ilaria</a:t>
            </a:r>
          </a:p>
          <a:p>
            <a:pPr marL="139700" indent="0">
              <a:buNone/>
            </a:pPr>
            <a:r>
              <a:rPr lang="it-IT" sz="1200"/>
              <a:t>N86004269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D58394A-384D-338B-7AEC-6C69F3B8F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531123" y="1630313"/>
            <a:ext cx="612000" cy="612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EAEB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F7CB40DA-2418-32C5-AFA3-9F93E6FD9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5531123" y="525416"/>
            <a:ext cx="612000" cy="612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EAEB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60FFA8B5-A134-14EB-6FB4-1ECA6D3F5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5531123" y="2827272"/>
            <a:ext cx="612000" cy="612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rgbClr val="EAEB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2079E2DF-1B68-9926-4DB1-E8F8C8768D0D}"/>
              </a:ext>
            </a:extLst>
          </p:cNvPr>
          <p:cNvSpPr/>
          <p:nvPr/>
        </p:nvSpPr>
        <p:spPr>
          <a:xfrm>
            <a:off x="5358809" y="3811120"/>
            <a:ext cx="3508744" cy="1001883"/>
          </a:xfrm>
          <a:prstGeom prst="rect">
            <a:avLst/>
          </a:prstGeom>
          <a:solidFill>
            <a:srgbClr val="EAEB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D314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4DA4EC-C150-5787-EF52-E61FBBE53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67" y="3995700"/>
            <a:ext cx="758282" cy="75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tangolo 15">
            <a:extLst>
              <a:ext uri="{FF2B5EF4-FFF2-40B4-BE49-F238E27FC236}">
                <a16:creationId xmlns:a16="http://schemas.microsoft.com/office/drawing/2014/main" id="{12433231-C081-6FE6-2237-BCE38569E4B0}"/>
              </a:ext>
            </a:extLst>
          </p:cNvPr>
          <p:cNvSpPr/>
          <p:nvPr/>
        </p:nvSpPr>
        <p:spPr>
          <a:xfrm>
            <a:off x="6552081" y="4092676"/>
            <a:ext cx="1859606" cy="5882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>
                <a:solidFill>
                  <a:srgbClr val="2D3142"/>
                </a:solidFill>
                <a:latin typeface="+mj-lt"/>
              </a:rPr>
              <a:t>Università degli Studi di Napoli Federico II</a:t>
            </a:r>
          </a:p>
        </p:txBody>
      </p:sp>
    </p:spTree>
    <p:extLst>
      <p:ext uri="{BB962C8B-B14F-4D97-AF65-F5344CB8AC3E}">
        <p14:creationId xmlns:p14="http://schemas.microsoft.com/office/powerpoint/2010/main" val="2434455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6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accent4"/>
                </a:solidFill>
              </a:rPr>
              <a:t>Panoramica della presentazione</a:t>
            </a:r>
          </a:p>
        </p:txBody>
      </p:sp>
      <p:sp>
        <p:nvSpPr>
          <p:cNvPr id="725" name="Google Shape;725;p67"/>
          <p:cNvSpPr txBox="1">
            <a:spLocks noGrp="1"/>
          </p:cNvSpPr>
          <p:nvPr>
            <p:ph type="body" idx="1"/>
          </p:nvPr>
        </p:nvSpPr>
        <p:spPr>
          <a:xfrm>
            <a:off x="432000" y="1604446"/>
            <a:ext cx="6372000" cy="48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>
                <a:solidFill>
                  <a:schemeClr val="bg2"/>
                </a:solidFill>
              </a:rPr>
              <a:t>Questa presentazione fornisce una panoramica delle scelte implementative adottate per l'applicazione DietiDeals24.</a:t>
            </a:r>
          </a:p>
        </p:txBody>
      </p:sp>
      <p:pic>
        <p:nvPicPr>
          <p:cNvPr id="726" name="Google Shape;726;p67"/>
          <p:cNvPicPr preferRelativeResize="0"/>
          <p:nvPr/>
        </p:nvPicPr>
        <p:blipFill>
          <a:blip r:embed="rId3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EA45B5A0-B2CC-D347-2A04-6FFB1B258337}"/>
              </a:ext>
            </a:extLst>
          </p:cNvPr>
          <p:cNvGrpSpPr/>
          <p:nvPr/>
        </p:nvGrpSpPr>
        <p:grpSpPr>
          <a:xfrm>
            <a:off x="1122628" y="2272512"/>
            <a:ext cx="6898743" cy="2559840"/>
            <a:chOff x="2240280" y="2255520"/>
            <a:chExt cx="6898743" cy="2559840"/>
          </a:xfrm>
        </p:grpSpPr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38DBBD62-6845-702C-057F-2AFC344E2E5C}"/>
                </a:ext>
              </a:extLst>
            </p:cNvPr>
            <p:cNvGrpSpPr/>
            <p:nvPr/>
          </p:nvGrpSpPr>
          <p:grpSpPr>
            <a:xfrm>
              <a:off x="2240280" y="2255520"/>
              <a:ext cx="1615440" cy="2557640"/>
              <a:chOff x="3683000" y="2296160"/>
              <a:chExt cx="1615440" cy="2557640"/>
            </a:xfrm>
          </p:grpSpPr>
          <p:sp>
            <p:nvSpPr>
              <p:cNvPr id="3" name="Rettangolo con angoli arrotondati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C1583DF2-9C85-6E23-BC35-6498F91043D9}"/>
                  </a:ext>
                </a:extLst>
              </p:cNvPr>
              <p:cNvSpPr/>
              <p:nvPr/>
            </p:nvSpPr>
            <p:spPr>
              <a:xfrm>
                <a:off x="3683000" y="2296160"/>
                <a:ext cx="1615440" cy="25576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>
                    <a:solidFill>
                      <a:schemeClr val="tx1"/>
                    </a:solidFill>
                    <a:latin typeface="Figtree" panose="020B0604020202020204" charset="0"/>
                  </a:rPr>
                  <a:t>Interfaccia grafica</a:t>
                </a:r>
              </a:p>
            </p:txBody>
          </p:sp>
          <p:sp>
            <p:nvSpPr>
              <p:cNvPr id="4" name="Freccia a pentagono 3">
                <a:extLst>
                  <a:ext uri="{FF2B5EF4-FFF2-40B4-BE49-F238E27FC236}">
                    <a16:creationId xmlns:a16="http://schemas.microsoft.com/office/drawing/2014/main" id="{83EAF5E5-55A9-5CA4-B9D3-03D7784FAC97}"/>
                  </a:ext>
                </a:extLst>
              </p:cNvPr>
              <p:cNvSpPr/>
              <p:nvPr/>
            </p:nvSpPr>
            <p:spPr>
              <a:xfrm>
                <a:off x="3683000" y="2571750"/>
                <a:ext cx="978408" cy="484632"/>
              </a:xfrm>
              <a:prstGeom prst="homePlat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>
                    <a:latin typeface="Figtree" panose="020B0604020202020204" charset="0"/>
                  </a:rPr>
                  <a:t>01</a:t>
                </a:r>
              </a:p>
            </p:txBody>
          </p:sp>
          <p:pic>
            <p:nvPicPr>
              <p:cNvPr id="9" name="Elemento grafico 8" descr="Smartphone con riempimento a tinta unita">
                <a:extLst>
                  <a:ext uri="{FF2B5EF4-FFF2-40B4-BE49-F238E27FC236}">
                    <a16:creationId xmlns:a16="http://schemas.microsoft.com/office/drawing/2014/main" id="{EF94D1EB-4D8E-CA54-0C1E-56D106A91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172885" y="3974430"/>
                <a:ext cx="635670" cy="63567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3" name="Gruppo 12">
              <a:extLst>
                <a:ext uri="{FF2B5EF4-FFF2-40B4-BE49-F238E27FC236}">
                  <a16:creationId xmlns:a16="http://schemas.microsoft.com/office/drawing/2014/main" id="{0D786F3C-8EA3-5E3E-6787-0FB5B476004C}"/>
                </a:ext>
              </a:extLst>
            </p:cNvPr>
            <p:cNvGrpSpPr/>
            <p:nvPr/>
          </p:nvGrpSpPr>
          <p:grpSpPr>
            <a:xfrm>
              <a:off x="4001381" y="2257720"/>
              <a:ext cx="1615440" cy="2557640"/>
              <a:chOff x="5444101" y="2298360"/>
              <a:chExt cx="1615440" cy="2557640"/>
            </a:xfrm>
          </p:grpSpPr>
          <p:sp>
            <p:nvSpPr>
              <p:cNvPr id="5" name="Rettangolo con angoli arrotondati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3DEFDF11-88C6-3AAA-4FE1-37211F42814B}"/>
                  </a:ext>
                </a:extLst>
              </p:cNvPr>
              <p:cNvSpPr/>
              <p:nvPr/>
            </p:nvSpPr>
            <p:spPr>
              <a:xfrm>
                <a:off x="5444101" y="2298360"/>
                <a:ext cx="1615440" cy="25576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>
                    <a:solidFill>
                      <a:schemeClr val="accent4"/>
                    </a:solidFill>
                    <a:latin typeface="Figtree" panose="020B0604020202020204" charset="0"/>
                  </a:rPr>
                  <a:t>Architettura dei sottosistemi</a:t>
                </a:r>
              </a:p>
            </p:txBody>
          </p:sp>
          <p:sp>
            <p:nvSpPr>
              <p:cNvPr id="6" name="Freccia a pentagono 5">
                <a:extLst>
                  <a:ext uri="{FF2B5EF4-FFF2-40B4-BE49-F238E27FC236}">
                    <a16:creationId xmlns:a16="http://schemas.microsoft.com/office/drawing/2014/main" id="{14E5CAF8-1AE0-F08D-D523-91CEE7EB0A26}"/>
                  </a:ext>
                </a:extLst>
              </p:cNvPr>
              <p:cNvSpPr/>
              <p:nvPr/>
            </p:nvSpPr>
            <p:spPr>
              <a:xfrm>
                <a:off x="5444101" y="4125468"/>
                <a:ext cx="978408" cy="484632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>
                    <a:latin typeface="Figtree" panose="020B0604020202020204" charset="0"/>
                  </a:rPr>
                  <a:t>02</a:t>
                </a:r>
              </a:p>
            </p:txBody>
          </p:sp>
          <p:pic>
            <p:nvPicPr>
              <p:cNvPr id="12" name="Elemento grafico 11" descr="Scatola con riempimento a tinta unita">
                <a:extLst>
                  <a:ext uri="{FF2B5EF4-FFF2-40B4-BE49-F238E27FC236}">
                    <a16:creationId xmlns:a16="http://schemas.microsoft.com/office/drawing/2014/main" id="{80F638FF-9182-1BA2-0D7F-1084C27FD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33305" y="2571750"/>
                <a:ext cx="637200" cy="6372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64C2B063-365F-DD8B-BD61-B6CE870FD0DB}"/>
                </a:ext>
              </a:extLst>
            </p:cNvPr>
            <p:cNvGrpSpPr/>
            <p:nvPr/>
          </p:nvGrpSpPr>
          <p:grpSpPr>
            <a:xfrm>
              <a:off x="5762482" y="2255520"/>
              <a:ext cx="1615440" cy="2557640"/>
              <a:chOff x="5762482" y="2255520"/>
              <a:chExt cx="1615440" cy="2557640"/>
            </a:xfrm>
          </p:grpSpPr>
          <p:grpSp>
            <p:nvGrpSpPr>
              <p:cNvPr id="14" name="Gruppo 13">
                <a:extLst>
                  <a:ext uri="{FF2B5EF4-FFF2-40B4-BE49-F238E27FC236}">
                    <a16:creationId xmlns:a16="http://schemas.microsoft.com/office/drawing/2014/main" id="{1BD7E5E5-5D71-2545-6E65-6486412D10F1}"/>
                  </a:ext>
                </a:extLst>
              </p:cNvPr>
              <p:cNvGrpSpPr/>
              <p:nvPr/>
            </p:nvGrpSpPr>
            <p:grpSpPr>
              <a:xfrm>
                <a:off x="5762482" y="2255520"/>
                <a:ext cx="1615440" cy="2557640"/>
                <a:chOff x="3683000" y="2296160"/>
                <a:chExt cx="1615440" cy="2557640"/>
              </a:xfrm>
            </p:grpSpPr>
            <p:sp>
              <p:nvSpPr>
                <p:cNvPr id="15" name="Rettangolo con angoli arrotondati 14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BDE83BF9-DF9C-C151-C4F4-6E30509876AE}"/>
                    </a:ext>
                  </a:extLst>
                </p:cNvPr>
                <p:cNvSpPr/>
                <p:nvPr/>
              </p:nvSpPr>
              <p:spPr>
                <a:xfrm>
                  <a:off x="3683000" y="2296160"/>
                  <a:ext cx="1615440" cy="2557640"/>
                </a:xfrm>
                <a:prstGeom prst="roundRect">
                  <a:avLst/>
                </a:prstGeom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>
                      <a:solidFill>
                        <a:schemeClr val="tx1"/>
                      </a:solidFill>
                      <a:latin typeface="Figtree" panose="020B0604020202020204" charset="0"/>
                    </a:rPr>
                    <a:t>Tecnologie utilizzate</a:t>
                  </a:r>
                </a:p>
              </p:txBody>
            </p:sp>
            <p:sp>
              <p:nvSpPr>
                <p:cNvPr id="16" name="Freccia a pentagono 15">
                  <a:extLst>
                    <a:ext uri="{FF2B5EF4-FFF2-40B4-BE49-F238E27FC236}">
                      <a16:creationId xmlns:a16="http://schemas.microsoft.com/office/drawing/2014/main" id="{4971FC06-2881-30DC-6FC3-068BC9AA47DA}"/>
                    </a:ext>
                  </a:extLst>
                </p:cNvPr>
                <p:cNvSpPr/>
                <p:nvPr/>
              </p:nvSpPr>
              <p:spPr>
                <a:xfrm>
                  <a:off x="3683000" y="2571750"/>
                  <a:ext cx="978408" cy="484632"/>
                </a:xfrm>
                <a:prstGeom prst="homePlate">
                  <a:avLst/>
                </a:prstGeom>
                <a:solidFill>
                  <a:schemeClr val="dk1"/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it-IT">
                      <a:latin typeface="Figtree" panose="020B0604020202020204" charset="0"/>
                    </a:rPr>
                    <a:t>03</a:t>
                  </a:r>
                </a:p>
              </p:txBody>
            </p:sp>
          </p:grpSp>
          <p:pic>
            <p:nvPicPr>
              <p:cNvPr id="19" name="Elemento grafico 18" descr="Ingranaggi con riempimento a tinta unita">
                <a:extLst>
                  <a:ext uri="{FF2B5EF4-FFF2-40B4-BE49-F238E27FC236}">
                    <a16:creationId xmlns:a16="http://schemas.microsoft.com/office/drawing/2014/main" id="{CACD85BA-94E4-1190-9C76-08A92E531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251686" y="3933790"/>
                <a:ext cx="637200" cy="6372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AE123144-6ED7-E954-1DE5-84109B93C8AD}"/>
                </a:ext>
              </a:extLst>
            </p:cNvPr>
            <p:cNvGrpSpPr/>
            <p:nvPr/>
          </p:nvGrpSpPr>
          <p:grpSpPr>
            <a:xfrm>
              <a:off x="7523583" y="2255520"/>
              <a:ext cx="1615440" cy="2557640"/>
              <a:chOff x="5444101" y="2298360"/>
              <a:chExt cx="1615440" cy="2557640"/>
            </a:xfrm>
          </p:grpSpPr>
          <p:sp>
            <p:nvSpPr>
              <p:cNvPr id="22" name="Rettangolo con angoli arrotondati 21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2602B994-5D8B-5B42-3AFD-ACDA45C67476}"/>
                  </a:ext>
                </a:extLst>
              </p:cNvPr>
              <p:cNvSpPr/>
              <p:nvPr/>
            </p:nvSpPr>
            <p:spPr>
              <a:xfrm>
                <a:off x="5444101" y="2298360"/>
                <a:ext cx="1615440" cy="255764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>
                    <a:solidFill>
                      <a:schemeClr val="accent4"/>
                    </a:solidFill>
                    <a:latin typeface="Figtree" panose="020B0604020202020204" charset="0"/>
                  </a:rPr>
                  <a:t>Design del software</a:t>
                </a:r>
              </a:p>
            </p:txBody>
          </p:sp>
          <p:sp>
            <p:nvSpPr>
              <p:cNvPr id="23" name="Freccia a pentagono 22">
                <a:extLst>
                  <a:ext uri="{FF2B5EF4-FFF2-40B4-BE49-F238E27FC236}">
                    <a16:creationId xmlns:a16="http://schemas.microsoft.com/office/drawing/2014/main" id="{E6358EAD-71F1-3503-5FC7-568B3D3FFBBA}"/>
                  </a:ext>
                </a:extLst>
              </p:cNvPr>
              <p:cNvSpPr/>
              <p:nvPr/>
            </p:nvSpPr>
            <p:spPr>
              <a:xfrm>
                <a:off x="5444101" y="4125468"/>
                <a:ext cx="978408" cy="484632"/>
              </a:xfrm>
              <a:prstGeom prst="homePlat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>
                    <a:latin typeface="Figtree" panose="020B0604020202020204" charset="0"/>
                  </a:rPr>
                  <a:t>04</a:t>
                </a:r>
              </a:p>
            </p:txBody>
          </p:sp>
          <p:pic>
            <p:nvPicPr>
              <p:cNvPr id="24" name="Elemento grafico 23" descr="Tavolozza con riempimento a tinta unita">
                <a:extLst>
                  <a:ext uri="{FF2B5EF4-FFF2-40B4-BE49-F238E27FC236}">
                    <a16:creationId xmlns:a16="http://schemas.microsoft.com/office/drawing/2014/main" id="{3C81F3B4-2D94-BDD3-315D-7A39AA242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5933305" y="2571750"/>
                <a:ext cx="637200" cy="637200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ttotitolo 2">
            <a:extLst>
              <a:ext uri="{FF2B5EF4-FFF2-40B4-BE49-F238E27FC236}">
                <a16:creationId xmlns:a16="http://schemas.microsoft.com/office/drawing/2014/main" id="{B35C0EA6-0D7C-930B-0D4C-C460A2D5A934}"/>
              </a:ext>
            </a:extLst>
          </p:cNvPr>
          <p:cNvSpPr txBox="1">
            <a:spLocks/>
          </p:cNvSpPr>
          <p:nvPr/>
        </p:nvSpPr>
        <p:spPr>
          <a:xfrm>
            <a:off x="3641379" y="2744296"/>
            <a:ext cx="4942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r>
              <a:rPr lang="it-IT"/>
              <a:t>Logo</a:t>
            </a:r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DB0586B1-5618-7CDC-C89B-36CD16E30D3D}"/>
              </a:ext>
            </a:extLst>
          </p:cNvPr>
          <p:cNvSpPr txBox="1">
            <a:spLocks/>
          </p:cNvSpPr>
          <p:nvPr/>
        </p:nvSpPr>
        <p:spPr>
          <a:xfrm>
            <a:off x="3641379" y="3178039"/>
            <a:ext cx="4942500" cy="102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158750" indent="0">
              <a:spcAft>
                <a:spcPts val="1200"/>
              </a:spcAft>
              <a:buNone/>
            </a:pPr>
            <a:r>
              <a:rPr lang="it-IT"/>
              <a:t>Il logo permette di identificare subito lo scopo dell’applicazione:</a:t>
            </a:r>
          </a:p>
          <a:p>
            <a:pPr>
              <a:spcAft>
                <a:spcPts val="1200"/>
              </a:spcAft>
            </a:pPr>
            <a:r>
              <a:rPr lang="it-IT"/>
              <a:t>Il monitor simboleggia la natura informatizzata dei servizi offerti</a:t>
            </a:r>
          </a:p>
          <a:p>
            <a:pPr>
              <a:spcAft>
                <a:spcPts val="1200"/>
              </a:spcAft>
            </a:pPr>
            <a:r>
              <a:rPr lang="it-IT"/>
              <a:t>Il martelletto rimanda al mondo del mercato delle aste</a:t>
            </a:r>
          </a:p>
        </p:txBody>
      </p:sp>
      <p:pic>
        <p:nvPicPr>
          <p:cNvPr id="9" name="Immagine 8" descr="Immagine che contiene schermata, design, cartello&#10;&#10;Descrizione generata automaticamente">
            <a:extLst>
              <a:ext uri="{FF2B5EF4-FFF2-40B4-BE49-F238E27FC236}">
                <a16:creationId xmlns:a16="http://schemas.microsoft.com/office/drawing/2014/main" id="{68329758-850E-AC6C-A3BB-184AA082E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0" y="1141970"/>
            <a:ext cx="2859559" cy="28595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273E10FB-62BB-CEA1-661B-B188D17DE5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7C7DB7-0001-E164-F5EF-C30FB60B070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it" dirty="0"/>
              <a:t>Creare un'interfaccia visivamente accattivante, pur mantenendo un’elevata usabilità e una soddisfacente esperienza utente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778B003D-2258-733C-BB4A-A1B7EE7E5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" dirty="0"/>
              <a:t>Interfaccia grafica (GUI)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1363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A39E2-D4AD-5ACD-25CE-C46631D4B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accent4"/>
                </a:solidFill>
              </a:rPr>
              <a:t>Colori</a:t>
            </a:r>
          </a:p>
        </p:txBody>
      </p:sp>
      <p:pic>
        <p:nvPicPr>
          <p:cNvPr id="6" name="Immagine 5" descr="Immagine che contiene cerchio, compact disk, Policromia, Dispositivo di archiviazione dati&#10;&#10;Descrizione generata automaticamente">
            <a:extLst>
              <a:ext uri="{FF2B5EF4-FFF2-40B4-BE49-F238E27FC236}">
                <a16:creationId xmlns:a16="http://schemas.microsoft.com/office/drawing/2014/main" id="{0BB7D0D2-34EA-5277-0F73-91965EEE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48" y="676184"/>
            <a:ext cx="1503402" cy="15368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Immagine 6" descr="Immagine che contiene testo, schermata, Rettangolo, design&#10;&#10;Descrizione generata automaticamente">
            <a:extLst>
              <a:ext uri="{FF2B5EF4-FFF2-40B4-BE49-F238E27FC236}">
                <a16:creationId xmlns:a16="http://schemas.microsoft.com/office/drawing/2014/main" id="{A0C33DE7-547C-97A3-2E14-52FB79BA89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334"/>
          <a:stretch/>
        </p:blipFill>
        <p:spPr>
          <a:xfrm>
            <a:off x="4381500" y="2455267"/>
            <a:ext cx="3833090" cy="22615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D12B3E3A-4A3F-303A-5D76-01E53EBF26F6}"/>
              </a:ext>
            </a:extLst>
          </p:cNvPr>
          <p:cNvSpPr txBox="1">
            <a:spLocks/>
          </p:cNvSpPr>
          <p:nvPr/>
        </p:nvSpPr>
        <p:spPr>
          <a:xfrm>
            <a:off x="778850" y="1623851"/>
            <a:ext cx="358741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r>
              <a:rPr lang="it-IT" dirty="0"/>
              <a:t>Palette dei colori dominanti</a:t>
            </a:r>
          </a:p>
        </p:txBody>
      </p:sp>
      <p:sp>
        <p:nvSpPr>
          <p:cNvPr id="9" name="Segnaposto testo 3">
            <a:extLst>
              <a:ext uri="{FF2B5EF4-FFF2-40B4-BE49-F238E27FC236}">
                <a16:creationId xmlns:a16="http://schemas.microsoft.com/office/drawing/2014/main" id="{539A9815-D43F-492B-CAB0-BB8DD888E606}"/>
              </a:ext>
            </a:extLst>
          </p:cNvPr>
          <p:cNvSpPr txBox="1">
            <a:spLocks/>
          </p:cNvSpPr>
          <p:nvPr/>
        </p:nvSpPr>
        <p:spPr>
          <a:xfrm>
            <a:off x="778850" y="2057594"/>
            <a:ext cx="3587410" cy="272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it-IT"/>
              <a:t>Blu scuro</a:t>
            </a:r>
          </a:p>
          <a:p>
            <a:pPr lvl="1"/>
            <a:r>
              <a:rPr lang="it-IT"/>
              <a:t>Affidabilità</a:t>
            </a:r>
          </a:p>
          <a:p>
            <a:pPr lvl="1"/>
            <a:r>
              <a:rPr lang="it-IT"/>
              <a:t>Professionalità</a:t>
            </a:r>
          </a:p>
          <a:p>
            <a:pPr lvl="1"/>
            <a:r>
              <a:rPr lang="it-IT"/>
              <a:t>Associato a brand premium</a:t>
            </a:r>
          </a:p>
          <a:p>
            <a:r>
              <a:rPr lang="it-IT"/>
              <a:t>Arancione</a:t>
            </a:r>
          </a:p>
          <a:p>
            <a:pPr lvl="1"/>
            <a:r>
              <a:rPr lang="it-IT"/>
              <a:t>Entusiasmo</a:t>
            </a:r>
          </a:p>
          <a:p>
            <a:pPr lvl="1"/>
            <a:r>
              <a:rPr lang="it-IT"/>
              <a:t>Vivacità</a:t>
            </a:r>
          </a:p>
          <a:p>
            <a:pPr lvl="1"/>
            <a:r>
              <a:rPr lang="it-IT"/>
              <a:t>Capace di catturare l’utente</a:t>
            </a:r>
          </a:p>
          <a:p>
            <a:r>
              <a:rPr lang="it-IT"/>
              <a:t>Grigio blu</a:t>
            </a:r>
          </a:p>
          <a:p>
            <a:pPr lvl="1"/>
            <a:r>
              <a:rPr lang="it-IT"/>
              <a:t>Calma</a:t>
            </a:r>
          </a:p>
          <a:p>
            <a:pPr lvl="1"/>
            <a:r>
              <a:rPr lang="it-IT"/>
              <a:t>Riduzione del fastidio visivo</a:t>
            </a:r>
          </a:p>
          <a:p>
            <a:r>
              <a:rPr lang="it-IT"/>
              <a:t>Blu chiaro</a:t>
            </a:r>
          </a:p>
          <a:p>
            <a:pPr lvl="1"/>
            <a:r>
              <a:rPr lang="it-IT"/>
              <a:t>Consistenza esterna</a:t>
            </a:r>
          </a:p>
        </p:txBody>
      </p:sp>
      <p:pic>
        <p:nvPicPr>
          <p:cNvPr id="12" name="Google Shape;726;p67">
            <a:extLst>
              <a:ext uri="{FF2B5EF4-FFF2-40B4-BE49-F238E27FC236}">
                <a16:creationId xmlns:a16="http://schemas.microsoft.com/office/drawing/2014/main" id="{5E619A8F-F47C-4126-1E11-312E5BD6324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2076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DF6090-2808-3A1F-04B4-24E5B289A3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"/>
              <a:t>Considerazioni sull'esperienza utente</a:t>
            </a:r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A83B7D-2B77-7A6E-CAEF-4B185ACBD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850" y="2028851"/>
            <a:ext cx="3587410" cy="258124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-IT" dirty="0"/>
              <a:t>Sono stati compiuti sforzi per conformarsi all'euristica di Nielsen e le regole di </a:t>
            </a:r>
            <a:r>
              <a:rPr lang="it-IT" dirty="0" err="1"/>
              <a:t>Shneiderman</a:t>
            </a:r>
            <a:r>
              <a:rPr lang="it-IT" dirty="0"/>
              <a:t>, ottenendo un'interfaccia: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Che richiede pochi </a:t>
            </a:r>
            <a:r>
              <a:rPr lang="it-IT" dirty="0" err="1"/>
              <a:t>tap</a:t>
            </a:r>
            <a:r>
              <a:rPr lang="it-IT" dirty="0"/>
              <a:t> e </a:t>
            </a:r>
            <a:r>
              <a:rPr lang="it-IT" dirty="0" err="1"/>
              <a:t>redirezioni</a:t>
            </a:r>
            <a:r>
              <a:rPr lang="it-IT" dirty="0"/>
              <a:t> per arrivare a destinazione;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Minimale e con un ingombro visivo ridotto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Con una sezione di aiuto interna </a:t>
            </a:r>
          </a:p>
          <a:p>
            <a:pPr marL="171450" indent="-171450">
              <a:spcAft>
                <a:spcPts val="1200"/>
              </a:spcAft>
            </a:pPr>
            <a:r>
              <a:rPr lang="it-IT" dirty="0"/>
              <a:t>Con richieste di conferma per operazioni importanti</a:t>
            </a:r>
          </a:p>
          <a:p>
            <a:pPr marL="171450" indent="-171450">
              <a:lnSpc>
                <a:spcPct val="114999"/>
              </a:lnSpc>
              <a:spcAft>
                <a:spcPts val="1200"/>
              </a:spcAft>
            </a:pPr>
            <a:r>
              <a:rPr lang="it-IT" dirty="0"/>
              <a:t>Con </a:t>
            </a:r>
            <a:r>
              <a:rPr lang="it-IT" dirty="0" err="1"/>
              <a:t>backward</a:t>
            </a:r>
            <a:r>
              <a:rPr lang="it-IT" dirty="0"/>
              <a:t> recovery</a:t>
            </a:r>
          </a:p>
        </p:txBody>
      </p:sp>
      <p:sp>
        <p:nvSpPr>
          <p:cNvPr id="9" name="Sottotitolo 2">
            <a:extLst>
              <a:ext uri="{FF2B5EF4-FFF2-40B4-BE49-F238E27FC236}">
                <a16:creationId xmlns:a16="http://schemas.microsoft.com/office/drawing/2014/main" id="{2567CC9A-DDFA-C2D3-999F-AFA238664D5E}"/>
              </a:ext>
            </a:extLst>
          </p:cNvPr>
          <p:cNvSpPr txBox="1">
            <a:spLocks/>
          </p:cNvSpPr>
          <p:nvPr/>
        </p:nvSpPr>
        <p:spPr>
          <a:xfrm>
            <a:off x="778850" y="1623851"/>
            <a:ext cx="4136498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pPr marL="0"/>
            <a:r>
              <a:rPr lang="it-IT">
                <a:solidFill>
                  <a:srgbClr val="FF7267"/>
                </a:solidFill>
              </a:rPr>
              <a:t>Euristiche di HCI (Human-Computer Interaction)</a:t>
            </a:r>
            <a:endParaRPr lang="it-IT"/>
          </a:p>
        </p:txBody>
      </p:sp>
      <p:pic>
        <p:nvPicPr>
          <p:cNvPr id="16" name="Immagine 15" descr="Immagine che contiene testo, Viso umano, schermata, Sito Web&#10;&#10;Descrizione generata automaticamente">
            <a:extLst>
              <a:ext uri="{FF2B5EF4-FFF2-40B4-BE49-F238E27FC236}">
                <a16:creationId xmlns:a16="http://schemas.microsoft.com/office/drawing/2014/main" id="{C30AB6E8-86BD-1817-985C-C04161222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841" y="1815150"/>
            <a:ext cx="1134000" cy="25200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Immagine 16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C52BDBAF-C821-4C77-440E-4E06DBDD5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549" y="1623851"/>
            <a:ext cx="1220259" cy="108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magine 1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45E9089-D792-A539-F35F-ADF7FADAC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9678" y="3591950"/>
            <a:ext cx="1080000" cy="1080000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Immagine 20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E6A4217-4E42-8029-DD0A-C0372559A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516" y="1828597"/>
            <a:ext cx="1134000" cy="2520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oogle Shape;726;p67">
            <a:extLst>
              <a:ext uri="{FF2B5EF4-FFF2-40B4-BE49-F238E27FC236}">
                <a16:creationId xmlns:a16="http://schemas.microsoft.com/office/drawing/2014/main" id="{81F63800-6174-0F1E-2ACE-4E73766D3CF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28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D4A4B-5EAC-AE1F-2F7B-F372DB2C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ottotitolo 2">
            <a:extLst>
              <a:ext uri="{FF2B5EF4-FFF2-40B4-BE49-F238E27FC236}">
                <a16:creationId xmlns:a16="http://schemas.microsoft.com/office/drawing/2014/main" id="{21AEF4F8-E625-41E6-DCAD-5B06C8D8443A}"/>
              </a:ext>
            </a:extLst>
          </p:cNvPr>
          <p:cNvSpPr txBox="1">
            <a:spLocks/>
          </p:cNvSpPr>
          <p:nvPr/>
        </p:nvSpPr>
        <p:spPr>
          <a:xfrm>
            <a:off x="3641379" y="2744296"/>
            <a:ext cx="49425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dk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r>
              <a:rPr lang="it-IT"/>
              <a:t>Architettura generale</a:t>
            </a:r>
          </a:p>
        </p:txBody>
      </p:sp>
      <p:sp>
        <p:nvSpPr>
          <p:cNvPr id="13" name="Segnaposto testo 3">
            <a:extLst>
              <a:ext uri="{FF2B5EF4-FFF2-40B4-BE49-F238E27FC236}">
                <a16:creationId xmlns:a16="http://schemas.microsoft.com/office/drawing/2014/main" id="{38FF5EA3-6DEC-1DDE-0931-A7496035EC79}"/>
              </a:ext>
            </a:extLst>
          </p:cNvPr>
          <p:cNvSpPr txBox="1">
            <a:spLocks/>
          </p:cNvSpPr>
          <p:nvPr/>
        </p:nvSpPr>
        <p:spPr>
          <a:xfrm>
            <a:off x="3641379" y="3178039"/>
            <a:ext cx="4942500" cy="1876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158750" indent="0">
              <a:spcAft>
                <a:spcPts val="1200"/>
              </a:spcAft>
              <a:buNone/>
            </a:pPr>
            <a:r>
              <a:rPr lang="it-IT"/>
              <a:t>L’architettura adottata è un’architettura Client-Server con modello client leggero. Principali vantaggi:</a:t>
            </a:r>
          </a:p>
          <a:p>
            <a:pPr>
              <a:spcAft>
                <a:spcPts val="1200"/>
              </a:spcAft>
            </a:pPr>
            <a:r>
              <a:rPr lang="it-IT"/>
              <a:t>Suddivisione mirata delle responsabilità</a:t>
            </a:r>
          </a:p>
          <a:p>
            <a:pPr>
              <a:spcAft>
                <a:spcPts val="1200"/>
              </a:spcAft>
            </a:pPr>
            <a:r>
              <a:rPr lang="it-IT"/>
              <a:t>Sviluppo parallelo di client e server</a:t>
            </a:r>
          </a:p>
          <a:p>
            <a:pPr>
              <a:spcAft>
                <a:spcPts val="1200"/>
              </a:spcAft>
            </a:pPr>
            <a:r>
              <a:rPr lang="it-IT"/>
              <a:t>Uso ridotto delle risorse lato client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58BF1E5-CE8D-435B-7FAD-8C27D26C9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Obiettivo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406191-E25F-C4C3-DD6D-77821ABBA26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it"/>
              <a:t>Definire l’architettura del sistema, scomponendolo in diversi sottosistemi che comunicano tra loro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C5A98AC6-84AD-E650-1F65-FECA2664B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Architettura dei sottosistemi</a:t>
            </a:r>
          </a:p>
        </p:txBody>
      </p:sp>
      <p:pic>
        <p:nvPicPr>
          <p:cNvPr id="2" name="Google Shape;726;p67">
            <a:extLst>
              <a:ext uri="{FF2B5EF4-FFF2-40B4-BE49-F238E27FC236}">
                <a16:creationId xmlns:a16="http://schemas.microsoft.com/office/drawing/2014/main" id="{321A9ADF-2054-DFAB-5738-E1C4093A8A4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rcRect b="9286"/>
          <a:stretch/>
        </p:blipFill>
        <p:spPr>
          <a:xfrm>
            <a:off x="8565101" y="4610100"/>
            <a:ext cx="490003" cy="44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C5CD5B5-7BA3-C66B-C173-420F6EF0F3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0602" y="1696884"/>
            <a:ext cx="2859559" cy="17497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553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86834-A12B-7964-5A9F-B15A7088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023A51-68B3-7840-13C7-1827C106D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E470724-2F7D-0B14-DF60-E1F6A2E03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>
                <a:solidFill>
                  <a:schemeClr val="accent4"/>
                </a:solidFill>
              </a:rPr>
              <a:t>Android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B1A0F5-3FCC-7A53-0C38-245B3A116F2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65200" y="2203158"/>
            <a:ext cx="2332800" cy="1652562"/>
          </a:xfrm>
        </p:spPr>
        <p:txBody>
          <a:bodyPr/>
          <a:lstStyle/>
          <a:p>
            <a:r>
              <a:rPr lang="it-IT"/>
              <a:t>Il 69,94% degli smartphone utilizza il sistema operativo Android</a:t>
            </a:r>
          </a:p>
          <a:p>
            <a:r>
              <a:rPr lang="it-IT"/>
              <a:t>Scelta adatta per rendere l’applicazione disponibile su Chromebook, smartphone, automobili, smartwatch, smart TV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39B847D3-EC9B-DE1E-84CE-641A4B32DC43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it-IT" err="1">
                <a:solidFill>
                  <a:schemeClr val="accent4"/>
                </a:solidFill>
              </a:rPr>
              <a:t>Kotlin</a:t>
            </a:r>
            <a:endParaRPr lang="it-IT">
              <a:solidFill>
                <a:schemeClr val="accent4"/>
              </a:solidFill>
            </a:endParaRP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55FA5B6-4B7D-BD95-4824-04354243DD1D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05600" y="2203158"/>
            <a:ext cx="2332800" cy="1698282"/>
          </a:xfrm>
        </p:spPr>
        <p:txBody>
          <a:bodyPr/>
          <a:lstStyle/>
          <a:p>
            <a:r>
              <a:rPr lang="it-IT"/>
              <a:t>Ridotta quantità di codice, migliorando la leggibilità</a:t>
            </a:r>
          </a:p>
          <a:p>
            <a:r>
              <a:rPr lang="it-IT"/>
              <a:t>Supporto allo sviluppo multipiattaforma</a:t>
            </a:r>
          </a:p>
          <a:p>
            <a:r>
              <a:rPr lang="it-IT"/>
              <a:t>Coroutine per chiamate asincrone, </a:t>
            </a:r>
            <a:r>
              <a:rPr lang="it-IT" err="1"/>
              <a:t>null</a:t>
            </a:r>
            <a:r>
              <a:rPr lang="it-IT"/>
              <a:t> </a:t>
            </a:r>
            <a:r>
              <a:rPr lang="it-IT" err="1"/>
              <a:t>safety</a:t>
            </a:r>
            <a:endParaRPr lang="it-IT"/>
          </a:p>
          <a:p>
            <a:r>
              <a:rPr lang="it-IT"/>
              <a:t>Compatibile con le librerie e il codice Java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D59BACCB-9327-F61F-0F6E-945FB1055F5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it-IT">
                <a:solidFill>
                  <a:schemeClr val="accent4"/>
                </a:solidFill>
              </a:rPr>
              <a:t>AWS EC2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CF3BF724-0EBF-E917-CB15-64542871E095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it-IT"/>
              <a:t>Prodotto maturo, affidabile e sicuro</a:t>
            </a:r>
          </a:p>
          <a:p>
            <a:r>
              <a:rPr lang="it-IT"/>
              <a:t>Maggior quantità di funzionalità offerte</a:t>
            </a:r>
          </a:p>
          <a:p>
            <a:r>
              <a:rPr lang="it-IT"/>
              <a:t>Riduzione dei costi grazie al free </a:t>
            </a:r>
            <a:r>
              <a:rPr lang="it-IT" err="1"/>
              <a:t>tier</a:t>
            </a:r>
            <a:endParaRPr lang="it-IT"/>
          </a:p>
          <a:p>
            <a:r>
              <a:rPr lang="it-IT"/>
              <a:t>Elasticità</a:t>
            </a:r>
          </a:p>
        </p:txBody>
      </p:sp>
      <p:pic>
        <p:nvPicPr>
          <p:cNvPr id="40" name="Immagine 39" descr="Immagine che contiene cartone animato&#10;&#10;Descrizione generata automaticamente">
            <a:extLst>
              <a:ext uri="{FF2B5EF4-FFF2-40B4-BE49-F238E27FC236}">
                <a16:creationId xmlns:a16="http://schemas.microsoft.com/office/drawing/2014/main" id="{C5B15518-97B1-8F08-DFD4-5E95AB9E8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89" y="4525870"/>
            <a:ext cx="2343817" cy="37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AF61DC36-773D-E6DA-78AC-1095782AF755}"/>
              </a:ext>
            </a:extLst>
          </p:cNvPr>
          <p:cNvGrpSpPr/>
          <p:nvPr/>
        </p:nvGrpSpPr>
        <p:grpSpPr>
          <a:xfrm>
            <a:off x="6515231" y="4379769"/>
            <a:ext cx="1878593" cy="663002"/>
            <a:chOff x="6515231" y="4337241"/>
            <a:chExt cx="1878593" cy="663002"/>
          </a:xfrm>
        </p:grpSpPr>
        <p:pic>
          <p:nvPicPr>
            <p:cNvPr id="9" name="Immagine 8" descr="Immagine che contiene simbolo, schermata, Rettangolo, giallo&#10;&#10;Descrizione generata automaticamente">
              <a:extLst>
                <a:ext uri="{FF2B5EF4-FFF2-40B4-BE49-F238E27FC236}">
                  <a16:creationId xmlns:a16="http://schemas.microsoft.com/office/drawing/2014/main" id="{ED8A7255-5572-D48E-A19B-70D2C27F2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8964" y="4337241"/>
              <a:ext cx="634860" cy="63486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Immagine 9" descr="Immagine che contiene Elementi grafici, Carattere, logo, grafica&#10;&#10;Descrizione generata automaticamente">
              <a:extLst>
                <a:ext uri="{FF2B5EF4-FFF2-40B4-BE49-F238E27FC236}">
                  <a16:creationId xmlns:a16="http://schemas.microsoft.com/office/drawing/2014/main" id="{4DFDC97A-F2DD-3367-B5F0-573058F66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5231" y="4366643"/>
              <a:ext cx="1058758" cy="6336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Google Shape;726;p67">
            <a:extLst>
              <a:ext uri="{FF2B5EF4-FFF2-40B4-BE49-F238E27FC236}">
                <a16:creationId xmlns:a16="http://schemas.microsoft.com/office/drawing/2014/main" id="{7D384165-9AD8-69ED-8DE6-E7050DFB6D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rcRect b="9286"/>
          <a:stretch/>
        </p:blipFill>
        <p:spPr>
          <a:xfrm>
            <a:off x="8576307" y="32497"/>
            <a:ext cx="490003" cy="44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Immagine 41" descr="Immagine che contiene Policromia, viola, schermata, violetto&#10;&#10;Descrizione generata automaticamente">
            <a:extLst>
              <a:ext uri="{FF2B5EF4-FFF2-40B4-BE49-F238E27FC236}">
                <a16:creationId xmlns:a16="http://schemas.microsoft.com/office/drawing/2014/main" id="{796101B3-52A0-6159-C4CE-A057BAD9B1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283" y="4525870"/>
            <a:ext cx="1687051" cy="3708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392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ttotitolo 6">
            <a:extLst>
              <a:ext uri="{FF2B5EF4-FFF2-40B4-BE49-F238E27FC236}">
                <a16:creationId xmlns:a16="http://schemas.microsoft.com/office/drawing/2014/main" id="{9C4A3966-5F5B-3467-A85A-F7DB18707663}"/>
              </a:ext>
            </a:extLst>
          </p:cNvPr>
          <p:cNvSpPr txBox="1">
            <a:spLocks/>
          </p:cNvSpPr>
          <p:nvPr/>
        </p:nvSpPr>
        <p:spPr>
          <a:xfrm>
            <a:off x="565200" y="1505126"/>
            <a:ext cx="23328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r>
              <a:rPr lang="it-IT">
                <a:solidFill>
                  <a:schemeClr val="accent4"/>
                </a:solidFill>
              </a:rPr>
              <a:t>AWS Cognito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16B9875-D8E8-A40F-76D8-AA87CC915FF8}"/>
              </a:ext>
            </a:extLst>
          </p:cNvPr>
          <p:cNvSpPr txBox="1">
            <a:spLocks/>
          </p:cNvSpPr>
          <p:nvPr/>
        </p:nvSpPr>
        <p:spPr>
          <a:xfrm>
            <a:off x="565200" y="2203157"/>
            <a:ext cx="2332800" cy="146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it-IT"/>
              <a:t>Prodotto maturo, affidabile e sicuro</a:t>
            </a:r>
          </a:p>
          <a:p>
            <a:r>
              <a:rPr lang="it-IT"/>
              <a:t>Semplifica il processo di autenticazione</a:t>
            </a:r>
          </a:p>
          <a:p>
            <a:r>
              <a:rPr lang="it-IT"/>
              <a:t>Possibilità di personalizzare il JWT con campi ad hoc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DD44383A-54F4-5AFF-B23F-A5B9C29DA941}"/>
              </a:ext>
            </a:extLst>
          </p:cNvPr>
          <p:cNvGrpSpPr/>
          <p:nvPr/>
        </p:nvGrpSpPr>
        <p:grpSpPr>
          <a:xfrm>
            <a:off x="744784" y="4382968"/>
            <a:ext cx="2030780" cy="634230"/>
            <a:chOff x="744784" y="4416439"/>
            <a:chExt cx="2030780" cy="634230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63E60DE9-ED3D-EBEA-B224-7728840DA4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933047" y="4416439"/>
              <a:ext cx="842517" cy="6336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8" name="Immagine 17" descr="Immagine che contiene Elementi grafici, Carattere, logo, grafica&#10;&#10;Descrizione generata automaticamente">
              <a:extLst>
                <a:ext uri="{FF2B5EF4-FFF2-40B4-BE49-F238E27FC236}">
                  <a16:creationId xmlns:a16="http://schemas.microsoft.com/office/drawing/2014/main" id="{7E23A258-54DE-9586-B686-EE797D24E6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4784" y="4417069"/>
              <a:ext cx="1058758" cy="6336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B91073D4-039D-9113-30B8-2C8C66970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Tecnologie utilizzate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3C15B6E4-4EBB-0546-E0F5-BF3EE8725D8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it-IT">
                <a:solidFill>
                  <a:schemeClr val="accent4"/>
                </a:solidFill>
              </a:rPr>
              <a:t>Java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BD3D789-6A99-ED2C-0BA6-91D8382C2C9A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05600" y="2203158"/>
            <a:ext cx="2332800" cy="1469682"/>
          </a:xfrm>
        </p:spPr>
        <p:txBody>
          <a:bodyPr/>
          <a:lstStyle/>
          <a:p>
            <a:r>
              <a:rPr lang="it-IT"/>
              <a:t>Eseguito su macchina virtuale</a:t>
            </a:r>
          </a:p>
          <a:p>
            <a:pPr lvl="1"/>
            <a:r>
              <a:rPr lang="it-IT"/>
              <a:t>Sicurezza</a:t>
            </a:r>
          </a:p>
          <a:p>
            <a:pPr lvl="1"/>
            <a:r>
              <a:rPr lang="it-IT"/>
              <a:t>Portabilità</a:t>
            </a:r>
          </a:p>
          <a:p>
            <a:r>
              <a:rPr lang="it-IT"/>
              <a:t>Libreria standard e supporto di terze parti ricco</a:t>
            </a:r>
          </a:p>
          <a:p>
            <a:endParaRPr lang="it-IT"/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D10E2ABC-8448-C02A-1C78-ABAD66B3A95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it-IT">
                <a:solidFill>
                  <a:schemeClr val="accent4"/>
                </a:solidFill>
              </a:rPr>
              <a:t>Docker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A4694BB-91B3-3902-B570-2A2A709C1DDE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46000" y="2203158"/>
            <a:ext cx="2332800" cy="1286802"/>
          </a:xfrm>
        </p:spPr>
        <p:txBody>
          <a:bodyPr/>
          <a:lstStyle/>
          <a:p>
            <a:r>
              <a:rPr lang="it-IT"/>
              <a:t>Permette di distribuire facilmente l’applicazione</a:t>
            </a:r>
          </a:p>
          <a:p>
            <a:r>
              <a:rPr lang="it-IT"/>
              <a:t>Isolamento dalla macchina sottostante</a:t>
            </a:r>
          </a:p>
          <a:p>
            <a:r>
              <a:rPr lang="it-IT"/>
              <a:t>Facile gestione delle dipendenze</a:t>
            </a:r>
          </a:p>
        </p:txBody>
      </p:sp>
      <p:pic>
        <p:nvPicPr>
          <p:cNvPr id="19" name="Immagine 18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F7FE1AE8-8873-6CF8-6853-564AC70C0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184" y="4452826"/>
            <a:ext cx="1953638" cy="4945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2" name="Google Shape;726;p67">
            <a:extLst>
              <a:ext uri="{FF2B5EF4-FFF2-40B4-BE49-F238E27FC236}">
                <a16:creationId xmlns:a16="http://schemas.microsoft.com/office/drawing/2014/main" id="{F0D084AA-B7E3-3D16-061F-C2FEC4AF876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rcRect b="9286"/>
          <a:stretch/>
        </p:blipFill>
        <p:spPr>
          <a:xfrm>
            <a:off x="8576307" y="32497"/>
            <a:ext cx="490003" cy="444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magine 11" descr="Immagine che contiene Elementi grafici, testo, Carattere, grafic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AE65D45-A630-9BBE-CEC5-4D856BEB673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83" r="289" b="6524"/>
          <a:stretch/>
        </p:blipFill>
        <p:spPr>
          <a:xfrm>
            <a:off x="3866029" y="4230306"/>
            <a:ext cx="1417562" cy="726905"/>
          </a:xfrm>
          <a:prstGeom prst="rect">
            <a:avLst/>
          </a:prstGeom>
          <a:effectLst>
            <a:outerShdw blurRad="50800" dist="38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2313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A7695-F813-4CC5-9846-1BB16D058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ottotitolo 6">
            <a:extLst>
              <a:ext uri="{FF2B5EF4-FFF2-40B4-BE49-F238E27FC236}">
                <a16:creationId xmlns:a16="http://schemas.microsoft.com/office/drawing/2014/main" id="{FD1BA3D5-8ABB-0050-4087-9C51B40C2472}"/>
              </a:ext>
            </a:extLst>
          </p:cNvPr>
          <p:cNvSpPr txBox="1">
            <a:spLocks/>
          </p:cNvSpPr>
          <p:nvPr/>
        </p:nvSpPr>
        <p:spPr>
          <a:xfrm>
            <a:off x="565200" y="1505126"/>
            <a:ext cx="2332800" cy="5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 SemiBold"/>
              <a:buNone/>
              <a:defRPr sz="1400" b="0" i="0" u="none" strike="noStrike" cap="none">
                <a:solidFill>
                  <a:schemeClr val="lt1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9pPr>
          </a:lstStyle>
          <a:p>
            <a:r>
              <a:rPr lang="it-IT" err="1">
                <a:solidFill>
                  <a:schemeClr val="accent4"/>
                </a:solidFill>
              </a:rPr>
              <a:t>PostgreSQL</a:t>
            </a:r>
            <a:endParaRPr lang="it-IT">
              <a:solidFill>
                <a:schemeClr val="accent4"/>
              </a:solidFill>
            </a:endParaRP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1D1C3717-E7A4-F63F-2579-43CFF687F7A4}"/>
              </a:ext>
            </a:extLst>
          </p:cNvPr>
          <p:cNvSpPr txBox="1">
            <a:spLocks/>
          </p:cNvSpPr>
          <p:nvPr/>
        </p:nvSpPr>
        <p:spPr>
          <a:xfrm>
            <a:off x="565200" y="2203158"/>
            <a:ext cx="2332800" cy="168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●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○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Char char="■"/>
              <a:defRPr sz="1100" b="0" i="0" u="none" strike="noStrike" cap="non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it-IT" dirty="0"/>
              <a:t>Prodotto robusto, affidabile, estensibile</a:t>
            </a:r>
          </a:p>
          <a:p>
            <a:r>
              <a:rPr lang="it-IT" dirty="0"/>
              <a:t>Garantisce proprietà ACID per dati e transazioni</a:t>
            </a:r>
          </a:p>
          <a:p>
            <a:r>
              <a:rPr lang="it-IT" dirty="0"/>
              <a:t>Open source</a:t>
            </a:r>
          </a:p>
          <a:p>
            <a:r>
              <a:rPr lang="it-IT" dirty="0"/>
              <a:t>PL\</a:t>
            </a:r>
            <a:r>
              <a:rPr lang="it-IT" dirty="0" err="1"/>
              <a:t>pgSQL</a:t>
            </a:r>
            <a:r>
              <a:rPr lang="it-IT" dirty="0"/>
              <a:t> pienamente compatibile con altri linguaggi procedurali</a:t>
            </a: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C5CAECE9-4D45-D81D-BE9F-9B31B6D9F4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47434" y="4268930"/>
            <a:ext cx="762729" cy="809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9450176-1283-C369-C4DC-BE7C70DAB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928789F-9F08-9EB2-2F60-1CB8EBC97D3E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it-IT">
                <a:solidFill>
                  <a:schemeClr val="accent4"/>
                </a:solidFill>
              </a:rPr>
              <a:t>Spring Framework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0C51E7BE-5347-8949-FDB8-89EE88DA11B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3405600" y="2203158"/>
            <a:ext cx="2332800" cy="1510322"/>
          </a:xfrm>
        </p:spPr>
        <p:txBody>
          <a:bodyPr/>
          <a:lstStyle/>
          <a:p>
            <a:r>
              <a:rPr lang="it-IT"/>
              <a:t>Configurazione dettagliata</a:t>
            </a:r>
          </a:p>
          <a:p>
            <a:r>
              <a:rPr lang="it-IT"/>
              <a:t>Ampio supporto della </a:t>
            </a:r>
            <a:r>
              <a:rPr lang="it-IT" err="1"/>
              <a:t>dependency</a:t>
            </a:r>
            <a:r>
              <a:rPr lang="it-IT"/>
              <a:t> injection</a:t>
            </a:r>
          </a:p>
          <a:p>
            <a:pPr lvl="1"/>
            <a:r>
              <a:rPr lang="it-IT"/>
              <a:t>Alta modularità</a:t>
            </a:r>
          </a:p>
          <a:p>
            <a:pPr lvl="1"/>
            <a:r>
              <a:rPr lang="it-IT"/>
              <a:t>Basso livello di dipendenze e accoppiamento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691A25CF-DADC-D4F4-6475-964EB491527A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it-IT">
                <a:solidFill>
                  <a:schemeClr val="accent4"/>
                </a:solidFill>
              </a:rPr>
              <a:t>Spring Boot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7EA95330-2004-7014-B74C-BDBC008DF8D4}"/>
              </a:ext>
            </a:extLst>
          </p:cNvPr>
          <p:cNvSpPr>
            <a:spLocks noGrp="1"/>
          </p:cNvSpPr>
          <p:nvPr>
            <p:ph type="body" idx="6"/>
          </p:nvPr>
        </p:nvSpPr>
        <p:spPr>
          <a:xfrm>
            <a:off x="6246000" y="2203158"/>
            <a:ext cx="2332800" cy="1444282"/>
          </a:xfrm>
        </p:spPr>
        <p:txBody>
          <a:bodyPr/>
          <a:lstStyle/>
          <a:p>
            <a:r>
              <a:rPr lang="it-IT"/>
              <a:t>Agevolazione della configurazione di Spring Framework</a:t>
            </a:r>
          </a:p>
          <a:p>
            <a:pPr lvl="1"/>
            <a:r>
              <a:rPr lang="it-IT"/>
              <a:t>Spring </a:t>
            </a:r>
            <a:r>
              <a:rPr lang="it-IT" err="1"/>
              <a:t>dependency</a:t>
            </a:r>
            <a:endParaRPr lang="it-IT"/>
          </a:p>
          <a:p>
            <a:r>
              <a:rPr lang="it-IT"/>
              <a:t>Migliora la manutenibilità</a:t>
            </a:r>
          </a:p>
          <a:p>
            <a:r>
              <a:rPr lang="it-IT"/>
              <a:t>Promuove la riusabilità</a:t>
            </a:r>
          </a:p>
          <a:p>
            <a:r>
              <a:rPr lang="it-IT"/>
              <a:t>Modulare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FC2D9B96-F81C-4176-FAA3-49311FA6B8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608475" y="4426960"/>
            <a:ext cx="1927049" cy="4932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88ED14B-E39B-5690-51FD-91415AB144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633711" y="4266211"/>
            <a:ext cx="1557379" cy="8146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Google Shape;726;p67">
            <a:extLst>
              <a:ext uri="{FF2B5EF4-FFF2-40B4-BE49-F238E27FC236}">
                <a16:creationId xmlns:a16="http://schemas.microsoft.com/office/drawing/2014/main" id="{73B07483-B1A2-7610-1995-FC909488DCE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rcRect b="9286"/>
          <a:stretch/>
        </p:blipFill>
        <p:spPr>
          <a:xfrm>
            <a:off x="8576307" y="32497"/>
            <a:ext cx="490003" cy="444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691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Figtree Fusion">
  <a:themeElements>
    <a:clrScheme name="Main colors">
      <a:dk1>
        <a:srgbClr val="2D3142"/>
      </a:dk1>
      <a:lt1>
        <a:srgbClr val="EAEBFF"/>
      </a:lt1>
      <a:dk2>
        <a:srgbClr val="666666"/>
      </a:dk2>
      <a:lt2>
        <a:srgbClr val="EEEEEE"/>
      </a:lt2>
      <a:accent1>
        <a:srgbClr val="2D3142"/>
      </a:accent1>
      <a:accent2>
        <a:srgbClr val="7F6CFC"/>
      </a:accent2>
      <a:accent3>
        <a:srgbClr val="AFABAB"/>
      </a:accent3>
      <a:accent4>
        <a:srgbClr val="FF7267"/>
      </a:accent4>
      <a:accent5>
        <a:srgbClr val="345996"/>
      </a:accent5>
      <a:accent6>
        <a:srgbClr val="E9E9E9"/>
      </a:accent6>
      <a:hlink>
        <a:srgbClr val="345996"/>
      </a:hlink>
      <a:folHlink>
        <a:srgbClr val="48519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734</Words>
  <Application>Microsoft Office PowerPoint</Application>
  <PresentationFormat>Presentazione su schermo (16:9)</PresentationFormat>
  <Paragraphs>155</Paragraphs>
  <Slides>15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16" baseType="lpstr">
      <vt:lpstr>Figtree Fusion</vt:lpstr>
      <vt:lpstr>DietiDeals24</vt:lpstr>
      <vt:lpstr>Panoramica della presentazione</vt:lpstr>
      <vt:lpstr>Interfaccia grafica (GUI)</vt:lpstr>
      <vt:lpstr>Colori</vt:lpstr>
      <vt:lpstr>Considerazioni sull'esperienza utente</vt:lpstr>
      <vt:lpstr>Architettura dei sottosistemi</vt:lpstr>
      <vt:lpstr>Tecnologie utilizzate</vt:lpstr>
      <vt:lpstr>Tecnologie utilizzate</vt:lpstr>
      <vt:lpstr>Tecnologie utilizzate</vt:lpstr>
      <vt:lpstr>Dettagli del client e del server</vt:lpstr>
      <vt:lpstr>Design del software</vt:lpstr>
      <vt:lpstr>Design del software</vt:lpstr>
      <vt:lpstr>Design del software</vt:lpstr>
      <vt:lpstr>Design del software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Simone Scisciola</dc:creator>
  <cp:lastModifiedBy>Simone Scisciola</cp:lastModifiedBy>
  <cp:revision>4</cp:revision>
  <dcterms:modified xsi:type="dcterms:W3CDTF">2025-01-29T10:36:09Z</dcterms:modified>
</cp:coreProperties>
</file>