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2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6B65DD-750B-47BC-8E8C-D2029FF0659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D7D266E-56D7-46B3-8EDB-AFB312674CFA}">
      <dgm:prSet phldrT="[Text]"/>
      <dgm:spPr>
        <a:solidFill>
          <a:schemeClr val="bg2"/>
        </a:solidFill>
      </dgm:spPr>
      <dgm:t>
        <a:bodyPr/>
        <a:lstStyle/>
        <a:p>
          <a:r>
            <a:rPr lang="de-DE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Power </a:t>
          </a:r>
          <a:r>
            <a:rPr lang="de-DE" b="1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semiconductor</a:t>
          </a:r>
          <a:r>
            <a:rPr lang="de-DE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 switch</a:t>
          </a:r>
        </a:p>
      </dgm:t>
    </dgm:pt>
    <dgm:pt modelId="{52336BA8-D055-4407-BFD0-F2A1FF0BD4D6}" type="parTrans" cxnId="{610A988F-9906-46B2-ABF2-13D2A1157965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1D27059-7195-4FDF-A41F-EE6717D4BDA1}" type="sibTrans" cxnId="{610A988F-9906-46B2-ABF2-13D2A1157965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0A876D9-2431-41E5-B850-CD9F66DAC250}">
      <dgm:prSet phldrT="[Text]" custT="1"/>
      <dgm:spPr>
        <a:solidFill>
          <a:schemeClr val="bg2">
            <a:lumMod val="90000"/>
          </a:scheme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2-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terminals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CAEC0655-8B24-436E-970E-3A45B0AC8780}" type="parTrans" cxnId="{55ECF267-505F-4BD7-AFFD-79866616AB5F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3E1B16A-A207-4F5D-99C5-D3267A9F6804}" type="sibTrans" cxnId="{55ECF267-505F-4BD7-AFFD-79866616AB5F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D87A482-AB77-4C74-B37A-121B8BAA1639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4-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terminals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6F41FAA9-7989-46CD-A372-ADC82653C076}" type="parTrans" cxnId="{E5EA6EC1-060D-4574-89F5-8B3EB827F0B8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4345E26-07E0-476F-A2D8-CEB5D22F079C}" type="sibTrans" cxnId="{E5EA6EC1-060D-4574-89F5-8B3EB827F0B8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8F0A8DA-B192-4332-A969-3C38A09362DA}" type="asst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de-DE" sz="1600" b="1" i="1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Based</a:t>
          </a:r>
          <a:r>
            <a:rPr lang="de-DE" sz="1600" b="1" i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 on </a:t>
          </a:r>
          <a:r>
            <a:rPr lang="de-DE" sz="1600" b="1" i="1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number</a:t>
          </a:r>
          <a:r>
            <a:rPr lang="de-DE" sz="1600" b="1" i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 of </a:t>
          </a:r>
          <a:r>
            <a:rPr lang="de-DE" sz="1600" b="1" i="1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terminals</a:t>
          </a:r>
          <a:endParaRPr lang="de-DE" sz="1600" b="1" i="1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98D15A8-9D02-46E1-94A1-09B3BA7EE361}" type="sibTrans" cxnId="{D6F54021-7367-4005-8B0B-52DD2982ABB2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8FDB888-D056-4C81-AC84-C456916FB677}" type="parTrans" cxnId="{D6F54021-7367-4005-8B0B-52DD2982ABB2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F71BF8D-D5B0-47DA-933F-4E60038B132C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3-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terminals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6FA6D39D-F6EE-4309-A2EE-0D357F1B0193}" type="parTrans" cxnId="{0ADE77D3-AA04-44DF-BD15-DD475D34D875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A8B9E73-2CDD-439E-8CDD-FBC44DEC3591}" type="sibTrans" cxnId="{0ADE77D3-AA04-44DF-BD15-DD475D34D875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CF46945-D18A-4E2D-8ECA-721086EAB220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Diodes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(Si, </a:t>
          </a: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SiC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)</a:t>
          </a:r>
        </a:p>
      </dgm:t>
    </dgm:pt>
    <dgm:pt modelId="{7A0D0D36-56BE-437D-AB62-C013ECF8A334}" type="parTrans" cxnId="{5E417399-C676-4604-9969-033E1F074AA3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1124984-76BF-4B4F-8F20-825676EC3232}" type="sibTrans" cxnId="{5E417399-C676-4604-9969-033E1F074AA3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5AA79BC-D9F4-49D9-82F3-3EC2156A5A7E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Diac</a:t>
          </a:r>
          <a:endParaRPr lang="de-DE" sz="16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F0BE4357-0935-41B7-A0C0-C5DA40B52319}" type="parTrans" cxnId="{977BAA1B-E872-47BD-800B-2FC148E6DAAD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762F89A-536F-4542-8D0B-F68B16A4011C}" type="sibTrans" cxnId="{977BAA1B-E872-47BD-800B-2FC148E6DAAD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D84639A-FD22-4D5B-AC6B-01B3F90E10D0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BJTs (</a:t>
          </a: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base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</a:t>
          </a: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control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)</a:t>
          </a:r>
        </a:p>
      </dgm:t>
    </dgm:pt>
    <dgm:pt modelId="{186B83A7-08F2-4A1A-AB75-A4E008C3DB44}" type="parTrans" cxnId="{D8F9B4E2-6F3B-4163-B932-640045E83103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57FAB84-ACD7-4BC1-8DA2-7739A5D882F5}" type="sibTrans" cxnId="{D8F9B4E2-6F3B-4163-B932-640045E83103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EF08EA5-FF32-4D8E-A566-7B100D4543FD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MOSFETs (</a:t>
          </a: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gate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</a:t>
          </a: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control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)</a:t>
          </a:r>
        </a:p>
      </dgm:t>
    </dgm:pt>
    <dgm:pt modelId="{4FD8279C-F2FB-4CB1-9740-F5C86322A599}" type="parTrans" cxnId="{0BD0CEC3-43A8-4832-B4E3-6DE60AC6F036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4717A82-F397-433E-BBF5-9EE2BA99AD00}" type="sibTrans" cxnId="{0BD0CEC3-43A8-4832-B4E3-6DE60AC6F036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822478A-9732-4A2C-BBFE-00DDA2735DBA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IGBT </a:t>
          </a: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with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Kelvin </a:t>
          </a: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emitter</a:t>
          </a:r>
          <a:endParaRPr lang="de-DE" sz="16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54EAE911-BAD8-47FB-A3DA-C9C12C0F7BA4}" type="parTrans" cxnId="{407882B8-791A-4D88-8C0D-14376BDBF9DA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9660D18-BEC2-4FB8-AAFA-9D5AC2602694}" type="sibTrans" cxnId="{407882B8-791A-4D88-8C0D-14376BDBF9DA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5394E6F-9FAB-4A9C-9BBB-3B4F34B0CA65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Cascode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</a:t>
          </a: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structure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(Si </a:t>
          </a: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MOSFET+GaN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HEMT)</a:t>
          </a:r>
        </a:p>
      </dgm:t>
    </dgm:pt>
    <dgm:pt modelId="{FC245959-A965-4FD2-84E4-D950CC6B394B}" type="parTrans" cxnId="{917A2CCD-F8F9-41D7-AA4F-848B35B0CED7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EF0B842-77D8-4376-B6D0-E621FCD2179D}" type="sibTrans" cxnId="{917A2CCD-F8F9-41D7-AA4F-848B35B0CED7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C82D13B-6041-4B40-B327-47742E865F0B}" type="pres">
      <dgm:prSet presAssocID="{4C6B65DD-750B-47BC-8E8C-D2029FF065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F8A2E8-E133-4E97-9365-ABD9578869EB}" type="pres">
      <dgm:prSet presAssocID="{AD7D266E-56D7-46B3-8EDB-AFB312674CFA}" presName="hierRoot1" presStyleCnt="0">
        <dgm:presLayoutVars>
          <dgm:hierBranch val="init"/>
        </dgm:presLayoutVars>
      </dgm:prSet>
      <dgm:spPr/>
    </dgm:pt>
    <dgm:pt modelId="{06BC231E-B9E2-474C-9D53-E011411C8615}" type="pres">
      <dgm:prSet presAssocID="{AD7D266E-56D7-46B3-8EDB-AFB312674CFA}" presName="rootComposite1" presStyleCnt="0"/>
      <dgm:spPr/>
    </dgm:pt>
    <dgm:pt modelId="{1BD0EEE7-D15D-4B6A-B54C-59DFB0E79E6E}" type="pres">
      <dgm:prSet presAssocID="{AD7D266E-56D7-46B3-8EDB-AFB312674CFA}" presName="rootText1" presStyleLbl="node0" presStyleIdx="0" presStyleCnt="1" custScaleX="158334">
        <dgm:presLayoutVars>
          <dgm:chPref val="3"/>
        </dgm:presLayoutVars>
      </dgm:prSet>
      <dgm:spPr/>
    </dgm:pt>
    <dgm:pt modelId="{BD80E2B4-75CF-476E-9678-903AA6748428}" type="pres">
      <dgm:prSet presAssocID="{AD7D266E-56D7-46B3-8EDB-AFB312674CFA}" presName="rootConnector1" presStyleLbl="node1" presStyleIdx="0" presStyleCnt="0"/>
      <dgm:spPr/>
    </dgm:pt>
    <dgm:pt modelId="{3A2D24F6-EE3F-4284-8AD9-28E8469733B9}" type="pres">
      <dgm:prSet presAssocID="{AD7D266E-56D7-46B3-8EDB-AFB312674CFA}" presName="hierChild2" presStyleCnt="0"/>
      <dgm:spPr/>
    </dgm:pt>
    <dgm:pt modelId="{28E34B57-8ACB-4090-8B4C-7F637AABBE2D}" type="pres">
      <dgm:prSet presAssocID="{CAEC0655-8B24-436E-970E-3A45B0AC8780}" presName="Name37" presStyleLbl="parChTrans1D2" presStyleIdx="0" presStyleCnt="4"/>
      <dgm:spPr/>
    </dgm:pt>
    <dgm:pt modelId="{4645E05B-60B0-4CD2-B8FB-23E17992E58B}" type="pres">
      <dgm:prSet presAssocID="{70A876D9-2431-41E5-B850-CD9F66DAC250}" presName="hierRoot2" presStyleCnt="0">
        <dgm:presLayoutVars>
          <dgm:hierBranch val="init"/>
        </dgm:presLayoutVars>
      </dgm:prSet>
      <dgm:spPr/>
    </dgm:pt>
    <dgm:pt modelId="{60180280-6AC3-4F2E-894F-B54E3F8CF92D}" type="pres">
      <dgm:prSet presAssocID="{70A876D9-2431-41E5-B850-CD9F66DAC250}" presName="rootComposite" presStyleCnt="0"/>
      <dgm:spPr/>
    </dgm:pt>
    <dgm:pt modelId="{A6025553-C130-4EBC-9112-CD5A44DB6752}" type="pres">
      <dgm:prSet presAssocID="{70A876D9-2431-41E5-B850-CD9F66DAC250}" presName="rootText" presStyleLbl="node2" presStyleIdx="0" presStyleCnt="3">
        <dgm:presLayoutVars>
          <dgm:chPref val="3"/>
        </dgm:presLayoutVars>
      </dgm:prSet>
      <dgm:spPr>
        <a:xfrm>
          <a:off x="1087214" y="2303776"/>
          <a:ext cx="1622226" cy="811113"/>
        </a:xfrm>
        <a:prstGeom prst="rect">
          <a:avLst/>
        </a:prstGeom>
      </dgm:spPr>
    </dgm:pt>
    <dgm:pt modelId="{5D9EFCD0-D9B7-4287-BB71-43DC0B65F276}" type="pres">
      <dgm:prSet presAssocID="{70A876D9-2431-41E5-B850-CD9F66DAC250}" presName="rootConnector" presStyleLbl="node2" presStyleIdx="0" presStyleCnt="3"/>
      <dgm:spPr/>
    </dgm:pt>
    <dgm:pt modelId="{AE48EA8C-2981-4443-9C5D-3D2F14FD2E8C}" type="pres">
      <dgm:prSet presAssocID="{70A876D9-2431-41E5-B850-CD9F66DAC250}" presName="hierChild4" presStyleCnt="0"/>
      <dgm:spPr/>
    </dgm:pt>
    <dgm:pt modelId="{44BF4A87-B462-478A-8C8C-B53F375DBC2B}" type="pres">
      <dgm:prSet presAssocID="{7A0D0D36-56BE-437D-AB62-C013ECF8A334}" presName="Name37" presStyleLbl="parChTrans1D3" presStyleIdx="0" presStyleCnt="6"/>
      <dgm:spPr/>
    </dgm:pt>
    <dgm:pt modelId="{01B664B8-355D-4737-8D12-454B64E081E3}" type="pres">
      <dgm:prSet presAssocID="{ACF46945-D18A-4E2D-8ECA-721086EAB220}" presName="hierRoot2" presStyleCnt="0">
        <dgm:presLayoutVars>
          <dgm:hierBranch val="init"/>
        </dgm:presLayoutVars>
      </dgm:prSet>
      <dgm:spPr/>
    </dgm:pt>
    <dgm:pt modelId="{ADDC1E3F-C4EB-4FB8-8B0E-FC6AA4B89502}" type="pres">
      <dgm:prSet presAssocID="{ACF46945-D18A-4E2D-8ECA-721086EAB220}" presName="rootComposite" presStyleCnt="0"/>
      <dgm:spPr/>
    </dgm:pt>
    <dgm:pt modelId="{9FEC4A94-D8B4-4E10-81DA-1B63D2DA3191}" type="pres">
      <dgm:prSet presAssocID="{ACF46945-D18A-4E2D-8ECA-721086EAB220}" presName="rootText" presStyleLbl="node3" presStyleIdx="0" presStyleCnt="6">
        <dgm:presLayoutVars>
          <dgm:chPref val="3"/>
        </dgm:presLayoutVars>
      </dgm:prSet>
      <dgm:spPr>
        <a:xfrm>
          <a:off x="1492770" y="3455557"/>
          <a:ext cx="1622226" cy="811113"/>
        </a:xfrm>
        <a:prstGeom prst="rect">
          <a:avLst/>
        </a:prstGeom>
      </dgm:spPr>
    </dgm:pt>
    <dgm:pt modelId="{28116364-92C5-4D06-9190-49F5825D39E5}" type="pres">
      <dgm:prSet presAssocID="{ACF46945-D18A-4E2D-8ECA-721086EAB220}" presName="rootConnector" presStyleLbl="node3" presStyleIdx="0" presStyleCnt="6"/>
      <dgm:spPr/>
    </dgm:pt>
    <dgm:pt modelId="{C41D1082-1CA2-4B86-AF17-F6AB6B0ABBF3}" type="pres">
      <dgm:prSet presAssocID="{ACF46945-D18A-4E2D-8ECA-721086EAB220}" presName="hierChild4" presStyleCnt="0"/>
      <dgm:spPr/>
    </dgm:pt>
    <dgm:pt modelId="{8CFEAA83-4908-4640-ADB1-F7E5872BDEBC}" type="pres">
      <dgm:prSet presAssocID="{ACF46945-D18A-4E2D-8ECA-721086EAB220}" presName="hierChild5" presStyleCnt="0"/>
      <dgm:spPr/>
    </dgm:pt>
    <dgm:pt modelId="{34F53D48-CC90-4404-B497-CBDFAAD66508}" type="pres">
      <dgm:prSet presAssocID="{F0BE4357-0935-41B7-A0C0-C5DA40B52319}" presName="Name37" presStyleLbl="parChTrans1D3" presStyleIdx="1" presStyleCnt="6"/>
      <dgm:spPr/>
    </dgm:pt>
    <dgm:pt modelId="{E7B7115E-7360-4996-BAC9-EA19C7ADFB0E}" type="pres">
      <dgm:prSet presAssocID="{C5AA79BC-D9F4-49D9-82F3-3EC2156A5A7E}" presName="hierRoot2" presStyleCnt="0">
        <dgm:presLayoutVars>
          <dgm:hierBranch val="init"/>
        </dgm:presLayoutVars>
      </dgm:prSet>
      <dgm:spPr/>
    </dgm:pt>
    <dgm:pt modelId="{066806F2-4AD8-46D0-B252-7ABCA1C8D40C}" type="pres">
      <dgm:prSet presAssocID="{C5AA79BC-D9F4-49D9-82F3-3EC2156A5A7E}" presName="rootComposite" presStyleCnt="0"/>
      <dgm:spPr/>
    </dgm:pt>
    <dgm:pt modelId="{746B4703-257F-4472-8D05-53090D340168}" type="pres">
      <dgm:prSet presAssocID="{C5AA79BC-D9F4-49D9-82F3-3EC2156A5A7E}" presName="rootText" presStyleLbl="node3" presStyleIdx="1" presStyleCnt="6">
        <dgm:presLayoutVars>
          <dgm:chPref val="3"/>
        </dgm:presLayoutVars>
      </dgm:prSet>
      <dgm:spPr>
        <a:xfrm>
          <a:off x="1492770" y="4607338"/>
          <a:ext cx="1622226" cy="811113"/>
        </a:xfrm>
        <a:prstGeom prst="rect">
          <a:avLst/>
        </a:prstGeom>
      </dgm:spPr>
    </dgm:pt>
    <dgm:pt modelId="{D95B7C5C-809E-4E6A-9BC4-738134292A2A}" type="pres">
      <dgm:prSet presAssocID="{C5AA79BC-D9F4-49D9-82F3-3EC2156A5A7E}" presName="rootConnector" presStyleLbl="node3" presStyleIdx="1" presStyleCnt="6"/>
      <dgm:spPr/>
    </dgm:pt>
    <dgm:pt modelId="{04529F02-1E79-441A-BDCD-8E27BF7252D7}" type="pres">
      <dgm:prSet presAssocID="{C5AA79BC-D9F4-49D9-82F3-3EC2156A5A7E}" presName="hierChild4" presStyleCnt="0"/>
      <dgm:spPr/>
    </dgm:pt>
    <dgm:pt modelId="{362BD0E0-0B00-49F9-A5E4-95296DC61653}" type="pres">
      <dgm:prSet presAssocID="{C5AA79BC-D9F4-49D9-82F3-3EC2156A5A7E}" presName="hierChild5" presStyleCnt="0"/>
      <dgm:spPr/>
    </dgm:pt>
    <dgm:pt modelId="{EA532BCD-0FDB-47DB-975D-324D77AEDB2E}" type="pres">
      <dgm:prSet presAssocID="{70A876D9-2431-41E5-B850-CD9F66DAC250}" presName="hierChild5" presStyleCnt="0"/>
      <dgm:spPr/>
    </dgm:pt>
    <dgm:pt modelId="{2FC05C45-FB6F-4C7E-B1BC-B920F0685515}" type="pres">
      <dgm:prSet presAssocID="{6FA6D39D-F6EE-4309-A2EE-0D357F1B0193}" presName="Name37" presStyleLbl="parChTrans1D2" presStyleIdx="1" presStyleCnt="4"/>
      <dgm:spPr/>
    </dgm:pt>
    <dgm:pt modelId="{AB04F2C8-0214-40D0-840A-BBA22E3CFAEA}" type="pres">
      <dgm:prSet presAssocID="{4F71BF8D-D5B0-47DA-933F-4E60038B132C}" presName="hierRoot2" presStyleCnt="0">
        <dgm:presLayoutVars>
          <dgm:hierBranch val="init"/>
        </dgm:presLayoutVars>
      </dgm:prSet>
      <dgm:spPr/>
    </dgm:pt>
    <dgm:pt modelId="{F4760900-C088-41E0-899C-5BB2749B659C}" type="pres">
      <dgm:prSet presAssocID="{4F71BF8D-D5B0-47DA-933F-4E60038B132C}" presName="rootComposite" presStyleCnt="0"/>
      <dgm:spPr/>
    </dgm:pt>
    <dgm:pt modelId="{9E557958-98F6-4CD3-AA04-F28627045C16}" type="pres">
      <dgm:prSet presAssocID="{4F71BF8D-D5B0-47DA-933F-4E60038B132C}" presName="rootText" presStyleLbl="node2" presStyleIdx="1" presStyleCnt="3">
        <dgm:presLayoutVars>
          <dgm:chPref val="3"/>
        </dgm:presLayoutVars>
      </dgm:prSet>
      <dgm:spPr>
        <a:xfrm>
          <a:off x="3050108" y="2303776"/>
          <a:ext cx="1622226" cy="811113"/>
        </a:xfrm>
        <a:prstGeom prst="rect">
          <a:avLst/>
        </a:prstGeom>
      </dgm:spPr>
    </dgm:pt>
    <dgm:pt modelId="{7D74093A-0C8B-4BA0-9173-21749A250C2B}" type="pres">
      <dgm:prSet presAssocID="{4F71BF8D-D5B0-47DA-933F-4E60038B132C}" presName="rootConnector" presStyleLbl="node2" presStyleIdx="1" presStyleCnt="3"/>
      <dgm:spPr/>
    </dgm:pt>
    <dgm:pt modelId="{D404A128-0E5A-4209-89A9-9266D1E54346}" type="pres">
      <dgm:prSet presAssocID="{4F71BF8D-D5B0-47DA-933F-4E60038B132C}" presName="hierChild4" presStyleCnt="0"/>
      <dgm:spPr/>
    </dgm:pt>
    <dgm:pt modelId="{FD4FF3D5-41B1-4FFC-85CA-B16F273B9A1B}" type="pres">
      <dgm:prSet presAssocID="{186B83A7-08F2-4A1A-AB75-A4E008C3DB44}" presName="Name37" presStyleLbl="parChTrans1D3" presStyleIdx="2" presStyleCnt="6"/>
      <dgm:spPr/>
    </dgm:pt>
    <dgm:pt modelId="{2DC74AE9-5803-49B9-857A-7DABA40E40E3}" type="pres">
      <dgm:prSet presAssocID="{5D84639A-FD22-4D5B-AC6B-01B3F90E10D0}" presName="hierRoot2" presStyleCnt="0">
        <dgm:presLayoutVars>
          <dgm:hierBranch val="init"/>
        </dgm:presLayoutVars>
      </dgm:prSet>
      <dgm:spPr/>
    </dgm:pt>
    <dgm:pt modelId="{674A9024-76E8-4769-866C-8BC6D3442276}" type="pres">
      <dgm:prSet presAssocID="{5D84639A-FD22-4D5B-AC6B-01B3F90E10D0}" presName="rootComposite" presStyleCnt="0"/>
      <dgm:spPr/>
    </dgm:pt>
    <dgm:pt modelId="{1C03EAD5-9347-42F8-B21A-4EA6A6095333}" type="pres">
      <dgm:prSet presAssocID="{5D84639A-FD22-4D5B-AC6B-01B3F90E10D0}" presName="rootText" presStyleLbl="node3" presStyleIdx="2" presStyleCnt="6">
        <dgm:presLayoutVars>
          <dgm:chPref val="3"/>
        </dgm:presLayoutVars>
      </dgm:prSet>
      <dgm:spPr>
        <a:xfrm>
          <a:off x="3455665" y="3455557"/>
          <a:ext cx="1622226" cy="811113"/>
        </a:xfrm>
        <a:prstGeom prst="rect">
          <a:avLst/>
        </a:prstGeom>
      </dgm:spPr>
    </dgm:pt>
    <dgm:pt modelId="{912D6606-F215-455B-BB34-147ACAB6FA9F}" type="pres">
      <dgm:prSet presAssocID="{5D84639A-FD22-4D5B-AC6B-01B3F90E10D0}" presName="rootConnector" presStyleLbl="node3" presStyleIdx="2" presStyleCnt="6"/>
      <dgm:spPr/>
    </dgm:pt>
    <dgm:pt modelId="{792D18BE-708E-4CF7-A177-A6E181678767}" type="pres">
      <dgm:prSet presAssocID="{5D84639A-FD22-4D5B-AC6B-01B3F90E10D0}" presName="hierChild4" presStyleCnt="0"/>
      <dgm:spPr/>
    </dgm:pt>
    <dgm:pt modelId="{5F34DA15-3949-435C-9EBE-6736B5035EA3}" type="pres">
      <dgm:prSet presAssocID="{5D84639A-FD22-4D5B-AC6B-01B3F90E10D0}" presName="hierChild5" presStyleCnt="0"/>
      <dgm:spPr/>
    </dgm:pt>
    <dgm:pt modelId="{A84953A2-4CB1-4707-A227-70D46BA50728}" type="pres">
      <dgm:prSet presAssocID="{4FD8279C-F2FB-4CB1-9740-F5C86322A599}" presName="Name37" presStyleLbl="parChTrans1D3" presStyleIdx="3" presStyleCnt="6"/>
      <dgm:spPr/>
    </dgm:pt>
    <dgm:pt modelId="{51A2C01A-F21C-4469-8399-6FF86CFE59C3}" type="pres">
      <dgm:prSet presAssocID="{4EF08EA5-FF32-4D8E-A566-7B100D4543FD}" presName="hierRoot2" presStyleCnt="0">
        <dgm:presLayoutVars>
          <dgm:hierBranch val="init"/>
        </dgm:presLayoutVars>
      </dgm:prSet>
      <dgm:spPr/>
    </dgm:pt>
    <dgm:pt modelId="{E6858DDC-9D44-42FC-8174-5B32E7AB1BEF}" type="pres">
      <dgm:prSet presAssocID="{4EF08EA5-FF32-4D8E-A566-7B100D4543FD}" presName="rootComposite" presStyleCnt="0"/>
      <dgm:spPr/>
    </dgm:pt>
    <dgm:pt modelId="{E7E04800-DEC4-48C9-AFC2-59D9C2485001}" type="pres">
      <dgm:prSet presAssocID="{4EF08EA5-FF32-4D8E-A566-7B100D4543FD}" presName="rootText" presStyleLbl="node3" presStyleIdx="3" presStyleCnt="6">
        <dgm:presLayoutVars>
          <dgm:chPref val="3"/>
        </dgm:presLayoutVars>
      </dgm:prSet>
      <dgm:spPr>
        <a:xfrm>
          <a:off x="3455665" y="4607338"/>
          <a:ext cx="1622226" cy="811113"/>
        </a:xfrm>
        <a:prstGeom prst="rect">
          <a:avLst/>
        </a:prstGeom>
      </dgm:spPr>
    </dgm:pt>
    <dgm:pt modelId="{016F6455-05BD-4821-9A9B-462269A75B00}" type="pres">
      <dgm:prSet presAssocID="{4EF08EA5-FF32-4D8E-A566-7B100D4543FD}" presName="rootConnector" presStyleLbl="node3" presStyleIdx="3" presStyleCnt="6"/>
      <dgm:spPr/>
    </dgm:pt>
    <dgm:pt modelId="{A3EF5107-F973-4DF6-9376-63FAF19489B3}" type="pres">
      <dgm:prSet presAssocID="{4EF08EA5-FF32-4D8E-A566-7B100D4543FD}" presName="hierChild4" presStyleCnt="0"/>
      <dgm:spPr/>
    </dgm:pt>
    <dgm:pt modelId="{6471BB19-15D9-4B72-8280-9670A864CF54}" type="pres">
      <dgm:prSet presAssocID="{4EF08EA5-FF32-4D8E-A566-7B100D4543FD}" presName="hierChild5" presStyleCnt="0"/>
      <dgm:spPr/>
    </dgm:pt>
    <dgm:pt modelId="{C26E0601-9BCA-49B4-AB95-66465A99128E}" type="pres">
      <dgm:prSet presAssocID="{4F71BF8D-D5B0-47DA-933F-4E60038B132C}" presName="hierChild5" presStyleCnt="0"/>
      <dgm:spPr/>
    </dgm:pt>
    <dgm:pt modelId="{2585DDBA-2675-4C22-B310-41E8F09483B1}" type="pres">
      <dgm:prSet presAssocID="{6F41FAA9-7989-46CD-A372-ADC82653C076}" presName="Name37" presStyleLbl="parChTrans1D2" presStyleIdx="2" presStyleCnt="4"/>
      <dgm:spPr/>
    </dgm:pt>
    <dgm:pt modelId="{9DCAFE21-4DD5-45AE-893B-7A1BA31C1276}" type="pres">
      <dgm:prSet presAssocID="{0D87A482-AB77-4C74-B37A-121B8BAA1639}" presName="hierRoot2" presStyleCnt="0">
        <dgm:presLayoutVars>
          <dgm:hierBranch val="init"/>
        </dgm:presLayoutVars>
      </dgm:prSet>
      <dgm:spPr/>
    </dgm:pt>
    <dgm:pt modelId="{2161EEF1-FC5A-4049-BE20-EBC224F7E139}" type="pres">
      <dgm:prSet presAssocID="{0D87A482-AB77-4C74-B37A-121B8BAA1639}" presName="rootComposite" presStyleCnt="0"/>
      <dgm:spPr/>
    </dgm:pt>
    <dgm:pt modelId="{F0FABBBC-6E6C-4620-A18F-A0CC64A305CF}" type="pres">
      <dgm:prSet presAssocID="{0D87A482-AB77-4C74-B37A-121B8BAA1639}" presName="rootText" presStyleLbl="node2" presStyleIdx="2" presStyleCnt="3">
        <dgm:presLayoutVars>
          <dgm:chPref val="3"/>
        </dgm:presLayoutVars>
      </dgm:prSet>
      <dgm:spPr>
        <a:xfrm>
          <a:off x="5013002" y="2303776"/>
          <a:ext cx="1622226" cy="811113"/>
        </a:xfrm>
        <a:prstGeom prst="rect">
          <a:avLst/>
        </a:prstGeom>
      </dgm:spPr>
    </dgm:pt>
    <dgm:pt modelId="{82D774D3-CE5B-4D3E-928C-EE2E3598DB1E}" type="pres">
      <dgm:prSet presAssocID="{0D87A482-AB77-4C74-B37A-121B8BAA1639}" presName="rootConnector" presStyleLbl="node2" presStyleIdx="2" presStyleCnt="3"/>
      <dgm:spPr/>
    </dgm:pt>
    <dgm:pt modelId="{610490E8-DA61-4EE0-8688-567484EB8CC0}" type="pres">
      <dgm:prSet presAssocID="{0D87A482-AB77-4C74-B37A-121B8BAA1639}" presName="hierChild4" presStyleCnt="0"/>
      <dgm:spPr/>
    </dgm:pt>
    <dgm:pt modelId="{96CA66B1-9C96-4020-83F9-16C140FF44AD}" type="pres">
      <dgm:prSet presAssocID="{54EAE911-BAD8-47FB-A3DA-C9C12C0F7BA4}" presName="Name37" presStyleLbl="parChTrans1D3" presStyleIdx="4" presStyleCnt="6"/>
      <dgm:spPr/>
    </dgm:pt>
    <dgm:pt modelId="{249540D2-0D35-4AD0-BC51-3ED8F1460E6E}" type="pres">
      <dgm:prSet presAssocID="{5822478A-9732-4A2C-BBFE-00DDA2735DBA}" presName="hierRoot2" presStyleCnt="0">
        <dgm:presLayoutVars>
          <dgm:hierBranch val="init"/>
        </dgm:presLayoutVars>
      </dgm:prSet>
      <dgm:spPr/>
    </dgm:pt>
    <dgm:pt modelId="{C552D263-0BD2-479F-8832-DF13781F9DD1}" type="pres">
      <dgm:prSet presAssocID="{5822478A-9732-4A2C-BBFE-00DDA2735DBA}" presName="rootComposite" presStyleCnt="0"/>
      <dgm:spPr/>
    </dgm:pt>
    <dgm:pt modelId="{80D34200-FAED-4899-8203-FC6C1BD82A39}" type="pres">
      <dgm:prSet presAssocID="{5822478A-9732-4A2C-BBFE-00DDA2735DBA}" presName="rootText" presStyleLbl="node3" presStyleIdx="4" presStyleCnt="6" custScaleX="113068">
        <dgm:presLayoutVars>
          <dgm:chPref val="3"/>
        </dgm:presLayoutVars>
      </dgm:prSet>
      <dgm:spPr>
        <a:xfrm>
          <a:off x="5418559" y="3455557"/>
          <a:ext cx="1622226" cy="811113"/>
        </a:xfrm>
        <a:prstGeom prst="rect">
          <a:avLst/>
        </a:prstGeom>
      </dgm:spPr>
    </dgm:pt>
    <dgm:pt modelId="{A0F39317-6D07-420D-AD88-DA7CC2684789}" type="pres">
      <dgm:prSet presAssocID="{5822478A-9732-4A2C-BBFE-00DDA2735DBA}" presName="rootConnector" presStyleLbl="node3" presStyleIdx="4" presStyleCnt="6"/>
      <dgm:spPr/>
    </dgm:pt>
    <dgm:pt modelId="{B14226FC-2C17-4D76-BCBD-10A592AF2839}" type="pres">
      <dgm:prSet presAssocID="{5822478A-9732-4A2C-BBFE-00DDA2735DBA}" presName="hierChild4" presStyleCnt="0"/>
      <dgm:spPr/>
    </dgm:pt>
    <dgm:pt modelId="{F53E736F-5EE0-4F0E-A7CB-08CDEB111FB2}" type="pres">
      <dgm:prSet presAssocID="{5822478A-9732-4A2C-BBFE-00DDA2735DBA}" presName="hierChild5" presStyleCnt="0"/>
      <dgm:spPr/>
    </dgm:pt>
    <dgm:pt modelId="{966C4C4B-7E93-4999-AB9E-CC1D747C062E}" type="pres">
      <dgm:prSet presAssocID="{FC245959-A965-4FD2-84E4-D950CC6B394B}" presName="Name37" presStyleLbl="parChTrans1D3" presStyleIdx="5" presStyleCnt="6"/>
      <dgm:spPr/>
    </dgm:pt>
    <dgm:pt modelId="{0E60A434-F791-4013-AA29-D50223A0BBD6}" type="pres">
      <dgm:prSet presAssocID="{B5394E6F-9FAB-4A9C-9BBB-3B4F34B0CA65}" presName="hierRoot2" presStyleCnt="0">
        <dgm:presLayoutVars>
          <dgm:hierBranch val="init"/>
        </dgm:presLayoutVars>
      </dgm:prSet>
      <dgm:spPr/>
    </dgm:pt>
    <dgm:pt modelId="{3EA76D87-B663-4C4F-8ABC-E1279B716F65}" type="pres">
      <dgm:prSet presAssocID="{B5394E6F-9FAB-4A9C-9BBB-3B4F34B0CA65}" presName="rootComposite" presStyleCnt="0"/>
      <dgm:spPr/>
    </dgm:pt>
    <dgm:pt modelId="{90F34B17-E378-4C4C-B836-5098CB9F6A49}" type="pres">
      <dgm:prSet presAssocID="{B5394E6F-9FAB-4A9C-9BBB-3B4F34B0CA65}" presName="rootText" presStyleLbl="node3" presStyleIdx="5" presStyleCnt="6" custScaleX="114994">
        <dgm:presLayoutVars>
          <dgm:chPref val="3"/>
        </dgm:presLayoutVars>
      </dgm:prSet>
      <dgm:spPr>
        <a:xfrm>
          <a:off x="5418559" y="4607338"/>
          <a:ext cx="1622226" cy="811113"/>
        </a:xfrm>
        <a:prstGeom prst="rect">
          <a:avLst/>
        </a:prstGeom>
      </dgm:spPr>
    </dgm:pt>
    <dgm:pt modelId="{E085CF21-F3BF-4AB8-A460-2B1EF21A14C6}" type="pres">
      <dgm:prSet presAssocID="{B5394E6F-9FAB-4A9C-9BBB-3B4F34B0CA65}" presName="rootConnector" presStyleLbl="node3" presStyleIdx="5" presStyleCnt="6"/>
      <dgm:spPr/>
    </dgm:pt>
    <dgm:pt modelId="{4EBF3994-02C7-42B7-8ED1-F0E4D3FB63E6}" type="pres">
      <dgm:prSet presAssocID="{B5394E6F-9FAB-4A9C-9BBB-3B4F34B0CA65}" presName="hierChild4" presStyleCnt="0"/>
      <dgm:spPr/>
    </dgm:pt>
    <dgm:pt modelId="{FA61E801-4CD6-4420-8B25-AAF529F6D37A}" type="pres">
      <dgm:prSet presAssocID="{B5394E6F-9FAB-4A9C-9BBB-3B4F34B0CA65}" presName="hierChild5" presStyleCnt="0"/>
      <dgm:spPr/>
    </dgm:pt>
    <dgm:pt modelId="{88CEC144-8E0C-4121-8E77-0213DA37AF34}" type="pres">
      <dgm:prSet presAssocID="{0D87A482-AB77-4C74-B37A-121B8BAA1639}" presName="hierChild5" presStyleCnt="0"/>
      <dgm:spPr/>
    </dgm:pt>
    <dgm:pt modelId="{74601881-EEF3-47B9-B585-9B620396D481}" type="pres">
      <dgm:prSet presAssocID="{AD7D266E-56D7-46B3-8EDB-AFB312674CFA}" presName="hierChild3" presStyleCnt="0"/>
      <dgm:spPr/>
    </dgm:pt>
    <dgm:pt modelId="{ED02ECEA-2177-4BC4-900A-523B54B6D200}" type="pres">
      <dgm:prSet presAssocID="{98FDB888-D056-4C81-AC84-C456916FB677}" presName="Name111" presStyleLbl="parChTrans1D2" presStyleIdx="3" presStyleCnt="4"/>
      <dgm:spPr/>
    </dgm:pt>
    <dgm:pt modelId="{D3C293B0-E13C-4AE7-AE2E-B168C672FD94}" type="pres">
      <dgm:prSet presAssocID="{58F0A8DA-B192-4332-A969-3C38A09362DA}" presName="hierRoot3" presStyleCnt="0">
        <dgm:presLayoutVars>
          <dgm:hierBranch val="init"/>
        </dgm:presLayoutVars>
      </dgm:prSet>
      <dgm:spPr/>
    </dgm:pt>
    <dgm:pt modelId="{C3FBA547-1E9D-4C47-B1B8-B610E746BB85}" type="pres">
      <dgm:prSet presAssocID="{58F0A8DA-B192-4332-A969-3C38A09362DA}" presName="rootComposite3" presStyleCnt="0"/>
      <dgm:spPr/>
    </dgm:pt>
    <dgm:pt modelId="{7C83B09B-9D31-4BB0-9AF9-9D3CBB63D73C}" type="pres">
      <dgm:prSet presAssocID="{58F0A8DA-B192-4332-A969-3C38A09362DA}" presName="rootText3" presStyleLbl="asst1" presStyleIdx="0" presStyleCnt="1">
        <dgm:presLayoutVars>
          <dgm:chPref val="3"/>
        </dgm:presLayoutVars>
      </dgm:prSet>
      <dgm:spPr/>
    </dgm:pt>
    <dgm:pt modelId="{F4DCFF08-CBBA-42EF-AB26-5AF2A4B8AC8A}" type="pres">
      <dgm:prSet presAssocID="{58F0A8DA-B192-4332-A969-3C38A09362DA}" presName="rootConnector3" presStyleLbl="asst1" presStyleIdx="0" presStyleCnt="1"/>
      <dgm:spPr/>
    </dgm:pt>
    <dgm:pt modelId="{3223D677-55E1-40B3-AD50-8DD3C951972B}" type="pres">
      <dgm:prSet presAssocID="{58F0A8DA-B192-4332-A969-3C38A09362DA}" presName="hierChild6" presStyleCnt="0"/>
      <dgm:spPr/>
    </dgm:pt>
    <dgm:pt modelId="{C16B67D8-B8D9-4BF9-82F7-F481CF05DDA0}" type="pres">
      <dgm:prSet presAssocID="{58F0A8DA-B192-4332-A969-3C38A09362DA}" presName="hierChild7" presStyleCnt="0"/>
      <dgm:spPr/>
    </dgm:pt>
  </dgm:ptLst>
  <dgm:cxnLst>
    <dgm:cxn modelId="{3E1B2000-AB42-41C7-935C-6478BA7834A1}" type="presOf" srcId="{98FDB888-D056-4C81-AC84-C456916FB677}" destId="{ED02ECEA-2177-4BC4-900A-523B54B6D200}" srcOrd="0" destOrd="0" presId="urn:microsoft.com/office/officeart/2005/8/layout/orgChart1"/>
    <dgm:cxn modelId="{2319B000-CBEA-40FB-96B2-688C6ED81EC6}" type="presOf" srcId="{0D87A482-AB77-4C74-B37A-121B8BAA1639}" destId="{82D774D3-CE5B-4D3E-928C-EE2E3598DB1E}" srcOrd="1" destOrd="0" presId="urn:microsoft.com/office/officeart/2005/8/layout/orgChart1"/>
    <dgm:cxn modelId="{1D462B01-D8A6-44BC-9EFC-67EE04B87FDF}" type="presOf" srcId="{70A876D9-2431-41E5-B850-CD9F66DAC250}" destId="{A6025553-C130-4EBC-9112-CD5A44DB6752}" srcOrd="0" destOrd="0" presId="urn:microsoft.com/office/officeart/2005/8/layout/orgChart1"/>
    <dgm:cxn modelId="{307E7F08-B34B-4D73-9AC2-E9C91D3D4435}" type="presOf" srcId="{ACF46945-D18A-4E2D-8ECA-721086EAB220}" destId="{28116364-92C5-4D06-9190-49F5825D39E5}" srcOrd="1" destOrd="0" presId="urn:microsoft.com/office/officeart/2005/8/layout/orgChart1"/>
    <dgm:cxn modelId="{5A5D9209-495D-4269-B7AE-4C7100289672}" type="presOf" srcId="{70A876D9-2431-41E5-B850-CD9F66DAC250}" destId="{5D9EFCD0-D9B7-4287-BB71-43DC0B65F276}" srcOrd="1" destOrd="0" presId="urn:microsoft.com/office/officeart/2005/8/layout/orgChart1"/>
    <dgm:cxn modelId="{31363813-EA7C-4D10-894D-E8E90262500A}" type="presOf" srcId="{4FD8279C-F2FB-4CB1-9740-F5C86322A599}" destId="{A84953A2-4CB1-4707-A227-70D46BA50728}" srcOrd="0" destOrd="0" presId="urn:microsoft.com/office/officeart/2005/8/layout/orgChart1"/>
    <dgm:cxn modelId="{7A13A719-6776-4F1B-B110-A8728731102C}" type="presOf" srcId="{AD7D266E-56D7-46B3-8EDB-AFB312674CFA}" destId="{BD80E2B4-75CF-476E-9678-903AA6748428}" srcOrd="1" destOrd="0" presId="urn:microsoft.com/office/officeart/2005/8/layout/orgChart1"/>
    <dgm:cxn modelId="{977BAA1B-E872-47BD-800B-2FC148E6DAAD}" srcId="{70A876D9-2431-41E5-B850-CD9F66DAC250}" destId="{C5AA79BC-D9F4-49D9-82F3-3EC2156A5A7E}" srcOrd="1" destOrd="0" parTransId="{F0BE4357-0935-41B7-A0C0-C5DA40B52319}" sibTransId="{7762F89A-536F-4542-8D0B-F68B16A4011C}"/>
    <dgm:cxn modelId="{AC08D61D-E487-4C8B-954D-B4B8FFB874A1}" type="presOf" srcId="{4F71BF8D-D5B0-47DA-933F-4E60038B132C}" destId="{9E557958-98F6-4CD3-AA04-F28627045C16}" srcOrd="0" destOrd="0" presId="urn:microsoft.com/office/officeart/2005/8/layout/orgChart1"/>
    <dgm:cxn modelId="{D6F54021-7367-4005-8B0B-52DD2982ABB2}" srcId="{AD7D266E-56D7-46B3-8EDB-AFB312674CFA}" destId="{58F0A8DA-B192-4332-A969-3C38A09362DA}" srcOrd="0" destOrd="0" parTransId="{98FDB888-D056-4C81-AC84-C456916FB677}" sibTransId="{298D15A8-9D02-46E1-94A1-09B3BA7EE361}"/>
    <dgm:cxn modelId="{8E67E845-22D8-4DFD-86B5-BF10099ADC69}" type="presOf" srcId="{5D84639A-FD22-4D5B-AC6B-01B3F90E10D0}" destId="{912D6606-F215-455B-BB34-147ACAB6FA9F}" srcOrd="1" destOrd="0" presId="urn:microsoft.com/office/officeart/2005/8/layout/orgChart1"/>
    <dgm:cxn modelId="{55ECF267-505F-4BD7-AFFD-79866616AB5F}" srcId="{AD7D266E-56D7-46B3-8EDB-AFB312674CFA}" destId="{70A876D9-2431-41E5-B850-CD9F66DAC250}" srcOrd="1" destOrd="0" parTransId="{CAEC0655-8B24-436E-970E-3A45B0AC8780}" sibTransId="{F3E1B16A-A207-4F5D-99C5-D3267A9F6804}"/>
    <dgm:cxn modelId="{45555851-ABD1-4B63-ADB5-E1CDFB7A12E2}" type="presOf" srcId="{7A0D0D36-56BE-437D-AB62-C013ECF8A334}" destId="{44BF4A87-B462-478A-8C8C-B53F375DBC2B}" srcOrd="0" destOrd="0" presId="urn:microsoft.com/office/officeart/2005/8/layout/orgChart1"/>
    <dgm:cxn modelId="{91D8A272-6613-4964-8FF0-2049684C0580}" type="presOf" srcId="{B5394E6F-9FAB-4A9C-9BBB-3B4F34B0CA65}" destId="{90F34B17-E378-4C4C-B836-5098CB9F6A49}" srcOrd="0" destOrd="0" presId="urn:microsoft.com/office/officeart/2005/8/layout/orgChart1"/>
    <dgm:cxn modelId="{0E1B8054-5CF5-4859-9564-307E9C59C042}" type="presOf" srcId="{4C6B65DD-750B-47BC-8E8C-D2029FF0659B}" destId="{AC82D13B-6041-4B40-B327-47742E865F0B}" srcOrd="0" destOrd="0" presId="urn:microsoft.com/office/officeart/2005/8/layout/orgChart1"/>
    <dgm:cxn modelId="{07635578-6628-467B-885E-366793449E97}" type="presOf" srcId="{186B83A7-08F2-4A1A-AB75-A4E008C3DB44}" destId="{FD4FF3D5-41B1-4FFC-85CA-B16F273B9A1B}" srcOrd="0" destOrd="0" presId="urn:microsoft.com/office/officeart/2005/8/layout/orgChart1"/>
    <dgm:cxn modelId="{30317C80-3111-4C63-B0CC-A08D9856D81E}" type="presOf" srcId="{4EF08EA5-FF32-4D8E-A566-7B100D4543FD}" destId="{E7E04800-DEC4-48C9-AFC2-59D9C2485001}" srcOrd="0" destOrd="0" presId="urn:microsoft.com/office/officeart/2005/8/layout/orgChart1"/>
    <dgm:cxn modelId="{8A4DAA8B-9023-4B7F-9213-0A4DC734D310}" type="presOf" srcId="{F0BE4357-0935-41B7-A0C0-C5DA40B52319}" destId="{34F53D48-CC90-4404-B497-CBDFAAD66508}" srcOrd="0" destOrd="0" presId="urn:microsoft.com/office/officeart/2005/8/layout/orgChart1"/>
    <dgm:cxn modelId="{6E55E78E-BB0C-4A92-BBD8-1ACB8D35F012}" type="presOf" srcId="{B5394E6F-9FAB-4A9C-9BBB-3B4F34B0CA65}" destId="{E085CF21-F3BF-4AB8-A460-2B1EF21A14C6}" srcOrd="1" destOrd="0" presId="urn:microsoft.com/office/officeart/2005/8/layout/orgChart1"/>
    <dgm:cxn modelId="{610A988F-9906-46B2-ABF2-13D2A1157965}" srcId="{4C6B65DD-750B-47BC-8E8C-D2029FF0659B}" destId="{AD7D266E-56D7-46B3-8EDB-AFB312674CFA}" srcOrd="0" destOrd="0" parTransId="{52336BA8-D055-4407-BFD0-F2A1FF0BD4D6}" sibTransId="{91D27059-7195-4FDF-A41F-EE6717D4BDA1}"/>
    <dgm:cxn modelId="{AD752D93-DE26-456D-BE54-D174CBAC1078}" type="presOf" srcId="{5D84639A-FD22-4D5B-AC6B-01B3F90E10D0}" destId="{1C03EAD5-9347-42F8-B21A-4EA6A6095333}" srcOrd="0" destOrd="0" presId="urn:microsoft.com/office/officeart/2005/8/layout/orgChart1"/>
    <dgm:cxn modelId="{5E417399-C676-4604-9969-033E1F074AA3}" srcId="{70A876D9-2431-41E5-B850-CD9F66DAC250}" destId="{ACF46945-D18A-4E2D-8ECA-721086EAB220}" srcOrd="0" destOrd="0" parTransId="{7A0D0D36-56BE-437D-AB62-C013ECF8A334}" sibTransId="{F1124984-76BF-4B4F-8F20-825676EC3232}"/>
    <dgm:cxn modelId="{8FF1AF9F-2B03-4BFD-88AD-80DE6F4759BD}" type="presOf" srcId="{4EF08EA5-FF32-4D8E-A566-7B100D4543FD}" destId="{016F6455-05BD-4821-9A9B-462269A75B00}" srcOrd="1" destOrd="0" presId="urn:microsoft.com/office/officeart/2005/8/layout/orgChart1"/>
    <dgm:cxn modelId="{A06559A7-14FB-4C87-A479-D7353E52A7DF}" type="presOf" srcId="{5822478A-9732-4A2C-BBFE-00DDA2735DBA}" destId="{A0F39317-6D07-420D-AD88-DA7CC2684789}" srcOrd="1" destOrd="0" presId="urn:microsoft.com/office/officeart/2005/8/layout/orgChart1"/>
    <dgm:cxn modelId="{ABF387B5-E30B-49A9-8820-CFFB2B9650BB}" type="presOf" srcId="{0D87A482-AB77-4C74-B37A-121B8BAA1639}" destId="{F0FABBBC-6E6C-4620-A18F-A0CC64A305CF}" srcOrd="0" destOrd="0" presId="urn:microsoft.com/office/officeart/2005/8/layout/orgChart1"/>
    <dgm:cxn modelId="{4C2A1AB6-5B3E-43D1-99E5-1E7087FC1C44}" type="presOf" srcId="{C5AA79BC-D9F4-49D9-82F3-3EC2156A5A7E}" destId="{746B4703-257F-4472-8D05-53090D340168}" srcOrd="0" destOrd="0" presId="urn:microsoft.com/office/officeart/2005/8/layout/orgChart1"/>
    <dgm:cxn modelId="{407882B8-791A-4D88-8C0D-14376BDBF9DA}" srcId="{0D87A482-AB77-4C74-B37A-121B8BAA1639}" destId="{5822478A-9732-4A2C-BBFE-00DDA2735DBA}" srcOrd="0" destOrd="0" parTransId="{54EAE911-BAD8-47FB-A3DA-C9C12C0F7BA4}" sibTransId="{F9660D18-BEC2-4FB8-AAFA-9D5AC2602694}"/>
    <dgm:cxn modelId="{C02F13BF-BCB2-43CF-800F-D80FE47F72CC}" type="presOf" srcId="{58F0A8DA-B192-4332-A969-3C38A09362DA}" destId="{7C83B09B-9D31-4BB0-9AF9-9D3CBB63D73C}" srcOrd="0" destOrd="0" presId="urn:microsoft.com/office/officeart/2005/8/layout/orgChart1"/>
    <dgm:cxn modelId="{E5EA6EC1-060D-4574-89F5-8B3EB827F0B8}" srcId="{AD7D266E-56D7-46B3-8EDB-AFB312674CFA}" destId="{0D87A482-AB77-4C74-B37A-121B8BAA1639}" srcOrd="3" destOrd="0" parTransId="{6F41FAA9-7989-46CD-A372-ADC82653C076}" sibTransId="{D4345E26-07E0-476F-A2D8-CEB5D22F079C}"/>
    <dgm:cxn modelId="{0BD0CEC3-43A8-4832-B4E3-6DE60AC6F036}" srcId="{4F71BF8D-D5B0-47DA-933F-4E60038B132C}" destId="{4EF08EA5-FF32-4D8E-A566-7B100D4543FD}" srcOrd="1" destOrd="0" parTransId="{4FD8279C-F2FB-4CB1-9740-F5C86322A599}" sibTransId="{34717A82-F397-433E-BBF5-9EE2BA99AD00}"/>
    <dgm:cxn modelId="{623C0CCB-5D5C-46DD-B515-FF9A90AE3B39}" type="presOf" srcId="{5822478A-9732-4A2C-BBFE-00DDA2735DBA}" destId="{80D34200-FAED-4899-8203-FC6C1BD82A39}" srcOrd="0" destOrd="0" presId="urn:microsoft.com/office/officeart/2005/8/layout/orgChart1"/>
    <dgm:cxn modelId="{917A2CCD-F8F9-41D7-AA4F-848B35B0CED7}" srcId="{0D87A482-AB77-4C74-B37A-121B8BAA1639}" destId="{B5394E6F-9FAB-4A9C-9BBB-3B4F34B0CA65}" srcOrd="1" destOrd="0" parTransId="{FC245959-A965-4FD2-84E4-D950CC6B394B}" sibTransId="{8EF0B842-77D8-4376-B6D0-E621FCD2179D}"/>
    <dgm:cxn modelId="{0ADE77D3-AA04-44DF-BD15-DD475D34D875}" srcId="{AD7D266E-56D7-46B3-8EDB-AFB312674CFA}" destId="{4F71BF8D-D5B0-47DA-933F-4E60038B132C}" srcOrd="2" destOrd="0" parTransId="{6FA6D39D-F6EE-4309-A2EE-0D357F1B0193}" sibTransId="{9A8B9E73-2CDD-439E-8CDD-FBC44DEC3591}"/>
    <dgm:cxn modelId="{26F7F4DB-CCD1-4287-A4EA-E952A220F972}" type="presOf" srcId="{4F71BF8D-D5B0-47DA-933F-4E60038B132C}" destId="{7D74093A-0C8B-4BA0-9173-21749A250C2B}" srcOrd="1" destOrd="0" presId="urn:microsoft.com/office/officeart/2005/8/layout/orgChart1"/>
    <dgm:cxn modelId="{A217EEDD-1C6C-4995-8E2F-B1998F4DF1A1}" type="presOf" srcId="{CAEC0655-8B24-436E-970E-3A45B0AC8780}" destId="{28E34B57-8ACB-4090-8B4C-7F637AABBE2D}" srcOrd="0" destOrd="0" presId="urn:microsoft.com/office/officeart/2005/8/layout/orgChart1"/>
    <dgm:cxn modelId="{C0F2FEDD-03E0-4D7A-B515-022D0ED0B7A6}" type="presOf" srcId="{54EAE911-BAD8-47FB-A3DA-C9C12C0F7BA4}" destId="{96CA66B1-9C96-4020-83F9-16C140FF44AD}" srcOrd="0" destOrd="0" presId="urn:microsoft.com/office/officeart/2005/8/layout/orgChart1"/>
    <dgm:cxn modelId="{D8F9B4E2-6F3B-4163-B932-640045E83103}" srcId="{4F71BF8D-D5B0-47DA-933F-4E60038B132C}" destId="{5D84639A-FD22-4D5B-AC6B-01B3F90E10D0}" srcOrd="0" destOrd="0" parTransId="{186B83A7-08F2-4A1A-AB75-A4E008C3DB44}" sibTransId="{257FAB84-ACD7-4BC1-8DA2-7739A5D882F5}"/>
    <dgm:cxn modelId="{2F26B3E8-AD19-4C16-A6C8-2B8B374E8AC0}" type="presOf" srcId="{C5AA79BC-D9F4-49D9-82F3-3EC2156A5A7E}" destId="{D95B7C5C-809E-4E6A-9BC4-738134292A2A}" srcOrd="1" destOrd="0" presId="urn:microsoft.com/office/officeart/2005/8/layout/orgChart1"/>
    <dgm:cxn modelId="{16A71FE9-95E6-464C-91CB-FDB9110803E7}" type="presOf" srcId="{FC245959-A965-4FD2-84E4-D950CC6B394B}" destId="{966C4C4B-7E93-4999-AB9E-CC1D747C062E}" srcOrd="0" destOrd="0" presId="urn:microsoft.com/office/officeart/2005/8/layout/orgChart1"/>
    <dgm:cxn modelId="{82325CEB-DAD0-43E0-AA66-DC3A65FEA17C}" type="presOf" srcId="{58F0A8DA-B192-4332-A969-3C38A09362DA}" destId="{F4DCFF08-CBBA-42EF-AB26-5AF2A4B8AC8A}" srcOrd="1" destOrd="0" presId="urn:microsoft.com/office/officeart/2005/8/layout/orgChart1"/>
    <dgm:cxn modelId="{960283EC-542A-4B59-964E-BB304736CAE7}" type="presOf" srcId="{6FA6D39D-F6EE-4309-A2EE-0D357F1B0193}" destId="{2FC05C45-FB6F-4C7E-B1BC-B920F0685515}" srcOrd="0" destOrd="0" presId="urn:microsoft.com/office/officeart/2005/8/layout/orgChart1"/>
    <dgm:cxn modelId="{4BB226EE-9518-4E0B-A9D7-3EA012EEE3C6}" type="presOf" srcId="{ACF46945-D18A-4E2D-8ECA-721086EAB220}" destId="{9FEC4A94-D8B4-4E10-81DA-1B63D2DA3191}" srcOrd="0" destOrd="0" presId="urn:microsoft.com/office/officeart/2005/8/layout/orgChart1"/>
    <dgm:cxn modelId="{4B7F1DF3-4B09-4C94-B7A6-C9590B7A8101}" type="presOf" srcId="{AD7D266E-56D7-46B3-8EDB-AFB312674CFA}" destId="{1BD0EEE7-D15D-4B6A-B54C-59DFB0E79E6E}" srcOrd="0" destOrd="0" presId="urn:microsoft.com/office/officeart/2005/8/layout/orgChart1"/>
    <dgm:cxn modelId="{E44FC0FF-20B8-469E-BE89-DDEF95DB3F8D}" type="presOf" srcId="{6F41FAA9-7989-46CD-A372-ADC82653C076}" destId="{2585DDBA-2675-4C22-B310-41E8F09483B1}" srcOrd="0" destOrd="0" presId="urn:microsoft.com/office/officeart/2005/8/layout/orgChart1"/>
    <dgm:cxn modelId="{6F46B249-EA23-4249-AB49-259AA90FA85A}" type="presParOf" srcId="{AC82D13B-6041-4B40-B327-47742E865F0B}" destId="{87F8A2E8-E133-4E97-9365-ABD9578869EB}" srcOrd="0" destOrd="0" presId="urn:microsoft.com/office/officeart/2005/8/layout/orgChart1"/>
    <dgm:cxn modelId="{8BD0F138-8FA5-4B9A-BAC6-335DF7BF14DF}" type="presParOf" srcId="{87F8A2E8-E133-4E97-9365-ABD9578869EB}" destId="{06BC231E-B9E2-474C-9D53-E011411C8615}" srcOrd="0" destOrd="0" presId="urn:microsoft.com/office/officeart/2005/8/layout/orgChart1"/>
    <dgm:cxn modelId="{9C2E3F52-A275-4406-A54B-AFB3D9E882DE}" type="presParOf" srcId="{06BC231E-B9E2-474C-9D53-E011411C8615}" destId="{1BD0EEE7-D15D-4B6A-B54C-59DFB0E79E6E}" srcOrd="0" destOrd="0" presId="urn:microsoft.com/office/officeart/2005/8/layout/orgChart1"/>
    <dgm:cxn modelId="{56719158-4254-4EF9-86E2-2B15D3A11BD1}" type="presParOf" srcId="{06BC231E-B9E2-474C-9D53-E011411C8615}" destId="{BD80E2B4-75CF-476E-9678-903AA6748428}" srcOrd="1" destOrd="0" presId="urn:microsoft.com/office/officeart/2005/8/layout/orgChart1"/>
    <dgm:cxn modelId="{F050A27A-FE40-4E77-9262-71802C49C15A}" type="presParOf" srcId="{87F8A2E8-E133-4E97-9365-ABD9578869EB}" destId="{3A2D24F6-EE3F-4284-8AD9-28E8469733B9}" srcOrd="1" destOrd="0" presId="urn:microsoft.com/office/officeart/2005/8/layout/orgChart1"/>
    <dgm:cxn modelId="{465E8849-FDF3-4A8F-AFD7-E5DA3157FDCD}" type="presParOf" srcId="{3A2D24F6-EE3F-4284-8AD9-28E8469733B9}" destId="{28E34B57-8ACB-4090-8B4C-7F637AABBE2D}" srcOrd="0" destOrd="0" presId="urn:microsoft.com/office/officeart/2005/8/layout/orgChart1"/>
    <dgm:cxn modelId="{6C5FDB7E-CBBF-42F3-AED6-01E2F374C584}" type="presParOf" srcId="{3A2D24F6-EE3F-4284-8AD9-28E8469733B9}" destId="{4645E05B-60B0-4CD2-B8FB-23E17992E58B}" srcOrd="1" destOrd="0" presId="urn:microsoft.com/office/officeart/2005/8/layout/orgChart1"/>
    <dgm:cxn modelId="{140A40B3-E066-42BE-9B7F-2021BD14B221}" type="presParOf" srcId="{4645E05B-60B0-4CD2-B8FB-23E17992E58B}" destId="{60180280-6AC3-4F2E-894F-B54E3F8CF92D}" srcOrd="0" destOrd="0" presId="urn:microsoft.com/office/officeart/2005/8/layout/orgChart1"/>
    <dgm:cxn modelId="{38C6BEC5-831E-4DEA-9968-48E9143A207D}" type="presParOf" srcId="{60180280-6AC3-4F2E-894F-B54E3F8CF92D}" destId="{A6025553-C130-4EBC-9112-CD5A44DB6752}" srcOrd="0" destOrd="0" presId="urn:microsoft.com/office/officeart/2005/8/layout/orgChart1"/>
    <dgm:cxn modelId="{7B4893A8-D6DA-47D0-AB22-08183ECFA38D}" type="presParOf" srcId="{60180280-6AC3-4F2E-894F-B54E3F8CF92D}" destId="{5D9EFCD0-D9B7-4287-BB71-43DC0B65F276}" srcOrd="1" destOrd="0" presId="urn:microsoft.com/office/officeart/2005/8/layout/orgChart1"/>
    <dgm:cxn modelId="{51AF8037-4890-4AB8-8C3D-42096D55FE86}" type="presParOf" srcId="{4645E05B-60B0-4CD2-B8FB-23E17992E58B}" destId="{AE48EA8C-2981-4443-9C5D-3D2F14FD2E8C}" srcOrd="1" destOrd="0" presId="urn:microsoft.com/office/officeart/2005/8/layout/orgChart1"/>
    <dgm:cxn modelId="{CA61FE24-FE78-451D-9308-BED97882CF41}" type="presParOf" srcId="{AE48EA8C-2981-4443-9C5D-3D2F14FD2E8C}" destId="{44BF4A87-B462-478A-8C8C-B53F375DBC2B}" srcOrd="0" destOrd="0" presId="urn:microsoft.com/office/officeart/2005/8/layout/orgChart1"/>
    <dgm:cxn modelId="{C2210318-D964-4B0C-854B-03473801992E}" type="presParOf" srcId="{AE48EA8C-2981-4443-9C5D-3D2F14FD2E8C}" destId="{01B664B8-355D-4737-8D12-454B64E081E3}" srcOrd="1" destOrd="0" presId="urn:microsoft.com/office/officeart/2005/8/layout/orgChart1"/>
    <dgm:cxn modelId="{7759226D-77A3-4DAB-906E-2AD618A481AC}" type="presParOf" srcId="{01B664B8-355D-4737-8D12-454B64E081E3}" destId="{ADDC1E3F-C4EB-4FB8-8B0E-FC6AA4B89502}" srcOrd="0" destOrd="0" presId="urn:microsoft.com/office/officeart/2005/8/layout/orgChart1"/>
    <dgm:cxn modelId="{AB5A2DFB-CA43-47BF-85CC-6DF60C6A5A26}" type="presParOf" srcId="{ADDC1E3F-C4EB-4FB8-8B0E-FC6AA4B89502}" destId="{9FEC4A94-D8B4-4E10-81DA-1B63D2DA3191}" srcOrd="0" destOrd="0" presId="urn:microsoft.com/office/officeart/2005/8/layout/orgChart1"/>
    <dgm:cxn modelId="{FC2367D7-AC86-4F9B-A545-25E3A1B29063}" type="presParOf" srcId="{ADDC1E3F-C4EB-4FB8-8B0E-FC6AA4B89502}" destId="{28116364-92C5-4D06-9190-49F5825D39E5}" srcOrd="1" destOrd="0" presId="urn:microsoft.com/office/officeart/2005/8/layout/orgChart1"/>
    <dgm:cxn modelId="{AAF0FB31-CCD0-41E9-ADA8-091D1034BC53}" type="presParOf" srcId="{01B664B8-355D-4737-8D12-454B64E081E3}" destId="{C41D1082-1CA2-4B86-AF17-F6AB6B0ABBF3}" srcOrd="1" destOrd="0" presId="urn:microsoft.com/office/officeart/2005/8/layout/orgChart1"/>
    <dgm:cxn modelId="{F30D2ACB-F7B3-4A50-A8F5-1C240D4A8022}" type="presParOf" srcId="{01B664B8-355D-4737-8D12-454B64E081E3}" destId="{8CFEAA83-4908-4640-ADB1-F7E5872BDEBC}" srcOrd="2" destOrd="0" presId="urn:microsoft.com/office/officeart/2005/8/layout/orgChart1"/>
    <dgm:cxn modelId="{F7A3FDEC-225E-4DB7-BEE4-1A88890FDB0F}" type="presParOf" srcId="{AE48EA8C-2981-4443-9C5D-3D2F14FD2E8C}" destId="{34F53D48-CC90-4404-B497-CBDFAAD66508}" srcOrd="2" destOrd="0" presId="urn:microsoft.com/office/officeart/2005/8/layout/orgChart1"/>
    <dgm:cxn modelId="{92C2665D-9DC7-4A11-A703-325DB117788F}" type="presParOf" srcId="{AE48EA8C-2981-4443-9C5D-3D2F14FD2E8C}" destId="{E7B7115E-7360-4996-BAC9-EA19C7ADFB0E}" srcOrd="3" destOrd="0" presId="urn:microsoft.com/office/officeart/2005/8/layout/orgChart1"/>
    <dgm:cxn modelId="{EBF4975F-7BC8-4BB3-9D82-B729811448A4}" type="presParOf" srcId="{E7B7115E-7360-4996-BAC9-EA19C7ADFB0E}" destId="{066806F2-4AD8-46D0-B252-7ABCA1C8D40C}" srcOrd="0" destOrd="0" presId="urn:microsoft.com/office/officeart/2005/8/layout/orgChart1"/>
    <dgm:cxn modelId="{F081C470-83EC-4A70-AC2A-D1E6823AA548}" type="presParOf" srcId="{066806F2-4AD8-46D0-B252-7ABCA1C8D40C}" destId="{746B4703-257F-4472-8D05-53090D340168}" srcOrd="0" destOrd="0" presId="urn:microsoft.com/office/officeart/2005/8/layout/orgChart1"/>
    <dgm:cxn modelId="{0CD80C41-8D99-4B64-BAA6-9ECF15618862}" type="presParOf" srcId="{066806F2-4AD8-46D0-B252-7ABCA1C8D40C}" destId="{D95B7C5C-809E-4E6A-9BC4-738134292A2A}" srcOrd="1" destOrd="0" presId="urn:microsoft.com/office/officeart/2005/8/layout/orgChart1"/>
    <dgm:cxn modelId="{24FBEC48-AA78-47AD-BC0E-0C8051BD3AD0}" type="presParOf" srcId="{E7B7115E-7360-4996-BAC9-EA19C7ADFB0E}" destId="{04529F02-1E79-441A-BDCD-8E27BF7252D7}" srcOrd="1" destOrd="0" presId="urn:microsoft.com/office/officeart/2005/8/layout/orgChart1"/>
    <dgm:cxn modelId="{0B58C206-207D-4566-B973-647409C2B62E}" type="presParOf" srcId="{E7B7115E-7360-4996-BAC9-EA19C7ADFB0E}" destId="{362BD0E0-0B00-49F9-A5E4-95296DC61653}" srcOrd="2" destOrd="0" presId="urn:microsoft.com/office/officeart/2005/8/layout/orgChart1"/>
    <dgm:cxn modelId="{765D84EE-30BC-4C45-B381-CD7C570C0679}" type="presParOf" srcId="{4645E05B-60B0-4CD2-B8FB-23E17992E58B}" destId="{EA532BCD-0FDB-47DB-975D-324D77AEDB2E}" srcOrd="2" destOrd="0" presId="urn:microsoft.com/office/officeart/2005/8/layout/orgChart1"/>
    <dgm:cxn modelId="{54EA83EB-C37A-4BBD-BCC5-9A271A798E6F}" type="presParOf" srcId="{3A2D24F6-EE3F-4284-8AD9-28E8469733B9}" destId="{2FC05C45-FB6F-4C7E-B1BC-B920F0685515}" srcOrd="2" destOrd="0" presId="urn:microsoft.com/office/officeart/2005/8/layout/orgChart1"/>
    <dgm:cxn modelId="{8FAE1677-B534-4F38-815C-E8823AE1ABAD}" type="presParOf" srcId="{3A2D24F6-EE3F-4284-8AD9-28E8469733B9}" destId="{AB04F2C8-0214-40D0-840A-BBA22E3CFAEA}" srcOrd="3" destOrd="0" presId="urn:microsoft.com/office/officeart/2005/8/layout/orgChart1"/>
    <dgm:cxn modelId="{C4C041D9-8973-4A17-B62A-37F1864635A7}" type="presParOf" srcId="{AB04F2C8-0214-40D0-840A-BBA22E3CFAEA}" destId="{F4760900-C088-41E0-899C-5BB2749B659C}" srcOrd="0" destOrd="0" presId="urn:microsoft.com/office/officeart/2005/8/layout/orgChart1"/>
    <dgm:cxn modelId="{51C8ED37-B4CD-42F5-A8B7-C160AFBAB814}" type="presParOf" srcId="{F4760900-C088-41E0-899C-5BB2749B659C}" destId="{9E557958-98F6-4CD3-AA04-F28627045C16}" srcOrd="0" destOrd="0" presId="urn:microsoft.com/office/officeart/2005/8/layout/orgChart1"/>
    <dgm:cxn modelId="{A911E0FA-E8A6-4578-B2D2-9F90A244FDA9}" type="presParOf" srcId="{F4760900-C088-41E0-899C-5BB2749B659C}" destId="{7D74093A-0C8B-4BA0-9173-21749A250C2B}" srcOrd="1" destOrd="0" presId="urn:microsoft.com/office/officeart/2005/8/layout/orgChart1"/>
    <dgm:cxn modelId="{985389D3-5ACC-4DA4-87F0-B1CC58F25B2F}" type="presParOf" srcId="{AB04F2C8-0214-40D0-840A-BBA22E3CFAEA}" destId="{D404A128-0E5A-4209-89A9-9266D1E54346}" srcOrd="1" destOrd="0" presId="urn:microsoft.com/office/officeart/2005/8/layout/orgChart1"/>
    <dgm:cxn modelId="{872305E8-CDA6-4F04-83F7-B0198F0E80FB}" type="presParOf" srcId="{D404A128-0E5A-4209-89A9-9266D1E54346}" destId="{FD4FF3D5-41B1-4FFC-85CA-B16F273B9A1B}" srcOrd="0" destOrd="0" presId="urn:microsoft.com/office/officeart/2005/8/layout/orgChart1"/>
    <dgm:cxn modelId="{163F1C62-D8AC-4BBB-ADBB-44BB31C4D05B}" type="presParOf" srcId="{D404A128-0E5A-4209-89A9-9266D1E54346}" destId="{2DC74AE9-5803-49B9-857A-7DABA40E40E3}" srcOrd="1" destOrd="0" presId="urn:microsoft.com/office/officeart/2005/8/layout/orgChart1"/>
    <dgm:cxn modelId="{1163BB9B-4E01-476C-B67E-F7D55D77B332}" type="presParOf" srcId="{2DC74AE9-5803-49B9-857A-7DABA40E40E3}" destId="{674A9024-76E8-4769-866C-8BC6D3442276}" srcOrd="0" destOrd="0" presId="urn:microsoft.com/office/officeart/2005/8/layout/orgChart1"/>
    <dgm:cxn modelId="{0DE98731-CABE-4DA3-95A0-E306A79EEBFE}" type="presParOf" srcId="{674A9024-76E8-4769-866C-8BC6D3442276}" destId="{1C03EAD5-9347-42F8-B21A-4EA6A6095333}" srcOrd="0" destOrd="0" presId="urn:microsoft.com/office/officeart/2005/8/layout/orgChart1"/>
    <dgm:cxn modelId="{AACA2041-548A-4AA5-8863-8A937ACE2F46}" type="presParOf" srcId="{674A9024-76E8-4769-866C-8BC6D3442276}" destId="{912D6606-F215-455B-BB34-147ACAB6FA9F}" srcOrd="1" destOrd="0" presId="urn:microsoft.com/office/officeart/2005/8/layout/orgChart1"/>
    <dgm:cxn modelId="{AB3997BC-D645-45A4-A65C-76D458CA317A}" type="presParOf" srcId="{2DC74AE9-5803-49B9-857A-7DABA40E40E3}" destId="{792D18BE-708E-4CF7-A177-A6E181678767}" srcOrd="1" destOrd="0" presId="urn:microsoft.com/office/officeart/2005/8/layout/orgChart1"/>
    <dgm:cxn modelId="{DA5A7305-A5D7-4082-8A5A-CA05F7A2F8E0}" type="presParOf" srcId="{2DC74AE9-5803-49B9-857A-7DABA40E40E3}" destId="{5F34DA15-3949-435C-9EBE-6736B5035EA3}" srcOrd="2" destOrd="0" presId="urn:microsoft.com/office/officeart/2005/8/layout/orgChart1"/>
    <dgm:cxn modelId="{49753BD5-CC95-470D-AC48-C3DA26E84F45}" type="presParOf" srcId="{D404A128-0E5A-4209-89A9-9266D1E54346}" destId="{A84953A2-4CB1-4707-A227-70D46BA50728}" srcOrd="2" destOrd="0" presId="urn:microsoft.com/office/officeart/2005/8/layout/orgChart1"/>
    <dgm:cxn modelId="{98579697-1048-42D7-BC42-ACFE0F9BCCEC}" type="presParOf" srcId="{D404A128-0E5A-4209-89A9-9266D1E54346}" destId="{51A2C01A-F21C-4469-8399-6FF86CFE59C3}" srcOrd="3" destOrd="0" presId="urn:microsoft.com/office/officeart/2005/8/layout/orgChart1"/>
    <dgm:cxn modelId="{3EC7E973-3D5D-487C-AB0C-A407030D5948}" type="presParOf" srcId="{51A2C01A-F21C-4469-8399-6FF86CFE59C3}" destId="{E6858DDC-9D44-42FC-8174-5B32E7AB1BEF}" srcOrd="0" destOrd="0" presId="urn:microsoft.com/office/officeart/2005/8/layout/orgChart1"/>
    <dgm:cxn modelId="{67D2D69E-2368-4FCC-96BA-B42DB3AA43E8}" type="presParOf" srcId="{E6858DDC-9D44-42FC-8174-5B32E7AB1BEF}" destId="{E7E04800-DEC4-48C9-AFC2-59D9C2485001}" srcOrd="0" destOrd="0" presId="urn:microsoft.com/office/officeart/2005/8/layout/orgChart1"/>
    <dgm:cxn modelId="{D99142D7-0E91-448C-A165-64CCA9906C56}" type="presParOf" srcId="{E6858DDC-9D44-42FC-8174-5B32E7AB1BEF}" destId="{016F6455-05BD-4821-9A9B-462269A75B00}" srcOrd="1" destOrd="0" presId="urn:microsoft.com/office/officeart/2005/8/layout/orgChart1"/>
    <dgm:cxn modelId="{C563C7A2-80AD-4A98-A3FD-712FDB4402FF}" type="presParOf" srcId="{51A2C01A-F21C-4469-8399-6FF86CFE59C3}" destId="{A3EF5107-F973-4DF6-9376-63FAF19489B3}" srcOrd="1" destOrd="0" presId="urn:microsoft.com/office/officeart/2005/8/layout/orgChart1"/>
    <dgm:cxn modelId="{B3AD1B99-B646-42CC-85A0-BA07E33BF6D6}" type="presParOf" srcId="{51A2C01A-F21C-4469-8399-6FF86CFE59C3}" destId="{6471BB19-15D9-4B72-8280-9670A864CF54}" srcOrd="2" destOrd="0" presId="urn:microsoft.com/office/officeart/2005/8/layout/orgChart1"/>
    <dgm:cxn modelId="{50984870-9EAC-4FC8-9DAD-6062B3719735}" type="presParOf" srcId="{AB04F2C8-0214-40D0-840A-BBA22E3CFAEA}" destId="{C26E0601-9BCA-49B4-AB95-66465A99128E}" srcOrd="2" destOrd="0" presId="urn:microsoft.com/office/officeart/2005/8/layout/orgChart1"/>
    <dgm:cxn modelId="{039ECB02-27FC-4601-8752-A34241ED68EE}" type="presParOf" srcId="{3A2D24F6-EE3F-4284-8AD9-28E8469733B9}" destId="{2585DDBA-2675-4C22-B310-41E8F09483B1}" srcOrd="4" destOrd="0" presId="urn:microsoft.com/office/officeart/2005/8/layout/orgChart1"/>
    <dgm:cxn modelId="{C44DCD2D-D8F6-457D-BECE-F5B702DE7FC8}" type="presParOf" srcId="{3A2D24F6-EE3F-4284-8AD9-28E8469733B9}" destId="{9DCAFE21-4DD5-45AE-893B-7A1BA31C1276}" srcOrd="5" destOrd="0" presId="urn:microsoft.com/office/officeart/2005/8/layout/orgChart1"/>
    <dgm:cxn modelId="{F63C2253-24A2-4359-B8A8-C206A1F24734}" type="presParOf" srcId="{9DCAFE21-4DD5-45AE-893B-7A1BA31C1276}" destId="{2161EEF1-FC5A-4049-BE20-EBC224F7E139}" srcOrd="0" destOrd="0" presId="urn:microsoft.com/office/officeart/2005/8/layout/orgChart1"/>
    <dgm:cxn modelId="{BDE3A844-85A6-4950-96CE-04B573260462}" type="presParOf" srcId="{2161EEF1-FC5A-4049-BE20-EBC224F7E139}" destId="{F0FABBBC-6E6C-4620-A18F-A0CC64A305CF}" srcOrd="0" destOrd="0" presId="urn:microsoft.com/office/officeart/2005/8/layout/orgChart1"/>
    <dgm:cxn modelId="{6574AC70-507E-4110-8E96-0EBE39C63F90}" type="presParOf" srcId="{2161EEF1-FC5A-4049-BE20-EBC224F7E139}" destId="{82D774D3-CE5B-4D3E-928C-EE2E3598DB1E}" srcOrd="1" destOrd="0" presId="urn:microsoft.com/office/officeart/2005/8/layout/orgChart1"/>
    <dgm:cxn modelId="{98F4BD30-A2A0-4CDC-A5B1-64A876C3145D}" type="presParOf" srcId="{9DCAFE21-4DD5-45AE-893B-7A1BA31C1276}" destId="{610490E8-DA61-4EE0-8688-567484EB8CC0}" srcOrd="1" destOrd="0" presId="urn:microsoft.com/office/officeart/2005/8/layout/orgChart1"/>
    <dgm:cxn modelId="{BD626E5E-165A-46C5-95E1-C991028A618B}" type="presParOf" srcId="{610490E8-DA61-4EE0-8688-567484EB8CC0}" destId="{96CA66B1-9C96-4020-83F9-16C140FF44AD}" srcOrd="0" destOrd="0" presId="urn:microsoft.com/office/officeart/2005/8/layout/orgChart1"/>
    <dgm:cxn modelId="{420B078B-2CCC-48C1-9494-08CBDFE89CB5}" type="presParOf" srcId="{610490E8-DA61-4EE0-8688-567484EB8CC0}" destId="{249540D2-0D35-4AD0-BC51-3ED8F1460E6E}" srcOrd="1" destOrd="0" presId="urn:microsoft.com/office/officeart/2005/8/layout/orgChart1"/>
    <dgm:cxn modelId="{95FE04A1-5C41-4AB3-9D39-9268B98340EC}" type="presParOf" srcId="{249540D2-0D35-4AD0-BC51-3ED8F1460E6E}" destId="{C552D263-0BD2-479F-8832-DF13781F9DD1}" srcOrd="0" destOrd="0" presId="urn:microsoft.com/office/officeart/2005/8/layout/orgChart1"/>
    <dgm:cxn modelId="{D3537FD8-C303-4A06-BDC8-C58571C2E867}" type="presParOf" srcId="{C552D263-0BD2-479F-8832-DF13781F9DD1}" destId="{80D34200-FAED-4899-8203-FC6C1BD82A39}" srcOrd="0" destOrd="0" presId="urn:microsoft.com/office/officeart/2005/8/layout/orgChart1"/>
    <dgm:cxn modelId="{CB96138D-29FD-4CC8-8F9B-3E80E7B7A7DA}" type="presParOf" srcId="{C552D263-0BD2-479F-8832-DF13781F9DD1}" destId="{A0F39317-6D07-420D-AD88-DA7CC2684789}" srcOrd="1" destOrd="0" presId="urn:microsoft.com/office/officeart/2005/8/layout/orgChart1"/>
    <dgm:cxn modelId="{AA169814-D6D1-4052-ABDF-B06830E0C748}" type="presParOf" srcId="{249540D2-0D35-4AD0-BC51-3ED8F1460E6E}" destId="{B14226FC-2C17-4D76-BCBD-10A592AF2839}" srcOrd="1" destOrd="0" presId="urn:microsoft.com/office/officeart/2005/8/layout/orgChart1"/>
    <dgm:cxn modelId="{BFEA0312-5E65-4DA2-AF26-741C1986C4E2}" type="presParOf" srcId="{249540D2-0D35-4AD0-BC51-3ED8F1460E6E}" destId="{F53E736F-5EE0-4F0E-A7CB-08CDEB111FB2}" srcOrd="2" destOrd="0" presId="urn:microsoft.com/office/officeart/2005/8/layout/orgChart1"/>
    <dgm:cxn modelId="{347C0CA6-84DC-4F47-A225-A5FDEC918A6B}" type="presParOf" srcId="{610490E8-DA61-4EE0-8688-567484EB8CC0}" destId="{966C4C4B-7E93-4999-AB9E-CC1D747C062E}" srcOrd="2" destOrd="0" presId="urn:microsoft.com/office/officeart/2005/8/layout/orgChart1"/>
    <dgm:cxn modelId="{8C6AFF43-1E81-48F4-A421-876EBE7F931A}" type="presParOf" srcId="{610490E8-DA61-4EE0-8688-567484EB8CC0}" destId="{0E60A434-F791-4013-AA29-D50223A0BBD6}" srcOrd="3" destOrd="0" presId="urn:microsoft.com/office/officeart/2005/8/layout/orgChart1"/>
    <dgm:cxn modelId="{C3104651-2965-47B6-A124-E1B7E904229C}" type="presParOf" srcId="{0E60A434-F791-4013-AA29-D50223A0BBD6}" destId="{3EA76D87-B663-4C4F-8ABC-E1279B716F65}" srcOrd="0" destOrd="0" presId="urn:microsoft.com/office/officeart/2005/8/layout/orgChart1"/>
    <dgm:cxn modelId="{40F2248C-1319-456A-B4F1-45C43B22C870}" type="presParOf" srcId="{3EA76D87-B663-4C4F-8ABC-E1279B716F65}" destId="{90F34B17-E378-4C4C-B836-5098CB9F6A49}" srcOrd="0" destOrd="0" presId="urn:microsoft.com/office/officeart/2005/8/layout/orgChart1"/>
    <dgm:cxn modelId="{58294D18-D8C0-46A7-A59E-88A1D71C4FD3}" type="presParOf" srcId="{3EA76D87-B663-4C4F-8ABC-E1279B716F65}" destId="{E085CF21-F3BF-4AB8-A460-2B1EF21A14C6}" srcOrd="1" destOrd="0" presId="urn:microsoft.com/office/officeart/2005/8/layout/orgChart1"/>
    <dgm:cxn modelId="{C693BF0D-302A-4216-BA73-1597058E5AB4}" type="presParOf" srcId="{0E60A434-F791-4013-AA29-D50223A0BBD6}" destId="{4EBF3994-02C7-42B7-8ED1-F0E4D3FB63E6}" srcOrd="1" destOrd="0" presId="urn:microsoft.com/office/officeart/2005/8/layout/orgChart1"/>
    <dgm:cxn modelId="{C08BAA8F-157E-4D92-820F-86E34176E9A0}" type="presParOf" srcId="{0E60A434-F791-4013-AA29-D50223A0BBD6}" destId="{FA61E801-4CD6-4420-8B25-AAF529F6D37A}" srcOrd="2" destOrd="0" presId="urn:microsoft.com/office/officeart/2005/8/layout/orgChart1"/>
    <dgm:cxn modelId="{D7283C0F-850E-48D9-AD93-B2C740A0A5D8}" type="presParOf" srcId="{9DCAFE21-4DD5-45AE-893B-7A1BA31C1276}" destId="{88CEC144-8E0C-4121-8E77-0213DA37AF34}" srcOrd="2" destOrd="0" presId="urn:microsoft.com/office/officeart/2005/8/layout/orgChart1"/>
    <dgm:cxn modelId="{24639840-1533-47B6-8ED4-143196FA8D20}" type="presParOf" srcId="{87F8A2E8-E133-4E97-9365-ABD9578869EB}" destId="{74601881-EEF3-47B9-B585-9B620396D481}" srcOrd="2" destOrd="0" presId="urn:microsoft.com/office/officeart/2005/8/layout/orgChart1"/>
    <dgm:cxn modelId="{5A22E91C-5C01-4C60-972A-356D04C0AF1A}" type="presParOf" srcId="{74601881-EEF3-47B9-B585-9B620396D481}" destId="{ED02ECEA-2177-4BC4-900A-523B54B6D200}" srcOrd="0" destOrd="0" presId="urn:microsoft.com/office/officeart/2005/8/layout/orgChart1"/>
    <dgm:cxn modelId="{FD6E19F7-9E33-4554-8F37-E66000577BE1}" type="presParOf" srcId="{74601881-EEF3-47B9-B585-9B620396D481}" destId="{D3C293B0-E13C-4AE7-AE2E-B168C672FD94}" srcOrd="1" destOrd="0" presId="urn:microsoft.com/office/officeart/2005/8/layout/orgChart1"/>
    <dgm:cxn modelId="{17BB3E16-C1A7-4AB3-8726-9E031DEA698A}" type="presParOf" srcId="{D3C293B0-E13C-4AE7-AE2E-B168C672FD94}" destId="{C3FBA547-1E9D-4C47-B1B8-B610E746BB85}" srcOrd="0" destOrd="0" presId="urn:microsoft.com/office/officeart/2005/8/layout/orgChart1"/>
    <dgm:cxn modelId="{BBD23E97-8FC9-412B-864D-8F46CDC56F13}" type="presParOf" srcId="{C3FBA547-1E9D-4C47-B1B8-B610E746BB85}" destId="{7C83B09B-9D31-4BB0-9AF9-9D3CBB63D73C}" srcOrd="0" destOrd="0" presId="urn:microsoft.com/office/officeart/2005/8/layout/orgChart1"/>
    <dgm:cxn modelId="{CFAD4E93-2120-48AE-A382-717DD58BC393}" type="presParOf" srcId="{C3FBA547-1E9D-4C47-B1B8-B610E746BB85}" destId="{F4DCFF08-CBBA-42EF-AB26-5AF2A4B8AC8A}" srcOrd="1" destOrd="0" presId="urn:microsoft.com/office/officeart/2005/8/layout/orgChart1"/>
    <dgm:cxn modelId="{AE400F2E-45F4-40EE-906C-08E8B89EA579}" type="presParOf" srcId="{D3C293B0-E13C-4AE7-AE2E-B168C672FD94}" destId="{3223D677-55E1-40B3-AD50-8DD3C951972B}" srcOrd="1" destOrd="0" presId="urn:microsoft.com/office/officeart/2005/8/layout/orgChart1"/>
    <dgm:cxn modelId="{52365EF0-A605-49DD-B641-05533358E52B}" type="presParOf" srcId="{D3C293B0-E13C-4AE7-AE2E-B168C672FD94}" destId="{C16B67D8-B8D9-4BF9-82F7-F481CF05DD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6B65DD-750B-47BC-8E8C-D2029FF0659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D7D266E-56D7-46B3-8EDB-AFB312674CFA}">
      <dgm:prSet phldrT="[Text]"/>
      <dgm:spPr>
        <a:solidFill>
          <a:schemeClr val="bg2"/>
        </a:solidFill>
      </dgm:spPr>
      <dgm:t>
        <a:bodyPr/>
        <a:lstStyle/>
        <a:p>
          <a:r>
            <a:rPr lang="de-DE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Power </a:t>
          </a:r>
          <a:r>
            <a:rPr lang="de-DE" b="1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semiconductor</a:t>
          </a:r>
          <a:r>
            <a:rPr lang="de-DE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 switch</a:t>
          </a:r>
        </a:p>
      </dgm:t>
    </dgm:pt>
    <dgm:pt modelId="{52336BA8-D055-4407-BFD0-F2A1FF0BD4D6}" type="parTrans" cxnId="{610A988F-9906-46B2-ABF2-13D2A1157965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1D27059-7195-4FDF-A41F-EE6717D4BDA1}" type="sibTrans" cxnId="{610A988F-9906-46B2-ABF2-13D2A1157965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0A876D9-2431-41E5-B850-CD9F66DAC250}">
      <dgm:prSet phldrT="[Text]" custT="1"/>
      <dgm:spPr>
        <a:solidFill>
          <a:schemeClr val="bg2">
            <a:lumMod val="90000"/>
          </a:scheme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2-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layer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CAEC0655-8B24-436E-970E-3A45B0AC8780}" type="parTrans" cxnId="{55ECF267-505F-4BD7-AFFD-79866616AB5F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3E1B16A-A207-4F5D-99C5-D3267A9F6804}" type="sibTrans" cxnId="{55ECF267-505F-4BD7-AFFD-79866616AB5F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D87A482-AB77-4C74-B37A-121B8BAA1639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4-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layers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6F41FAA9-7989-46CD-A372-ADC82653C076}" type="parTrans" cxnId="{E5EA6EC1-060D-4574-89F5-8B3EB827F0B8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4345E26-07E0-476F-A2D8-CEB5D22F079C}" type="sibTrans" cxnId="{E5EA6EC1-060D-4574-89F5-8B3EB827F0B8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8F0A8DA-B192-4332-A969-3C38A09362DA}" type="asst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de-DE" sz="1600" b="1" i="1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Based</a:t>
          </a:r>
          <a:r>
            <a:rPr lang="de-DE" sz="1600" b="1" i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 on </a:t>
          </a:r>
          <a:r>
            <a:rPr lang="de-DE" sz="1600" b="1" i="1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number</a:t>
          </a:r>
          <a:r>
            <a:rPr lang="de-DE" sz="1600" b="1" i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 of </a:t>
          </a:r>
          <a:r>
            <a:rPr lang="de-DE" sz="1600" b="1" i="1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layers</a:t>
          </a:r>
          <a:r>
            <a:rPr lang="de-DE" sz="1600" b="1" i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/</a:t>
          </a:r>
          <a:r>
            <a:rPr lang="de-DE" sz="1600" b="1" i="1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junctions</a:t>
          </a:r>
          <a:endParaRPr lang="de-DE" sz="1600" b="1" i="1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98D15A8-9D02-46E1-94A1-09B3BA7EE361}" type="sibTrans" cxnId="{D6F54021-7367-4005-8B0B-52DD2982ABB2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8FDB888-D056-4C81-AC84-C456916FB677}" type="parTrans" cxnId="{D6F54021-7367-4005-8B0B-52DD2982ABB2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F71BF8D-D5B0-47DA-933F-4E60038B132C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3-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layers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6FA6D39D-F6EE-4309-A2EE-0D357F1B0193}" type="parTrans" cxnId="{0ADE77D3-AA04-44DF-BD15-DD475D34D875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A8B9E73-2CDD-439E-8CDD-FBC44DEC3591}" type="sibTrans" cxnId="{0ADE77D3-AA04-44DF-BD15-DD475D34D875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CF46945-D18A-4E2D-8ECA-721086EAB220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Diodes</a:t>
          </a:r>
          <a:endParaRPr lang="de-DE" sz="16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7A0D0D36-56BE-437D-AB62-C013ECF8A334}" type="parTrans" cxnId="{5E417399-C676-4604-9969-033E1F074AA3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1124984-76BF-4B4F-8F20-825676EC3232}" type="sibTrans" cxnId="{5E417399-C676-4604-9969-033E1F074AA3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D84639A-FD22-4D5B-AC6B-01B3F90E10D0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BJTs, MOSFETs</a:t>
          </a:r>
        </a:p>
      </dgm:t>
    </dgm:pt>
    <dgm:pt modelId="{186B83A7-08F2-4A1A-AB75-A4E008C3DB44}" type="parTrans" cxnId="{D8F9B4E2-6F3B-4163-B932-640045E83103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57FAB84-ACD7-4BC1-8DA2-7739A5D882F5}" type="sibTrans" cxnId="{D8F9B4E2-6F3B-4163-B932-640045E83103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822478A-9732-4A2C-BBFE-00DDA2735DBA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GTOs, SCR</a:t>
          </a:r>
        </a:p>
      </dgm:t>
    </dgm:pt>
    <dgm:pt modelId="{54EAE911-BAD8-47FB-A3DA-C9C12C0F7BA4}" type="parTrans" cxnId="{407882B8-791A-4D88-8C0D-14376BDBF9DA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9660D18-BEC2-4FB8-AAFA-9D5AC2602694}" type="sibTrans" cxnId="{407882B8-791A-4D88-8C0D-14376BDBF9DA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C82D13B-6041-4B40-B327-47742E865F0B}" type="pres">
      <dgm:prSet presAssocID="{4C6B65DD-750B-47BC-8E8C-D2029FF065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F8A2E8-E133-4E97-9365-ABD9578869EB}" type="pres">
      <dgm:prSet presAssocID="{AD7D266E-56D7-46B3-8EDB-AFB312674CFA}" presName="hierRoot1" presStyleCnt="0">
        <dgm:presLayoutVars>
          <dgm:hierBranch val="init"/>
        </dgm:presLayoutVars>
      </dgm:prSet>
      <dgm:spPr/>
    </dgm:pt>
    <dgm:pt modelId="{06BC231E-B9E2-474C-9D53-E011411C8615}" type="pres">
      <dgm:prSet presAssocID="{AD7D266E-56D7-46B3-8EDB-AFB312674CFA}" presName="rootComposite1" presStyleCnt="0"/>
      <dgm:spPr/>
    </dgm:pt>
    <dgm:pt modelId="{1BD0EEE7-D15D-4B6A-B54C-59DFB0E79E6E}" type="pres">
      <dgm:prSet presAssocID="{AD7D266E-56D7-46B3-8EDB-AFB312674CFA}" presName="rootText1" presStyleLbl="node0" presStyleIdx="0" presStyleCnt="1" custScaleX="158334">
        <dgm:presLayoutVars>
          <dgm:chPref val="3"/>
        </dgm:presLayoutVars>
      </dgm:prSet>
      <dgm:spPr/>
    </dgm:pt>
    <dgm:pt modelId="{BD80E2B4-75CF-476E-9678-903AA6748428}" type="pres">
      <dgm:prSet presAssocID="{AD7D266E-56D7-46B3-8EDB-AFB312674CFA}" presName="rootConnector1" presStyleLbl="node1" presStyleIdx="0" presStyleCnt="0"/>
      <dgm:spPr/>
    </dgm:pt>
    <dgm:pt modelId="{3A2D24F6-EE3F-4284-8AD9-28E8469733B9}" type="pres">
      <dgm:prSet presAssocID="{AD7D266E-56D7-46B3-8EDB-AFB312674CFA}" presName="hierChild2" presStyleCnt="0"/>
      <dgm:spPr/>
    </dgm:pt>
    <dgm:pt modelId="{28E34B57-8ACB-4090-8B4C-7F637AABBE2D}" type="pres">
      <dgm:prSet presAssocID="{CAEC0655-8B24-436E-970E-3A45B0AC8780}" presName="Name37" presStyleLbl="parChTrans1D2" presStyleIdx="0" presStyleCnt="4"/>
      <dgm:spPr/>
    </dgm:pt>
    <dgm:pt modelId="{4645E05B-60B0-4CD2-B8FB-23E17992E58B}" type="pres">
      <dgm:prSet presAssocID="{70A876D9-2431-41E5-B850-CD9F66DAC250}" presName="hierRoot2" presStyleCnt="0">
        <dgm:presLayoutVars>
          <dgm:hierBranch val="init"/>
        </dgm:presLayoutVars>
      </dgm:prSet>
      <dgm:spPr/>
    </dgm:pt>
    <dgm:pt modelId="{60180280-6AC3-4F2E-894F-B54E3F8CF92D}" type="pres">
      <dgm:prSet presAssocID="{70A876D9-2431-41E5-B850-CD9F66DAC250}" presName="rootComposite" presStyleCnt="0"/>
      <dgm:spPr/>
    </dgm:pt>
    <dgm:pt modelId="{A6025553-C130-4EBC-9112-CD5A44DB6752}" type="pres">
      <dgm:prSet presAssocID="{70A876D9-2431-41E5-B850-CD9F66DAC250}" presName="rootText" presStyleLbl="node2" presStyleIdx="0" presStyleCnt="3">
        <dgm:presLayoutVars>
          <dgm:chPref val="3"/>
        </dgm:presLayoutVars>
      </dgm:prSet>
      <dgm:spPr>
        <a:xfrm>
          <a:off x="1087214" y="2303776"/>
          <a:ext cx="1622226" cy="811113"/>
        </a:xfrm>
        <a:prstGeom prst="rect">
          <a:avLst/>
        </a:prstGeom>
      </dgm:spPr>
    </dgm:pt>
    <dgm:pt modelId="{5D9EFCD0-D9B7-4287-BB71-43DC0B65F276}" type="pres">
      <dgm:prSet presAssocID="{70A876D9-2431-41E5-B850-CD9F66DAC250}" presName="rootConnector" presStyleLbl="node2" presStyleIdx="0" presStyleCnt="3"/>
      <dgm:spPr/>
    </dgm:pt>
    <dgm:pt modelId="{AE48EA8C-2981-4443-9C5D-3D2F14FD2E8C}" type="pres">
      <dgm:prSet presAssocID="{70A876D9-2431-41E5-B850-CD9F66DAC250}" presName="hierChild4" presStyleCnt="0"/>
      <dgm:spPr/>
    </dgm:pt>
    <dgm:pt modelId="{44BF4A87-B462-478A-8C8C-B53F375DBC2B}" type="pres">
      <dgm:prSet presAssocID="{7A0D0D36-56BE-437D-AB62-C013ECF8A334}" presName="Name37" presStyleLbl="parChTrans1D3" presStyleIdx="0" presStyleCnt="3"/>
      <dgm:spPr/>
    </dgm:pt>
    <dgm:pt modelId="{01B664B8-355D-4737-8D12-454B64E081E3}" type="pres">
      <dgm:prSet presAssocID="{ACF46945-D18A-4E2D-8ECA-721086EAB220}" presName="hierRoot2" presStyleCnt="0">
        <dgm:presLayoutVars>
          <dgm:hierBranch val="init"/>
        </dgm:presLayoutVars>
      </dgm:prSet>
      <dgm:spPr/>
    </dgm:pt>
    <dgm:pt modelId="{ADDC1E3F-C4EB-4FB8-8B0E-FC6AA4B89502}" type="pres">
      <dgm:prSet presAssocID="{ACF46945-D18A-4E2D-8ECA-721086EAB220}" presName="rootComposite" presStyleCnt="0"/>
      <dgm:spPr/>
    </dgm:pt>
    <dgm:pt modelId="{9FEC4A94-D8B4-4E10-81DA-1B63D2DA3191}" type="pres">
      <dgm:prSet presAssocID="{ACF46945-D18A-4E2D-8ECA-721086EAB220}" presName="rootText" presStyleLbl="node3" presStyleIdx="0" presStyleCnt="3">
        <dgm:presLayoutVars>
          <dgm:chPref val="3"/>
        </dgm:presLayoutVars>
      </dgm:prSet>
      <dgm:spPr>
        <a:xfrm>
          <a:off x="1492770" y="3455557"/>
          <a:ext cx="1622226" cy="811113"/>
        </a:xfrm>
        <a:prstGeom prst="rect">
          <a:avLst/>
        </a:prstGeom>
      </dgm:spPr>
    </dgm:pt>
    <dgm:pt modelId="{28116364-92C5-4D06-9190-49F5825D39E5}" type="pres">
      <dgm:prSet presAssocID="{ACF46945-D18A-4E2D-8ECA-721086EAB220}" presName="rootConnector" presStyleLbl="node3" presStyleIdx="0" presStyleCnt="3"/>
      <dgm:spPr/>
    </dgm:pt>
    <dgm:pt modelId="{C41D1082-1CA2-4B86-AF17-F6AB6B0ABBF3}" type="pres">
      <dgm:prSet presAssocID="{ACF46945-D18A-4E2D-8ECA-721086EAB220}" presName="hierChild4" presStyleCnt="0"/>
      <dgm:spPr/>
    </dgm:pt>
    <dgm:pt modelId="{8CFEAA83-4908-4640-ADB1-F7E5872BDEBC}" type="pres">
      <dgm:prSet presAssocID="{ACF46945-D18A-4E2D-8ECA-721086EAB220}" presName="hierChild5" presStyleCnt="0"/>
      <dgm:spPr/>
    </dgm:pt>
    <dgm:pt modelId="{EA532BCD-0FDB-47DB-975D-324D77AEDB2E}" type="pres">
      <dgm:prSet presAssocID="{70A876D9-2431-41E5-B850-CD9F66DAC250}" presName="hierChild5" presStyleCnt="0"/>
      <dgm:spPr/>
    </dgm:pt>
    <dgm:pt modelId="{2FC05C45-FB6F-4C7E-B1BC-B920F0685515}" type="pres">
      <dgm:prSet presAssocID="{6FA6D39D-F6EE-4309-A2EE-0D357F1B0193}" presName="Name37" presStyleLbl="parChTrans1D2" presStyleIdx="1" presStyleCnt="4"/>
      <dgm:spPr/>
    </dgm:pt>
    <dgm:pt modelId="{AB04F2C8-0214-40D0-840A-BBA22E3CFAEA}" type="pres">
      <dgm:prSet presAssocID="{4F71BF8D-D5B0-47DA-933F-4E60038B132C}" presName="hierRoot2" presStyleCnt="0">
        <dgm:presLayoutVars>
          <dgm:hierBranch val="init"/>
        </dgm:presLayoutVars>
      </dgm:prSet>
      <dgm:spPr/>
    </dgm:pt>
    <dgm:pt modelId="{F4760900-C088-41E0-899C-5BB2749B659C}" type="pres">
      <dgm:prSet presAssocID="{4F71BF8D-D5B0-47DA-933F-4E60038B132C}" presName="rootComposite" presStyleCnt="0"/>
      <dgm:spPr/>
    </dgm:pt>
    <dgm:pt modelId="{9E557958-98F6-4CD3-AA04-F28627045C16}" type="pres">
      <dgm:prSet presAssocID="{4F71BF8D-D5B0-47DA-933F-4E60038B132C}" presName="rootText" presStyleLbl="node2" presStyleIdx="1" presStyleCnt="3">
        <dgm:presLayoutVars>
          <dgm:chPref val="3"/>
        </dgm:presLayoutVars>
      </dgm:prSet>
      <dgm:spPr>
        <a:xfrm>
          <a:off x="3050108" y="2303776"/>
          <a:ext cx="1622226" cy="811113"/>
        </a:xfrm>
        <a:prstGeom prst="rect">
          <a:avLst/>
        </a:prstGeom>
      </dgm:spPr>
    </dgm:pt>
    <dgm:pt modelId="{7D74093A-0C8B-4BA0-9173-21749A250C2B}" type="pres">
      <dgm:prSet presAssocID="{4F71BF8D-D5B0-47DA-933F-4E60038B132C}" presName="rootConnector" presStyleLbl="node2" presStyleIdx="1" presStyleCnt="3"/>
      <dgm:spPr/>
    </dgm:pt>
    <dgm:pt modelId="{D404A128-0E5A-4209-89A9-9266D1E54346}" type="pres">
      <dgm:prSet presAssocID="{4F71BF8D-D5B0-47DA-933F-4E60038B132C}" presName="hierChild4" presStyleCnt="0"/>
      <dgm:spPr/>
    </dgm:pt>
    <dgm:pt modelId="{FD4FF3D5-41B1-4FFC-85CA-B16F273B9A1B}" type="pres">
      <dgm:prSet presAssocID="{186B83A7-08F2-4A1A-AB75-A4E008C3DB44}" presName="Name37" presStyleLbl="parChTrans1D3" presStyleIdx="1" presStyleCnt="3"/>
      <dgm:spPr/>
    </dgm:pt>
    <dgm:pt modelId="{2DC74AE9-5803-49B9-857A-7DABA40E40E3}" type="pres">
      <dgm:prSet presAssocID="{5D84639A-FD22-4D5B-AC6B-01B3F90E10D0}" presName="hierRoot2" presStyleCnt="0">
        <dgm:presLayoutVars>
          <dgm:hierBranch val="init"/>
        </dgm:presLayoutVars>
      </dgm:prSet>
      <dgm:spPr/>
    </dgm:pt>
    <dgm:pt modelId="{674A9024-76E8-4769-866C-8BC6D3442276}" type="pres">
      <dgm:prSet presAssocID="{5D84639A-FD22-4D5B-AC6B-01B3F90E10D0}" presName="rootComposite" presStyleCnt="0"/>
      <dgm:spPr/>
    </dgm:pt>
    <dgm:pt modelId="{1C03EAD5-9347-42F8-B21A-4EA6A6095333}" type="pres">
      <dgm:prSet presAssocID="{5D84639A-FD22-4D5B-AC6B-01B3F90E10D0}" presName="rootText" presStyleLbl="node3" presStyleIdx="1" presStyleCnt="3">
        <dgm:presLayoutVars>
          <dgm:chPref val="3"/>
        </dgm:presLayoutVars>
      </dgm:prSet>
      <dgm:spPr>
        <a:xfrm>
          <a:off x="3455665" y="3455557"/>
          <a:ext cx="1622226" cy="811113"/>
        </a:xfrm>
        <a:prstGeom prst="rect">
          <a:avLst/>
        </a:prstGeom>
      </dgm:spPr>
    </dgm:pt>
    <dgm:pt modelId="{912D6606-F215-455B-BB34-147ACAB6FA9F}" type="pres">
      <dgm:prSet presAssocID="{5D84639A-FD22-4D5B-AC6B-01B3F90E10D0}" presName="rootConnector" presStyleLbl="node3" presStyleIdx="1" presStyleCnt="3"/>
      <dgm:spPr/>
    </dgm:pt>
    <dgm:pt modelId="{792D18BE-708E-4CF7-A177-A6E181678767}" type="pres">
      <dgm:prSet presAssocID="{5D84639A-FD22-4D5B-AC6B-01B3F90E10D0}" presName="hierChild4" presStyleCnt="0"/>
      <dgm:spPr/>
    </dgm:pt>
    <dgm:pt modelId="{5F34DA15-3949-435C-9EBE-6736B5035EA3}" type="pres">
      <dgm:prSet presAssocID="{5D84639A-FD22-4D5B-AC6B-01B3F90E10D0}" presName="hierChild5" presStyleCnt="0"/>
      <dgm:spPr/>
    </dgm:pt>
    <dgm:pt modelId="{C26E0601-9BCA-49B4-AB95-66465A99128E}" type="pres">
      <dgm:prSet presAssocID="{4F71BF8D-D5B0-47DA-933F-4E60038B132C}" presName="hierChild5" presStyleCnt="0"/>
      <dgm:spPr/>
    </dgm:pt>
    <dgm:pt modelId="{2585DDBA-2675-4C22-B310-41E8F09483B1}" type="pres">
      <dgm:prSet presAssocID="{6F41FAA9-7989-46CD-A372-ADC82653C076}" presName="Name37" presStyleLbl="parChTrans1D2" presStyleIdx="2" presStyleCnt="4"/>
      <dgm:spPr/>
    </dgm:pt>
    <dgm:pt modelId="{9DCAFE21-4DD5-45AE-893B-7A1BA31C1276}" type="pres">
      <dgm:prSet presAssocID="{0D87A482-AB77-4C74-B37A-121B8BAA1639}" presName="hierRoot2" presStyleCnt="0">
        <dgm:presLayoutVars>
          <dgm:hierBranch val="init"/>
        </dgm:presLayoutVars>
      </dgm:prSet>
      <dgm:spPr/>
    </dgm:pt>
    <dgm:pt modelId="{2161EEF1-FC5A-4049-BE20-EBC224F7E139}" type="pres">
      <dgm:prSet presAssocID="{0D87A482-AB77-4C74-B37A-121B8BAA1639}" presName="rootComposite" presStyleCnt="0"/>
      <dgm:spPr/>
    </dgm:pt>
    <dgm:pt modelId="{F0FABBBC-6E6C-4620-A18F-A0CC64A305CF}" type="pres">
      <dgm:prSet presAssocID="{0D87A482-AB77-4C74-B37A-121B8BAA1639}" presName="rootText" presStyleLbl="node2" presStyleIdx="2" presStyleCnt="3">
        <dgm:presLayoutVars>
          <dgm:chPref val="3"/>
        </dgm:presLayoutVars>
      </dgm:prSet>
      <dgm:spPr>
        <a:xfrm>
          <a:off x="5013002" y="2303776"/>
          <a:ext cx="1622226" cy="811113"/>
        </a:xfrm>
        <a:prstGeom prst="rect">
          <a:avLst/>
        </a:prstGeom>
      </dgm:spPr>
    </dgm:pt>
    <dgm:pt modelId="{82D774D3-CE5B-4D3E-928C-EE2E3598DB1E}" type="pres">
      <dgm:prSet presAssocID="{0D87A482-AB77-4C74-B37A-121B8BAA1639}" presName="rootConnector" presStyleLbl="node2" presStyleIdx="2" presStyleCnt="3"/>
      <dgm:spPr/>
    </dgm:pt>
    <dgm:pt modelId="{610490E8-DA61-4EE0-8688-567484EB8CC0}" type="pres">
      <dgm:prSet presAssocID="{0D87A482-AB77-4C74-B37A-121B8BAA1639}" presName="hierChild4" presStyleCnt="0"/>
      <dgm:spPr/>
    </dgm:pt>
    <dgm:pt modelId="{96CA66B1-9C96-4020-83F9-16C140FF44AD}" type="pres">
      <dgm:prSet presAssocID="{54EAE911-BAD8-47FB-A3DA-C9C12C0F7BA4}" presName="Name37" presStyleLbl="parChTrans1D3" presStyleIdx="2" presStyleCnt="3"/>
      <dgm:spPr/>
    </dgm:pt>
    <dgm:pt modelId="{249540D2-0D35-4AD0-BC51-3ED8F1460E6E}" type="pres">
      <dgm:prSet presAssocID="{5822478A-9732-4A2C-BBFE-00DDA2735DBA}" presName="hierRoot2" presStyleCnt="0">
        <dgm:presLayoutVars>
          <dgm:hierBranch val="init"/>
        </dgm:presLayoutVars>
      </dgm:prSet>
      <dgm:spPr/>
    </dgm:pt>
    <dgm:pt modelId="{C552D263-0BD2-479F-8832-DF13781F9DD1}" type="pres">
      <dgm:prSet presAssocID="{5822478A-9732-4A2C-BBFE-00DDA2735DBA}" presName="rootComposite" presStyleCnt="0"/>
      <dgm:spPr/>
    </dgm:pt>
    <dgm:pt modelId="{80D34200-FAED-4899-8203-FC6C1BD82A39}" type="pres">
      <dgm:prSet presAssocID="{5822478A-9732-4A2C-BBFE-00DDA2735DBA}" presName="rootText" presStyleLbl="node3" presStyleIdx="2" presStyleCnt="3" custScaleX="113068">
        <dgm:presLayoutVars>
          <dgm:chPref val="3"/>
        </dgm:presLayoutVars>
      </dgm:prSet>
      <dgm:spPr>
        <a:xfrm>
          <a:off x="5418559" y="3455557"/>
          <a:ext cx="1622226" cy="811113"/>
        </a:xfrm>
        <a:prstGeom prst="rect">
          <a:avLst/>
        </a:prstGeom>
      </dgm:spPr>
    </dgm:pt>
    <dgm:pt modelId="{A0F39317-6D07-420D-AD88-DA7CC2684789}" type="pres">
      <dgm:prSet presAssocID="{5822478A-9732-4A2C-BBFE-00DDA2735DBA}" presName="rootConnector" presStyleLbl="node3" presStyleIdx="2" presStyleCnt="3"/>
      <dgm:spPr/>
    </dgm:pt>
    <dgm:pt modelId="{B14226FC-2C17-4D76-BCBD-10A592AF2839}" type="pres">
      <dgm:prSet presAssocID="{5822478A-9732-4A2C-BBFE-00DDA2735DBA}" presName="hierChild4" presStyleCnt="0"/>
      <dgm:spPr/>
    </dgm:pt>
    <dgm:pt modelId="{F53E736F-5EE0-4F0E-A7CB-08CDEB111FB2}" type="pres">
      <dgm:prSet presAssocID="{5822478A-9732-4A2C-BBFE-00DDA2735DBA}" presName="hierChild5" presStyleCnt="0"/>
      <dgm:spPr/>
    </dgm:pt>
    <dgm:pt modelId="{88CEC144-8E0C-4121-8E77-0213DA37AF34}" type="pres">
      <dgm:prSet presAssocID="{0D87A482-AB77-4C74-B37A-121B8BAA1639}" presName="hierChild5" presStyleCnt="0"/>
      <dgm:spPr/>
    </dgm:pt>
    <dgm:pt modelId="{74601881-EEF3-47B9-B585-9B620396D481}" type="pres">
      <dgm:prSet presAssocID="{AD7D266E-56D7-46B3-8EDB-AFB312674CFA}" presName="hierChild3" presStyleCnt="0"/>
      <dgm:spPr/>
    </dgm:pt>
    <dgm:pt modelId="{ED02ECEA-2177-4BC4-900A-523B54B6D200}" type="pres">
      <dgm:prSet presAssocID="{98FDB888-D056-4C81-AC84-C456916FB677}" presName="Name111" presStyleLbl="parChTrans1D2" presStyleIdx="3" presStyleCnt="4"/>
      <dgm:spPr/>
    </dgm:pt>
    <dgm:pt modelId="{D3C293B0-E13C-4AE7-AE2E-B168C672FD94}" type="pres">
      <dgm:prSet presAssocID="{58F0A8DA-B192-4332-A969-3C38A09362DA}" presName="hierRoot3" presStyleCnt="0">
        <dgm:presLayoutVars>
          <dgm:hierBranch val="init"/>
        </dgm:presLayoutVars>
      </dgm:prSet>
      <dgm:spPr/>
    </dgm:pt>
    <dgm:pt modelId="{C3FBA547-1E9D-4C47-B1B8-B610E746BB85}" type="pres">
      <dgm:prSet presAssocID="{58F0A8DA-B192-4332-A969-3C38A09362DA}" presName="rootComposite3" presStyleCnt="0"/>
      <dgm:spPr/>
    </dgm:pt>
    <dgm:pt modelId="{7C83B09B-9D31-4BB0-9AF9-9D3CBB63D73C}" type="pres">
      <dgm:prSet presAssocID="{58F0A8DA-B192-4332-A969-3C38A09362DA}" presName="rootText3" presStyleLbl="asst1" presStyleIdx="0" presStyleCnt="1">
        <dgm:presLayoutVars>
          <dgm:chPref val="3"/>
        </dgm:presLayoutVars>
      </dgm:prSet>
      <dgm:spPr/>
    </dgm:pt>
    <dgm:pt modelId="{F4DCFF08-CBBA-42EF-AB26-5AF2A4B8AC8A}" type="pres">
      <dgm:prSet presAssocID="{58F0A8DA-B192-4332-A969-3C38A09362DA}" presName="rootConnector3" presStyleLbl="asst1" presStyleIdx="0" presStyleCnt="1"/>
      <dgm:spPr/>
    </dgm:pt>
    <dgm:pt modelId="{3223D677-55E1-40B3-AD50-8DD3C951972B}" type="pres">
      <dgm:prSet presAssocID="{58F0A8DA-B192-4332-A969-3C38A09362DA}" presName="hierChild6" presStyleCnt="0"/>
      <dgm:spPr/>
    </dgm:pt>
    <dgm:pt modelId="{C16B67D8-B8D9-4BF9-82F7-F481CF05DDA0}" type="pres">
      <dgm:prSet presAssocID="{58F0A8DA-B192-4332-A969-3C38A09362DA}" presName="hierChild7" presStyleCnt="0"/>
      <dgm:spPr/>
    </dgm:pt>
  </dgm:ptLst>
  <dgm:cxnLst>
    <dgm:cxn modelId="{3E1B2000-AB42-41C7-935C-6478BA7834A1}" type="presOf" srcId="{98FDB888-D056-4C81-AC84-C456916FB677}" destId="{ED02ECEA-2177-4BC4-900A-523B54B6D200}" srcOrd="0" destOrd="0" presId="urn:microsoft.com/office/officeart/2005/8/layout/orgChart1"/>
    <dgm:cxn modelId="{2319B000-CBEA-40FB-96B2-688C6ED81EC6}" type="presOf" srcId="{0D87A482-AB77-4C74-B37A-121B8BAA1639}" destId="{82D774D3-CE5B-4D3E-928C-EE2E3598DB1E}" srcOrd="1" destOrd="0" presId="urn:microsoft.com/office/officeart/2005/8/layout/orgChart1"/>
    <dgm:cxn modelId="{1D462B01-D8A6-44BC-9EFC-67EE04B87FDF}" type="presOf" srcId="{70A876D9-2431-41E5-B850-CD9F66DAC250}" destId="{A6025553-C130-4EBC-9112-CD5A44DB6752}" srcOrd="0" destOrd="0" presId="urn:microsoft.com/office/officeart/2005/8/layout/orgChart1"/>
    <dgm:cxn modelId="{307E7F08-B34B-4D73-9AC2-E9C91D3D4435}" type="presOf" srcId="{ACF46945-D18A-4E2D-8ECA-721086EAB220}" destId="{28116364-92C5-4D06-9190-49F5825D39E5}" srcOrd="1" destOrd="0" presId="urn:microsoft.com/office/officeart/2005/8/layout/orgChart1"/>
    <dgm:cxn modelId="{5A5D9209-495D-4269-B7AE-4C7100289672}" type="presOf" srcId="{70A876D9-2431-41E5-B850-CD9F66DAC250}" destId="{5D9EFCD0-D9B7-4287-BB71-43DC0B65F276}" srcOrd="1" destOrd="0" presId="urn:microsoft.com/office/officeart/2005/8/layout/orgChart1"/>
    <dgm:cxn modelId="{7A13A719-6776-4F1B-B110-A8728731102C}" type="presOf" srcId="{AD7D266E-56D7-46B3-8EDB-AFB312674CFA}" destId="{BD80E2B4-75CF-476E-9678-903AA6748428}" srcOrd="1" destOrd="0" presId="urn:microsoft.com/office/officeart/2005/8/layout/orgChart1"/>
    <dgm:cxn modelId="{AC08D61D-E487-4C8B-954D-B4B8FFB874A1}" type="presOf" srcId="{4F71BF8D-D5B0-47DA-933F-4E60038B132C}" destId="{9E557958-98F6-4CD3-AA04-F28627045C16}" srcOrd="0" destOrd="0" presId="urn:microsoft.com/office/officeart/2005/8/layout/orgChart1"/>
    <dgm:cxn modelId="{D6F54021-7367-4005-8B0B-52DD2982ABB2}" srcId="{AD7D266E-56D7-46B3-8EDB-AFB312674CFA}" destId="{58F0A8DA-B192-4332-A969-3C38A09362DA}" srcOrd="0" destOrd="0" parTransId="{98FDB888-D056-4C81-AC84-C456916FB677}" sibTransId="{298D15A8-9D02-46E1-94A1-09B3BA7EE361}"/>
    <dgm:cxn modelId="{8E67E845-22D8-4DFD-86B5-BF10099ADC69}" type="presOf" srcId="{5D84639A-FD22-4D5B-AC6B-01B3F90E10D0}" destId="{912D6606-F215-455B-BB34-147ACAB6FA9F}" srcOrd="1" destOrd="0" presId="urn:microsoft.com/office/officeart/2005/8/layout/orgChart1"/>
    <dgm:cxn modelId="{55ECF267-505F-4BD7-AFFD-79866616AB5F}" srcId="{AD7D266E-56D7-46B3-8EDB-AFB312674CFA}" destId="{70A876D9-2431-41E5-B850-CD9F66DAC250}" srcOrd="1" destOrd="0" parTransId="{CAEC0655-8B24-436E-970E-3A45B0AC8780}" sibTransId="{F3E1B16A-A207-4F5D-99C5-D3267A9F6804}"/>
    <dgm:cxn modelId="{45555851-ABD1-4B63-ADB5-E1CDFB7A12E2}" type="presOf" srcId="{7A0D0D36-56BE-437D-AB62-C013ECF8A334}" destId="{44BF4A87-B462-478A-8C8C-B53F375DBC2B}" srcOrd="0" destOrd="0" presId="urn:microsoft.com/office/officeart/2005/8/layout/orgChart1"/>
    <dgm:cxn modelId="{0E1B8054-5CF5-4859-9564-307E9C59C042}" type="presOf" srcId="{4C6B65DD-750B-47BC-8E8C-D2029FF0659B}" destId="{AC82D13B-6041-4B40-B327-47742E865F0B}" srcOrd="0" destOrd="0" presId="urn:microsoft.com/office/officeart/2005/8/layout/orgChart1"/>
    <dgm:cxn modelId="{07635578-6628-467B-885E-366793449E97}" type="presOf" srcId="{186B83A7-08F2-4A1A-AB75-A4E008C3DB44}" destId="{FD4FF3D5-41B1-4FFC-85CA-B16F273B9A1B}" srcOrd="0" destOrd="0" presId="urn:microsoft.com/office/officeart/2005/8/layout/orgChart1"/>
    <dgm:cxn modelId="{610A988F-9906-46B2-ABF2-13D2A1157965}" srcId="{4C6B65DD-750B-47BC-8E8C-D2029FF0659B}" destId="{AD7D266E-56D7-46B3-8EDB-AFB312674CFA}" srcOrd="0" destOrd="0" parTransId="{52336BA8-D055-4407-BFD0-F2A1FF0BD4D6}" sibTransId="{91D27059-7195-4FDF-A41F-EE6717D4BDA1}"/>
    <dgm:cxn modelId="{AD752D93-DE26-456D-BE54-D174CBAC1078}" type="presOf" srcId="{5D84639A-FD22-4D5B-AC6B-01B3F90E10D0}" destId="{1C03EAD5-9347-42F8-B21A-4EA6A6095333}" srcOrd="0" destOrd="0" presId="urn:microsoft.com/office/officeart/2005/8/layout/orgChart1"/>
    <dgm:cxn modelId="{5E417399-C676-4604-9969-033E1F074AA3}" srcId="{70A876D9-2431-41E5-B850-CD9F66DAC250}" destId="{ACF46945-D18A-4E2D-8ECA-721086EAB220}" srcOrd="0" destOrd="0" parTransId="{7A0D0D36-56BE-437D-AB62-C013ECF8A334}" sibTransId="{F1124984-76BF-4B4F-8F20-825676EC3232}"/>
    <dgm:cxn modelId="{A06559A7-14FB-4C87-A479-D7353E52A7DF}" type="presOf" srcId="{5822478A-9732-4A2C-BBFE-00DDA2735DBA}" destId="{A0F39317-6D07-420D-AD88-DA7CC2684789}" srcOrd="1" destOrd="0" presId="urn:microsoft.com/office/officeart/2005/8/layout/orgChart1"/>
    <dgm:cxn modelId="{ABF387B5-E30B-49A9-8820-CFFB2B9650BB}" type="presOf" srcId="{0D87A482-AB77-4C74-B37A-121B8BAA1639}" destId="{F0FABBBC-6E6C-4620-A18F-A0CC64A305CF}" srcOrd="0" destOrd="0" presId="urn:microsoft.com/office/officeart/2005/8/layout/orgChart1"/>
    <dgm:cxn modelId="{407882B8-791A-4D88-8C0D-14376BDBF9DA}" srcId="{0D87A482-AB77-4C74-B37A-121B8BAA1639}" destId="{5822478A-9732-4A2C-BBFE-00DDA2735DBA}" srcOrd="0" destOrd="0" parTransId="{54EAE911-BAD8-47FB-A3DA-C9C12C0F7BA4}" sibTransId="{F9660D18-BEC2-4FB8-AAFA-9D5AC2602694}"/>
    <dgm:cxn modelId="{C02F13BF-BCB2-43CF-800F-D80FE47F72CC}" type="presOf" srcId="{58F0A8DA-B192-4332-A969-3C38A09362DA}" destId="{7C83B09B-9D31-4BB0-9AF9-9D3CBB63D73C}" srcOrd="0" destOrd="0" presId="urn:microsoft.com/office/officeart/2005/8/layout/orgChart1"/>
    <dgm:cxn modelId="{E5EA6EC1-060D-4574-89F5-8B3EB827F0B8}" srcId="{AD7D266E-56D7-46B3-8EDB-AFB312674CFA}" destId="{0D87A482-AB77-4C74-B37A-121B8BAA1639}" srcOrd="3" destOrd="0" parTransId="{6F41FAA9-7989-46CD-A372-ADC82653C076}" sibTransId="{D4345E26-07E0-476F-A2D8-CEB5D22F079C}"/>
    <dgm:cxn modelId="{623C0CCB-5D5C-46DD-B515-FF9A90AE3B39}" type="presOf" srcId="{5822478A-9732-4A2C-BBFE-00DDA2735DBA}" destId="{80D34200-FAED-4899-8203-FC6C1BD82A39}" srcOrd="0" destOrd="0" presId="urn:microsoft.com/office/officeart/2005/8/layout/orgChart1"/>
    <dgm:cxn modelId="{0ADE77D3-AA04-44DF-BD15-DD475D34D875}" srcId="{AD7D266E-56D7-46B3-8EDB-AFB312674CFA}" destId="{4F71BF8D-D5B0-47DA-933F-4E60038B132C}" srcOrd="2" destOrd="0" parTransId="{6FA6D39D-F6EE-4309-A2EE-0D357F1B0193}" sibTransId="{9A8B9E73-2CDD-439E-8CDD-FBC44DEC3591}"/>
    <dgm:cxn modelId="{26F7F4DB-CCD1-4287-A4EA-E952A220F972}" type="presOf" srcId="{4F71BF8D-D5B0-47DA-933F-4E60038B132C}" destId="{7D74093A-0C8B-4BA0-9173-21749A250C2B}" srcOrd="1" destOrd="0" presId="urn:microsoft.com/office/officeart/2005/8/layout/orgChart1"/>
    <dgm:cxn modelId="{A217EEDD-1C6C-4995-8E2F-B1998F4DF1A1}" type="presOf" srcId="{CAEC0655-8B24-436E-970E-3A45B0AC8780}" destId="{28E34B57-8ACB-4090-8B4C-7F637AABBE2D}" srcOrd="0" destOrd="0" presId="urn:microsoft.com/office/officeart/2005/8/layout/orgChart1"/>
    <dgm:cxn modelId="{C0F2FEDD-03E0-4D7A-B515-022D0ED0B7A6}" type="presOf" srcId="{54EAE911-BAD8-47FB-A3DA-C9C12C0F7BA4}" destId="{96CA66B1-9C96-4020-83F9-16C140FF44AD}" srcOrd="0" destOrd="0" presId="urn:microsoft.com/office/officeart/2005/8/layout/orgChart1"/>
    <dgm:cxn modelId="{D8F9B4E2-6F3B-4163-B932-640045E83103}" srcId="{4F71BF8D-D5B0-47DA-933F-4E60038B132C}" destId="{5D84639A-FD22-4D5B-AC6B-01B3F90E10D0}" srcOrd="0" destOrd="0" parTransId="{186B83A7-08F2-4A1A-AB75-A4E008C3DB44}" sibTransId="{257FAB84-ACD7-4BC1-8DA2-7739A5D882F5}"/>
    <dgm:cxn modelId="{82325CEB-DAD0-43E0-AA66-DC3A65FEA17C}" type="presOf" srcId="{58F0A8DA-B192-4332-A969-3C38A09362DA}" destId="{F4DCFF08-CBBA-42EF-AB26-5AF2A4B8AC8A}" srcOrd="1" destOrd="0" presId="urn:microsoft.com/office/officeart/2005/8/layout/orgChart1"/>
    <dgm:cxn modelId="{960283EC-542A-4B59-964E-BB304736CAE7}" type="presOf" srcId="{6FA6D39D-F6EE-4309-A2EE-0D357F1B0193}" destId="{2FC05C45-FB6F-4C7E-B1BC-B920F0685515}" srcOrd="0" destOrd="0" presId="urn:microsoft.com/office/officeart/2005/8/layout/orgChart1"/>
    <dgm:cxn modelId="{4BB226EE-9518-4E0B-A9D7-3EA012EEE3C6}" type="presOf" srcId="{ACF46945-D18A-4E2D-8ECA-721086EAB220}" destId="{9FEC4A94-D8B4-4E10-81DA-1B63D2DA3191}" srcOrd="0" destOrd="0" presId="urn:microsoft.com/office/officeart/2005/8/layout/orgChart1"/>
    <dgm:cxn modelId="{4B7F1DF3-4B09-4C94-B7A6-C9590B7A8101}" type="presOf" srcId="{AD7D266E-56D7-46B3-8EDB-AFB312674CFA}" destId="{1BD0EEE7-D15D-4B6A-B54C-59DFB0E79E6E}" srcOrd="0" destOrd="0" presId="urn:microsoft.com/office/officeart/2005/8/layout/orgChart1"/>
    <dgm:cxn modelId="{E44FC0FF-20B8-469E-BE89-DDEF95DB3F8D}" type="presOf" srcId="{6F41FAA9-7989-46CD-A372-ADC82653C076}" destId="{2585DDBA-2675-4C22-B310-41E8F09483B1}" srcOrd="0" destOrd="0" presId="urn:microsoft.com/office/officeart/2005/8/layout/orgChart1"/>
    <dgm:cxn modelId="{6F46B249-EA23-4249-AB49-259AA90FA85A}" type="presParOf" srcId="{AC82D13B-6041-4B40-B327-47742E865F0B}" destId="{87F8A2E8-E133-4E97-9365-ABD9578869EB}" srcOrd="0" destOrd="0" presId="urn:microsoft.com/office/officeart/2005/8/layout/orgChart1"/>
    <dgm:cxn modelId="{8BD0F138-8FA5-4B9A-BAC6-335DF7BF14DF}" type="presParOf" srcId="{87F8A2E8-E133-4E97-9365-ABD9578869EB}" destId="{06BC231E-B9E2-474C-9D53-E011411C8615}" srcOrd="0" destOrd="0" presId="urn:microsoft.com/office/officeart/2005/8/layout/orgChart1"/>
    <dgm:cxn modelId="{9C2E3F52-A275-4406-A54B-AFB3D9E882DE}" type="presParOf" srcId="{06BC231E-B9E2-474C-9D53-E011411C8615}" destId="{1BD0EEE7-D15D-4B6A-B54C-59DFB0E79E6E}" srcOrd="0" destOrd="0" presId="urn:microsoft.com/office/officeart/2005/8/layout/orgChart1"/>
    <dgm:cxn modelId="{56719158-4254-4EF9-86E2-2B15D3A11BD1}" type="presParOf" srcId="{06BC231E-B9E2-474C-9D53-E011411C8615}" destId="{BD80E2B4-75CF-476E-9678-903AA6748428}" srcOrd="1" destOrd="0" presId="urn:microsoft.com/office/officeart/2005/8/layout/orgChart1"/>
    <dgm:cxn modelId="{F050A27A-FE40-4E77-9262-71802C49C15A}" type="presParOf" srcId="{87F8A2E8-E133-4E97-9365-ABD9578869EB}" destId="{3A2D24F6-EE3F-4284-8AD9-28E8469733B9}" srcOrd="1" destOrd="0" presId="urn:microsoft.com/office/officeart/2005/8/layout/orgChart1"/>
    <dgm:cxn modelId="{465E8849-FDF3-4A8F-AFD7-E5DA3157FDCD}" type="presParOf" srcId="{3A2D24F6-EE3F-4284-8AD9-28E8469733B9}" destId="{28E34B57-8ACB-4090-8B4C-7F637AABBE2D}" srcOrd="0" destOrd="0" presId="urn:microsoft.com/office/officeart/2005/8/layout/orgChart1"/>
    <dgm:cxn modelId="{6C5FDB7E-CBBF-42F3-AED6-01E2F374C584}" type="presParOf" srcId="{3A2D24F6-EE3F-4284-8AD9-28E8469733B9}" destId="{4645E05B-60B0-4CD2-B8FB-23E17992E58B}" srcOrd="1" destOrd="0" presId="urn:microsoft.com/office/officeart/2005/8/layout/orgChart1"/>
    <dgm:cxn modelId="{140A40B3-E066-42BE-9B7F-2021BD14B221}" type="presParOf" srcId="{4645E05B-60B0-4CD2-B8FB-23E17992E58B}" destId="{60180280-6AC3-4F2E-894F-B54E3F8CF92D}" srcOrd="0" destOrd="0" presId="urn:microsoft.com/office/officeart/2005/8/layout/orgChart1"/>
    <dgm:cxn modelId="{38C6BEC5-831E-4DEA-9968-48E9143A207D}" type="presParOf" srcId="{60180280-6AC3-4F2E-894F-B54E3F8CF92D}" destId="{A6025553-C130-4EBC-9112-CD5A44DB6752}" srcOrd="0" destOrd="0" presId="urn:microsoft.com/office/officeart/2005/8/layout/orgChart1"/>
    <dgm:cxn modelId="{7B4893A8-D6DA-47D0-AB22-08183ECFA38D}" type="presParOf" srcId="{60180280-6AC3-4F2E-894F-B54E3F8CF92D}" destId="{5D9EFCD0-D9B7-4287-BB71-43DC0B65F276}" srcOrd="1" destOrd="0" presId="urn:microsoft.com/office/officeart/2005/8/layout/orgChart1"/>
    <dgm:cxn modelId="{51AF8037-4890-4AB8-8C3D-42096D55FE86}" type="presParOf" srcId="{4645E05B-60B0-4CD2-B8FB-23E17992E58B}" destId="{AE48EA8C-2981-4443-9C5D-3D2F14FD2E8C}" srcOrd="1" destOrd="0" presId="urn:microsoft.com/office/officeart/2005/8/layout/orgChart1"/>
    <dgm:cxn modelId="{CA61FE24-FE78-451D-9308-BED97882CF41}" type="presParOf" srcId="{AE48EA8C-2981-4443-9C5D-3D2F14FD2E8C}" destId="{44BF4A87-B462-478A-8C8C-B53F375DBC2B}" srcOrd="0" destOrd="0" presId="urn:microsoft.com/office/officeart/2005/8/layout/orgChart1"/>
    <dgm:cxn modelId="{C2210318-D964-4B0C-854B-03473801992E}" type="presParOf" srcId="{AE48EA8C-2981-4443-9C5D-3D2F14FD2E8C}" destId="{01B664B8-355D-4737-8D12-454B64E081E3}" srcOrd="1" destOrd="0" presId="urn:microsoft.com/office/officeart/2005/8/layout/orgChart1"/>
    <dgm:cxn modelId="{7759226D-77A3-4DAB-906E-2AD618A481AC}" type="presParOf" srcId="{01B664B8-355D-4737-8D12-454B64E081E3}" destId="{ADDC1E3F-C4EB-4FB8-8B0E-FC6AA4B89502}" srcOrd="0" destOrd="0" presId="urn:microsoft.com/office/officeart/2005/8/layout/orgChart1"/>
    <dgm:cxn modelId="{AB5A2DFB-CA43-47BF-85CC-6DF60C6A5A26}" type="presParOf" srcId="{ADDC1E3F-C4EB-4FB8-8B0E-FC6AA4B89502}" destId="{9FEC4A94-D8B4-4E10-81DA-1B63D2DA3191}" srcOrd="0" destOrd="0" presId="urn:microsoft.com/office/officeart/2005/8/layout/orgChart1"/>
    <dgm:cxn modelId="{FC2367D7-AC86-4F9B-A545-25E3A1B29063}" type="presParOf" srcId="{ADDC1E3F-C4EB-4FB8-8B0E-FC6AA4B89502}" destId="{28116364-92C5-4D06-9190-49F5825D39E5}" srcOrd="1" destOrd="0" presId="urn:microsoft.com/office/officeart/2005/8/layout/orgChart1"/>
    <dgm:cxn modelId="{AAF0FB31-CCD0-41E9-ADA8-091D1034BC53}" type="presParOf" srcId="{01B664B8-355D-4737-8D12-454B64E081E3}" destId="{C41D1082-1CA2-4B86-AF17-F6AB6B0ABBF3}" srcOrd="1" destOrd="0" presId="urn:microsoft.com/office/officeart/2005/8/layout/orgChart1"/>
    <dgm:cxn modelId="{F30D2ACB-F7B3-4A50-A8F5-1C240D4A8022}" type="presParOf" srcId="{01B664B8-355D-4737-8D12-454B64E081E3}" destId="{8CFEAA83-4908-4640-ADB1-F7E5872BDEBC}" srcOrd="2" destOrd="0" presId="urn:microsoft.com/office/officeart/2005/8/layout/orgChart1"/>
    <dgm:cxn modelId="{765D84EE-30BC-4C45-B381-CD7C570C0679}" type="presParOf" srcId="{4645E05B-60B0-4CD2-B8FB-23E17992E58B}" destId="{EA532BCD-0FDB-47DB-975D-324D77AEDB2E}" srcOrd="2" destOrd="0" presId="urn:microsoft.com/office/officeart/2005/8/layout/orgChart1"/>
    <dgm:cxn modelId="{54EA83EB-C37A-4BBD-BCC5-9A271A798E6F}" type="presParOf" srcId="{3A2D24F6-EE3F-4284-8AD9-28E8469733B9}" destId="{2FC05C45-FB6F-4C7E-B1BC-B920F0685515}" srcOrd="2" destOrd="0" presId="urn:microsoft.com/office/officeart/2005/8/layout/orgChart1"/>
    <dgm:cxn modelId="{8FAE1677-B534-4F38-815C-E8823AE1ABAD}" type="presParOf" srcId="{3A2D24F6-EE3F-4284-8AD9-28E8469733B9}" destId="{AB04F2C8-0214-40D0-840A-BBA22E3CFAEA}" srcOrd="3" destOrd="0" presId="urn:microsoft.com/office/officeart/2005/8/layout/orgChart1"/>
    <dgm:cxn modelId="{C4C041D9-8973-4A17-B62A-37F1864635A7}" type="presParOf" srcId="{AB04F2C8-0214-40D0-840A-BBA22E3CFAEA}" destId="{F4760900-C088-41E0-899C-5BB2749B659C}" srcOrd="0" destOrd="0" presId="urn:microsoft.com/office/officeart/2005/8/layout/orgChart1"/>
    <dgm:cxn modelId="{51C8ED37-B4CD-42F5-A8B7-C160AFBAB814}" type="presParOf" srcId="{F4760900-C088-41E0-899C-5BB2749B659C}" destId="{9E557958-98F6-4CD3-AA04-F28627045C16}" srcOrd="0" destOrd="0" presId="urn:microsoft.com/office/officeart/2005/8/layout/orgChart1"/>
    <dgm:cxn modelId="{A911E0FA-E8A6-4578-B2D2-9F90A244FDA9}" type="presParOf" srcId="{F4760900-C088-41E0-899C-5BB2749B659C}" destId="{7D74093A-0C8B-4BA0-9173-21749A250C2B}" srcOrd="1" destOrd="0" presId="urn:microsoft.com/office/officeart/2005/8/layout/orgChart1"/>
    <dgm:cxn modelId="{985389D3-5ACC-4DA4-87F0-B1CC58F25B2F}" type="presParOf" srcId="{AB04F2C8-0214-40D0-840A-BBA22E3CFAEA}" destId="{D404A128-0E5A-4209-89A9-9266D1E54346}" srcOrd="1" destOrd="0" presId="urn:microsoft.com/office/officeart/2005/8/layout/orgChart1"/>
    <dgm:cxn modelId="{872305E8-CDA6-4F04-83F7-B0198F0E80FB}" type="presParOf" srcId="{D404A128-0E5A-4209-89A9-9266D1E54346}" destId="{FD4FF3D5-41B1-4FFC-85CA-B16F273B9A1B}" srcOrd="0" destOrd="0" presId="urn:microsoft.com/office/officeart/2005/8/layout/orgChart1"/>
    <dgm:cxn modelId="{163F1C62-D8AC-4BBB-ADBB-44BB31C4D05B}" type="presParOf" srcId="{D404A128-0E5A-4209-89A9-9266D1E54346}" destId="{2DC74AE9-5803-49B9-857A-7DABA40E40E3}" srcOrd="1" destOrd="0" presId="urn:microsoft.com/office/officeart/2005/8/layout/orgChart1"/>
    <dgm:cxn modelId="{1163BB9B-4E01-476C-B67E-F7D55D77B332}" type="presParOf" srcId="{2DC74AE9-5803-49B9-857A-7DABA40E40E3}" destId="{674A9024-76E8-4769-866C-8BC6D3442276}" srcOrd="0" destOrd="0" presId="urn:microsoft.com/office/officeart/2005/8/layout/orgChart1"/>
    <dgm:cxn modelId="{0DE98731-CABE-4DA3-95A0-E306A79EEBFE}" type="presParOf" srcId="{674A9024-76E8-4769-866C-8BC6D3442276}" destId="{1C03EAD5-9347-42F8-B21A-4EA6A6095333}" srcOrd="0" destOrd="0" presId="urn:microsoft.com/office/officeart/2005/8/layout/orgChart1"/>
    <dgm:cxn modelId="{AACA2041-548A-4AA5-8863-8A937ACE2F46}" type="presParOf" srcId="{674A9024-76E8-4769-866C-8BC6D3442276}" destId="{912D6606-F215-455B-BB34-147ACAB6FA9F}" srcOrd="1" destOrd="0" presId="urn:microsoft.com/office/officeart/2005/8/layout/orgChart1"/>
    <dgm:cxn modelId="{AB3997BC-D645-45A4-A65C-76D458CA317A}" type="presParOf" srcId="{2DC74AE9-5803-49B9-857A-7DABA40E40E3}" destId="{792D18BE-708E-4CF7-A177-A6E181678767}" srcOrd="1" destOrd="0" presId="urn:microsoft.com/office/officeart/2005/8/layout/orgChart1"/>
    <dgm:cxn modelId="{DA5A7305-A5D7-4082-8A5A-CA05F7A2F8E0}" type="presParOf" srcId="{2DC74AE9-5803-49B9-857A-7DABA40E40E3}" destId="{5F34DA15-3949-435C-9EBE-6736B5035EA3}" srcOrd="2" destOrd="0" presId="urn:microsoft.com/office/officeart/2005/8/layout/orgChart1"/>
    <dgm:cxn modelId="{50984870-9EAC-4FC8-9DAD-6062B3719735}" type="presParOf" srcId="{AB04F2C8-0214-40D0-840A-BBA22E3CFAEA}" destId="{C26E0601-9BCA-49B4-AB95-66465A99128E}" srcOrd="2" destOrd="0" presId="urn:microsoft.com/office/officeart/2005/8/layout/orgChart1"/>
    <dgm:cxn modelId="{039ECB02-27FC-4601-8752-A34241ED68EE}" type="presParOf" srcId="{3A2D24F6-EE3F-4284-8AD9-28E8469733B9}" destId="{2585DDBA-2675-4C22-B310-41E8F09483B1}" srcOrd="4" destOrd="0" presId="urn:microsoft.com/office/officeart/2005/8/layout/orgChart1"/>
    <dgm:cxn modelId="{C44DCD2D-D8F6-457D-BECE-F5B702DE7FC8}" type="presParOf" srcId="{3A2D24F6-EE3F-4284-8AD9-28E8469733B9}" destId="{9DCAFE21-4DD5-45AE-893B-7A1BA31C1276}" srcOrd="5" destOrd="0" presId="urn:microsoft.com/office/officeart/2005/8/layout/orgChart1"/>
    <dgm:cxn modelId="{F63C2253-24A2-4359-B8A8-C206A1F24734}" type="presParOf" srcId="{9DCAFE21-4DD5-45AE-893B-7A1BA31C1276}" destId="{2161EEF1-FC5A-4049-BE20-EBC224F7E139}" srcOrd="0" destOrd="0" presId="urn:microsoft.com/office/officeart/2005/8/layout/orgChart1"/>
    <dgm:cxn modelId="{BDE3A844-85A6-4950-96CE-04B573260462}" type="presParOf" srcId="{2161EEF1-FC5A-4049-BE20-EBC224F7E139}" destId="{F0FABBBC-6E6C-4620-A18F-A0CC64A305CF}" srcOrd="0" destOrd="0" presId="urn:microsoft.com/office/officeart/2005/8/layout/orgChart1"/>
    <dgm:cxn modelId="{6574AC70-507E-4110-8E96-0EBE39C63F90}" type="presParOf" srcId="{2161EEF1-FC5A-4049-BE20-EBC224F7E139}" destId="{82D774D3-CE5B-4D3E-928C-EE2E3598DB1E}" srcOrd="1" destOrd="0" presId="urn:microsoft.com/office/officeart/2005/8/layout/orgChart1"/>
    <dgm:cxn modelId="{98F4BD30-A2A0-4CDC-A5B1-64A876C3145D}" type="presParOf" srcId="{9DCAFE21-4DD5-45AE-893B-7A1BA31C1276}" destId="{610490E8-DA61-4EE0-8688-567484EB8CC0}" srcOrd="1" destOrd="0" presId="urn:microsoft.com/office/officeart/2005/8/layout/orgChart1"/>
    <dgm:cxn modelId="{BD626E5E-165A-46C5-95E1-C991028A618B}" type="presParOf" srcId="{610490E8-DA61-4EE0-8688-567484EB8CC0}" destId="{96CA66B1-9C96-4020-83F9-16C140FF44AD}" srcOrd="0" destOrd="0" presId="urn:microsoft.com/office/officeart/2005/8/layout/orgChart1"/>
    <dgm:cxn modelId="{420B078B-2CCC-48C1-9494-08CBDFE89CB5}" type="presParOf" srcId="{610490E8-DA61-4EE0-8688-567484EB8CC0}" destId="{249540D2-0D35-4AD0-BC51-3ED8F1460E6E}" srcOrd="1" destOrd="0" presId="urn:microsoft.com/office/officeart/2005/8/layout/orgChart1"/>
    <dgm:cxn modelId="{95FE04A1-5C41-4AB3-9D39-9268B98340EC}" type="presParOf" srcId="{249540D2-0D35-4AD0-BC51-3ED8F1460E6E}" destId="{C552D263-0BD2-479F-8832-DF13781F9DD1}" srcOrd="0" destOrd="0" presId="urn:microsoft.com/office/officeart/2005/8/layout/orgChart1"/>
    <dgm:cxn modelId="{D3537FD8-C303-4A06-BDC8-C58571C2E867}" type="presParOf" srcId="{C552D263-0BD2-479F-8832-DF13781F9DD1}" destId="{80D34200-FAED-4899-8203-FC6C1BD82A39}" srcOrd="0" destOrd="0" presId="urn:microsoft.com/office/officeart/2005/8/layout/orgChart1"/>
    <dgm:cxn modelId="{CB96138D-29FD-4CC8-8F9B-3E80E7B7A7DA}" type="presParOf" srcId="{C552D263-0BD2-479F-8832-DF13781F9DD1}" destId="{A0F39317-6D07-420D-AD88-DA7CC2684789}" srcOrd="1" destOrd="0" presId="urn:microsoft.com/office/officeart/2005/8/layout/orgChart1"/>
    <dgm:cxn modelId="{AA169814-D6D1-4052-ABDF-B06830E0C748}" type="presParOf" srcId="{249540D2-0D35-4AD0-BC51-3ED8F1460E6E}" destId="{B14226FC-2C17-4D76-BCBD-10A592AF2839}" srcOrd="1" destOrd="0" presId="urn:microsoft.com/office/officeart/2005/8/layout/orgChart1"/>
    <dgm:cxn modelId="{BFEA0312-5E65-4DA2-AF26-741C1986C4E2}" type="presParOf" srcId="{249540D2-0D35-4AD0-BC51-3ED8F1460E6E}" destId="{F53E736F-5EE0-4F0E-A7CB-08CDEB111FB2}" srcOrd="2" destOrd="0" presId="urn:microsoft.com/office/officeart/2005/8/layout/orgChart1"/>
    <dgm:cxn modelId="{D7283C0F-850E-48D9-AD93-B2C740A0A5D8}" type="presParOf" srcId="{9DCAFE21-4DD5-45AE-893B-7A1BA31C1276}" destId="{88CEC144-8E0C-4121-8E77-0213DA37AF34}" srcOrd="2" destOrd="0" presId="urn:microsoft.com/office/officeart/2005/8/layout/orgChart1"/>
    <dgm:cxn modelId="{24639840-1533-47B6-8ED4-143196FA8D20}" type="presParOf" srcId="{87F8A2E8-E133-4E97-9365-ABD9578869EB}" destId="{74601881-EEF3-47B9-B585-9B620396D481}" srcOrd="2" destOrd="0" presId="urn:microsoft.com/office/officeart/2005/8/layout/orgChart1"/>
    <dgm:cxn modelId="{5A22E91C-5C01-4C60-972A-356D04C0AF1A}" type="presParOf" srcId="{74601881-EEF3-47B9-B585-9B620396D481}" destId="{ED02ECEA-2177-4BC4-900A-523B54B6D200}" srcOrd="0" destOrd="0" presId="urn:microsoft.com/office/officeart/2005/8/layout/orgChart1"/>
    <dgm:cxn modelId="{FD6E19F7-9E33-4554-8F37-E66000577BE1}" type="presParOf" srcId="{74601881-EEF3-47B9-B585-9B620396D481}" destId="{D3C293B0-E13C-4AE7-AE2E-B168C672FD94}" srcOrd="1" destOrd="0" presId="urn:microsoft.com/office/officeart/2005/8/layout/orgChart1"/>
    <dgm:cxn modelId="{17BB3E16-C1A7-4AB3-8726-9E031DEA698A}" type="presParOf" srcId="{D3C293B0-E13C-4AE7-AE2E-B168C672FD94}" destId="{C3FBA547-1E9D-4C47-B1B8-B610E746BB85}" srcOrd="0" destOrd="0" presId="urn:microsoft.com/office/officeart/2005/8/layout/orgChart1"/>
    <dgm:cxn modelId="{BBD23E97-8FC9-412B-864D-8F46CDC56F13}" type="presParOf" srcId="{C3FBA547-1E9D-4C47-B1B8-B610E746BB85}" destId="{7C83B09B-9D31-4BB0-9AF9-9D3CBB63D73C}" srcOrd="0" destOrd="0" presId="urn:microsoft.com/office/officeart/2005/8/layout/orgChart1"/>
    <dgm:cxn modelId="{CFAD4E93-2120-48AE-A382-717DD58BC393}" type="presParOf" srcId="{C3FBA547-1E9D-4C47-B1B8-B610E746BB85}" destId="{F4DCFF08-CBBA-42EF-AB26-5AF2A4B8AC8A}" srcOrd="1" destOrd="0" presId="urn:microsoft.com/office/officeart/2005/8/layout/orgChart1"/>
    <dgm:cxn modelId="{AE400F2E-45F4-40EE-906C-08E8B89EA579}" type="presParOf" srcId="{D3C293B0-E13C-4AE7-AE2E-B168C672FD94}" destId="{3223D677-55E1-40B3-AD50-8DD3C951972B}" srcOrd="1" destOrd="0" presId="urn:microsoft.com/office/officeart/2005/8/layout/orgChart1"/>
    <dgm:cxn modelId="{52365EF0-A605-49DD-B641-05533358E52B}" type="presParOf" srcId="{D3C293B0-E13C-4AE7-AE2E-B168C672FD94}" destId="{C16B67D8-B8D9-4BF9-82F7-F481CF05DD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6B65DD-750B-47BC-8E8C-D2029FF0659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D7D266E-56D7-46B3-8EDB-AFB312674CFA}">
      <dgm:prSet phldrT="[Text]"/>
      <dgm:spPr>
        <a:solidFill>
          <a:schemeClr val="bg2"/>
        </a:solidFill>
      </dgm:spPr>
      <dgm:t>
        <a:bodyPr/>
        <a:lstStyle/>
        <a:p>
          <a:r>
            <a:rPr lang="de-DE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Power </a:t>
          </a:r>
          <a:r>
            <a:rPr lang="de-DE" b="1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semiconductor</a:t>
          </a:r>
          <a:r>
            <a:rPr lang="de-DE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 switch</a:t>
          </a:r>
        </a:p>
      </dgm:t>
    </dgm:pt>
    <dgm:pt modelId="{52336BA8-D055-4407-BFD0-F2A1FF0BD4D6}" type="parTrans" cxnId="{610A988F-9906-46B2-ABF2-13D2A1157965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1D27059-7195-4FDF-A41F-EE6717D4BDA1}" type="sibTrans" cxnId="{610A988F-9906-46B2-ABF2-13D2A1157965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0A876D9-2431-41E5-B850-CD9F66DAC250}">
      <dgm:prSet phldrT="[Text]" custT="1"/>
      <dgm:spPr>
        <a:solidFill>
          <a:schemeClr val="bg2">
            <a:lumMod val="90000"/>
          </a:scheme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Uncontrolled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CAEC0655-8B24-436E-970E-3A45B0AC8780}" type="parTrans" cxnId="{55ECF267-505F-4BD7-AFFD-79866616AB5F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3E1B16A-A207-4F5D-99C5-D3267A9F6804}" type="sibTrans" cxnId="{55ECF267-505F-4BD7-AFFD-79866616AB5F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8F0A8DA-B192-4332-A969-3C38A09362DA}" type="asst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de-DE" sz="1600" b="1" i="1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Based</a:t>
          </a:r>
          <a:r>
            <a:rPr lang="de-DE" sz="1600" b="1" i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 on </a:t>
          </a:r>
          <a:r>
            <a:rPr lang="de-DE" sz="1600" b="1" i="1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controllability</a:t>
          </a:r>
          <a:endParaRPr lang="de-DE" sz="1600" b="1" i="1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98D15A8-9D02-46E1-94A1-09B3BA7EE361}" type="sibTrans" cxnId="{D6F54021-7367-4005-8B0B-52DD2982ABB2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8FDB888-D056-4C81-AC84-C456916FB677}" type="parTrans" cxnId="{D6F54021-7367-4005-8B0B-52DD2982ABB2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F71BF8D-D5B0-47DA-933F-4E60038B132C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Semi</a:t>
          </a: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controlled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6FA6D39D-F6EE-4309-A2EE-0D357F1B0193}" type="parTrans" cxnId="{0ADE77D3-AA04-44DF-BD15-DD475D34D875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A8B9E73-2CDD-439E-8CDD-FBC44DEC3591}" type="sibTrans" cxnId="{0ADE77D3-AA04-44DF-BD15-DD475D34D875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CF46945-D18A-4E2D-8ECA-721086EAB220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Diodes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(Si, </a:t>
          </a: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SiC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)</a:t>
          </a:r>
        </a:p>
      </dgm:t>
    </dgm:pt>
    <dgm:pt modelId="{7A0D0D36-56BE-437D-AB62-C013ECF8A334}" type="parTrans" cxnId="{5E417399-C676-4604-9969-033E1F074AA3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1124984-76BF-4B4F-8F20-825676EC3232}" type="sibTrans" cxnId="{5E417399-C676-4604-9969-033E1F074AA3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EF08EA5-FF32-4D8E-A566-7B100D4543FD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Fully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controlled</a:t>
          </a:r>
          <a:endParaRPr lang="de-DE" sz="16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4FD8279C-F2FB-4CB1-9740-F5C86322A599}" type="parTrans" cxnId="{0BD0CEC3-43A8-4832-B4E3-6DE60AC6F036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4717A82-F397-433E-BBF5-9EE2BA99AD00}" type="sibTrans" cxnId="{0BD0CEC3-43A8-4832-B4E3-6DE60AC6F036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822478A-9732-4A2C-BBFE-00DDA2735DBA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IGBTs and MOSFETs</a:t>
          </a:r>
        </a:p>
      </dgm:t>
    </dgm:pt>
    <dgm:pt modelId="{54EAE911-BAD8-47FB-A3DA-C9C12C0F7BA4}" type="parTrans" cxnId="{407882B8-791A-4D88-8C0D-14376BDBF9DA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9660D18-BEC2-4FB8-AAFA-9D5AC2602694}" type="sibTrans" cxnId="{407882B8-791A-4D88-8C0D-14376BDBF9DA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1E3A255-98CC-434A-AEDA-25432BA46AFD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SCR</a:t>
          </a:r>
        </a:p>
      </dgm:t>
    </dgm:pt>
    <dgm:pt modelId="{993F88C4-6136-4588-A289-AD589230B167}" type="parTrans" cxnId="{987A6774-01B0-4519-8173-CC0E5D834375}">
      <dgm:prSet/>
      <dgm:spPr/>
      <dgm:t>
        <a:bodyPr/>
        <a:lstStyle/>
        <a:p>
          <a:endParaRPr lang="de-DE"/>
        </a:p>
      </dgm:t>
    </dgm:pt>
    <dgm:pt modelId="{E634D799-4899-40B8-A598-26CABE8BCD98}" type="sibTrans" cxnId="{987A6774-01B0-4519-8173-CC0E5D834375}">
      <dgm:prSet/>
      <dgm:spPr/>
      <dgm:t>
        <a:bodyPr/>
        <a:lstStyle/>
        <a:p>
          <a:endParaRPr lang="de-DE"/>
        </a:p>
      </dgm:t>
    </dgm:pt>
    <dgm:pt modelId="{AC82D13B-6041-4B40-B327-47742E865F0B}" type="pres">
      <dgm:prSet presAssocID="{4C6B65DD-750B-47BC-8E8C-D2029FF065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F8A2E8-E133-4E97-9365-ABD9578869EB}" type="pres">
      <dgm:prSet presAssocID="{AD7D266E-56D7-46B3-8EDB-AFB312674CFA}" presName="hierRoot1" presStyleCnt="0">
        <dgm:presLayoutVars>
          <dgm:hierBranch val="init"/>
        </dgm:presLayoutVars>
      </dgm:prSet>
      <dgm:spPr/>
    </dgm:pt>
    <dgm:pt modelId="{06BC231E-B9E2-474C-9D53-E011411C8615}" type="pres">
      <dgm:prSet presAssocID="{AD7D266E-56D7-46B3-8EDB-AFB312674CFA}" presName="rootComposite1" presStyleCnt="0"/>
      <dgm:spPr/>
    </dgm:pt>
    <dgm:pt modelId="{1BD0EEE7-D15D-4B6A-B54C-59DFB0E79E6E}" type="pres">
      <dgm:prSet presAssocID="{AD7D266E-56D7-46B3-8EDB-AFB312674CFA}" presName="rootText1" presStyleLbl="node0" presStyleIdx="0" presStyleCnt="1" custScaleX="158334">
        <dgm:presLayoutVars>
          <dgm:chPref val="3"/>
        </dgm:presLayoutVars>
      </dgm:prSet>
      <dgm:spPr/>
    </dgm:pt>
    <dgm:pt modelId="{BD80E2B4-75CF-476E-9678-903AA6748428}" type="pres">
      <dgm:prSet presAssocID="{AD7D266E-56D7-46B3-8EDB-AFB312674CFA}" presName="rootConnector1" presStyleLbl="node1" presStyleIdx="0" presStyleCnt="0"/>
      <dgm:spPr/>
    </dgm:pt>
    <dgm:pt modelId="{3A2D24F6-EE3F-4284-8AD9-28E8469733B9}" type="pres">
      <dgm:prSet presAssocID="{AD7D266E-56D7-46B3-8EDB-AFB312674CFA}" presName="hierChild2" presStyleCnt="0"/>
      <dgm:spPr/>
    </dgm:pt>
    <dgm:pt modelId="{28E34B57-8ACB-4090-8B4C-7F637AABBE2D}" type="pres">
      <dgm:prSet presAssocID="{CAEC0655-8B24-436E-970E-3A45B0AC8780}" presName="Name37" presStyleLbl="parChTrans1D2" presStyleIdx="0" presStyleCnt="4"/>
      <dgm:spPr/>
    </dgm:pt>
    <dgm:pt modelId="{4645E05B-60B0-4CD2-B8FB-23E17992E58B}" type="pres">
      <dgm:prSet presAssocID="{70A876D9-2431-41E5-B850-CD9F66DAC250}" presName="hierRoot2" presStyleCnt="0">
        <dgm:presLayoutVars>
          <dgm:hierBranch val="init"/>
        </dgm:presLayoutVars>
      </dgm:prSet>
      <dgm:spPr/>
    </dgm:pt>
    <dgm:pt modelId="{60180280-6AC3-4F2E-894F-B54E3F8CF92D}" type="pres">
      <dgm:prSet presAssocID="{70A876D9-2431-41E5-B850-CD9F66DAC250}" presName="rootComposite" presStyleCnt="0"/>
      <dgm:spPr/>
    </dgm:pt>
    <dgm:pt modelId="{A6025553-C130-4EBC-9112-CD5A44DB6752}" type="pres">
      <dgm:prSet presAssocID="{70A876D9-2431-41E5-B850-CD9F66DAC250}" presName="rootText" presStyleLbl="node2" presStyleIdx="0" presStyleCnt="3">
        <dgm:presLayoutVars>
          <dgm:chPref val="3"/>
        </dgm:presLayoutVars>
      </dgm:prSet>
      <dgm:spPr>
        <a:xfrm>
          <a:off x="1087214" y="2303776"/>
          <a:ext cx="1622226" cy="811113"/>
        </a:xfrm>
        <a:prstGeom prst="rect">
          <a:avLst/>
        </a:prstGeom>
      </dgm:spPr>
    </dgm:pt>
    <dgm:pt modelId="{5D9EFCD0-D9B7-4287-BB71-43DC0B65F276}" type="pres">
      <dgm:prSet presAssocID="{70A876D9-2431-41E5-B850-CD9F66DAC250}" presName="rootConnector" presStyleLbl="node2" presStyleIdx="0" presStyleCnt="3"/>
      <dgm:spPr/>
    </dgm:pt>
    <dgm:pt modelId="{AE48EA8C-2981-4443-9C5D-3D2F14FD2E8C}" type="pres">
      <dgm:prSet presAssocID="{70A876D9-2431-41E5-B850-CD9F66DAC250}" presName="hierChild4" presStyleCnt="0"/>
      <dgm:spPr/>
    </dgm:pt>
    <dgm:pt modelId="{44BF4A87-B462-478A-8C8C-B53F375DBC2B}" type="pres">
      <dgm:prSet presAssocID="{7A0D0D36-56BE-437D-AB62-C013ECF8A334}" presName="Name37" presStyleLbl="parChTrans1D3" presStyleIdx="0" presStyleCnt="3"/>
      <dgm:spPr/>
    </dgm:pt>
    <dgm:pt modelId="{01B664B8-355D-4737-8D12-454B64E081E3}" type="pres">
      <dgm:prSet presAssocID="{ACF46945-D18A-4E2D-8ECA-721086EAB220}" presName="hierRoot2" presStyleCnt="0">
        <dgm:presLayoutVars>
          <dgm:hierBranch val="init"/>
        </dgm:presLayoutVars>
      </dgm:prSet>
      <dgm:spPr/>
    </dgm:pt>
    <dgm:pt modelId="{ADDC1E3F-C4EB-4FB8-8B0E-FC6AA4B89502}" type="pres">
      <dgm:prSet presAssocID="{ACF46945-D18A-4E2D-8ECA-721086EAB220}" presName="rootComposite" presStyleCnt="0"/>
      <dgm:spPr/>
    </dgm:pt>
    <dgm:pt modelId="{9FEC4A94-D8B4-4E10-81DA-1B63D2DA3191}" type="pres">
      <dgm:prSet presAssocID="{ACF46945-D18A-4E2D-8ECA-721086EAB220}" presName="rootText" presStyleLbl="node3" presStyleIdx="0" presStyleCnt="3">
        <dgm:presLayoutVars>
          <dgm:chPref val="3"/>
        </dgm:presLayoutVars>
      </dgm:prSet>
      <dgm:spPr>
        <a:xfrm>
          <a:off x="1492770" y="3455557"/>
          <a:ext cx="1622226" cy="811113"/>
        </a:xfrm>
        <a:prstGeom prst="rect">
          <a:avLst/>
        </a:prstGeom>
      </dgm:spPr>
    </dgm:pt>
    <dgm:pt modelId="{28116364-92C5-4D06-9190-49F5825D39E5}" type="pres">
      <dgm:prSet presAssocID="{ACF46945-D18A-4E2D-8ECA-721086EAB220}" presName="rootConnector" presStyleLbl="node3" presStyleIdx="0" presStyleCnt="3"/>
      <dgm:spPr/>
    </dgm:pt>
    <dgm:pt modelId="{C41D1082-1CA2-4B86-AF17-F6AB6B0ABBF3}" type="pres">
      <dgm:prSet presAssocID="{ACF46945-D18A-4E2D-8ECA-721086EAB220}" presName="hierChild4" presStyleCnt="0"/>
      <dgm:spPr/>
    </dgm:pt>
    <dgm:pt modelId="{8CFEAA83-4908-4640-ADB1-F7E5872BDEBC}" type="pres">
      <dgm:prSet presAssocID="{ACF46945-D18A-4E2D-8ECA-721086EAB220}" presName="hierChild5" presStyleCnt="0"/>
      <dgm:spPr/>
    </dgm:pt>
    <dgm:pt modelId="{EA532BCD-0FDB-47DB-975D-324D77AEDB2E}" type="pres">
      <dgm:prSet presAssocID="{70A876D9-2431-41E5-B850-CD9F66DAC250}" presName="hierChild5" presStyleCnt="0"/>
      <dgm:spPr/>
    </dgm:pt>
    <dgm:pt modelId="{BD575E5E-8F22-459B-A134-23D6B2831B2F}" type="pres">
      <dgm:prSet presAssocID="{6FA6D39D-F6EE-4309-A2EE-0D357F1B0193}" presName="Name37" presStyleLbl="parChTrans1D2" presStyleIdx="1" presStyleCnt="4"/>
      <dgm:spPr/>
    </dgm:pt>
    <dgm:pt modelId="{259BEDA4-9906-4C57-9414-3096B0F36BAF}" type="pres">
      <dgm:prSet presAssocID="{4F71BF8D-D5B0-47DA-933F-4E60038B132C}" presName="hierRoot2" presStyleCnt="0">
        <dgm:presLayoutVars>
          <dgm:hierBranch val="init"/>
        </dgm:presLayoutVars>
      </dgm:prSet>
      <dgm:spPr/>
    </dgm:pt>
    <dgm:pt modelId="{9F3F0BEE-42F3-4FDE-8A9F-D953752E424C}" type="pres">
      <dgm:prSet presAssocID="{4F71BF8D-D5B0-47DA-933F-4E60038B132C}" presName="rootComposite" presStyleCnt="0"/>
      <dgm:spPr/>
    </dgm:pt>
    <dgm:pt modelId="{DEA25840-6467-46E3-836D-DAB1EE6B3BC5}" type="pres">
      <dgm:prSet presAssocID="{4F71BF8D-D5B0-47DA-933F-4E60038B132C}" presName="rootText" presStyleLbl="node2" presStyleIdx="1" presStyleCnt="3">
        <dgm:presLayoutVars>
          <dgm:chPref val="3"/>
        </dgm:presLayoutVars>
      </dgm:prSet>
      <dgm:spPr/>
    </dgm:pt>
    <dgm:pt modelId="{A8236768-FBA4-4A95-96DB-1AA9B28CF329}" type="pres">
      <dgm:prSet presAssocID="{4F71BF8D-D5B0-47DA-933F-4E60038B132C}" presName="rootConnector" presStyleLbl="node2" presStyleIdx="1" presStyleCnt="3"/>
      <dgm:spPr/>
    </dgm:pt>
    <dgm:pt modelId="{A17DDBB6-95FE-4DC6-988D-4F001E364110}" type="pres">
      <dgm:prSet presAssocID="{4F71BF8D-D5B0-47DA-933F-4E60038B132C}" presName="hierChild4" presStyleCnt="0"/>
      <dgm:spPr/>
    </dgm:pt>
    <dgm:pt modelId="{7715E002-5C87-4B3A-BE69-6082C33676F9}" type="pres">
      <dgm:prSet presAssocID="{993F88C4-6136-4588-A289-AD589230B167}" presName="Name37" presStyleLbl="parChTrans1D3" presStyleIdx="1" presStyleCnt="3"/>
      <dgm:spPr/>
    </dgm:pt>
    <dgm:pt modelId="{55D96B9F-143D-40B8-8205-249B1F2A0FD4}" type="pres">
      <dgm:prSet presAssocID="{11E3A255-98CC-434A-AEDA-25432BA46AFD}" presName="hierRoot2" presStyleCnt="0">
        <dgm:presLayoutVars>
          <dgm:hierBranch val="init"/>
        </dgm:presLayoutVars>
      </dgm:prSet>
      <dgm:spPr/>
    </dgm:pt>
    <dgm:pt modelId="{C997B9A9-BD3D-44DE-B273-96ED6EF043D8}" type="pres">
      <dgm:prSet presAssocID="{11E3A255-98CC-434A-AEDA-25432BA46AFD}" presName="rootComposite" presStyleCnt="0"/>
      <dgm:spPr/>
    </dgm:pt>
    <dgm:pt modelId="{7C37CC58-8A9D-41D1-AC4E-CF1464CA60BD}" type="pres">
      <dgm:prSet presAssocID="{11E3A255-98CC-434A-AEDA-25432BA46AFD}" presName="rootText" presStyleLbl="node3" presStyleIdx="1" presStyleCnt="3">
        <dgm:presLayoutVars>
          <dgm:chPref val="3"/>
        </dgm:presLayoutVars>
      </dgm:prSet>
      <dgm:spPr/>
    </dgm:pt>
    <dgm:pt modelId="{BB8CDD4C-7326-4149-B112-FE3BF183FD77}" type="pres">
      <dgm:prSet presAssocID="{11E3A255-98CC-434A-AEDA-25432BA46AFD}" presName="rootConnector" presStyleLbl="node3" presStyleIdx="1" presStyleCnt="3"/>
      <dgm:spPr/>
    </dgm:pt>
    <dgm:pt modelId="{3E45381E-DBE9-473B-9207-60F1A97704C1}" type="pres">
      <dgm:prSet presAssocID="{11E3A255-98CC-434A-AEDA-25432BA46AFD}" presName="hierChild4" presStyleCnt="0"/>
      <dgm:spPr/>
    </dgm:pt>
    <dgm:pt modelId="{7F2399F9-510A-4325-A0E9-FFA4A4D8C477}" type="pres">
      <dgm:prSet presAssocID="{11E3A255-98CC-434A-AEDA-25432BA46AFD}" presName="hierChild5" presStyleCnt="0"/>
      <dgm:spPr/>
    </dgm:pt>
    <dgm:pt modelId="{20353F33-AD83-4269-AD59-E5E7ACB5A6B9}" type="pres">
      <dgm:prSet presAssocID="{4F71BF8D-D5B0-47DA-933F-4E60038B132C}" presName="hierChild5" presStyleCnt="0"/>
      <dgm:spPr/>
    </dgm:pt>
    <dgm:pt modelId="{E9979DF5-6979-41D0-A19E-71A64ABB01A9}" type="pres">
      <dgm:prSet presAssocID="{4FD8279C-F2FB-4CB1-9740-F5C86322A599}" presName="Name37" presStyleLbl="parChTrans1D2" presStyleIdx="2" presStyleCnt="4"/>
      <dgm:spPr/>
    </dgm:pt>
    <dgm:pt modelId="{1183BB3C-D1E5-48F3-BA14-2DCF983AEA51}" type="pres">
      <dgm:prSet presAssocID="{4EF08EA5-FF32-4D8E-A566-7B100D4543FD}" presName="hierRoot2" presStyleCnt="0">
        <dgm:presLayoutVars>
          <dgm:hierBranch val="init"/>
        </dgm:presLayoutVars>
      </dgm:prSet>
      <dgm:spPr/>
    </dgm:pt>
    <dgm:pt modelId="{EEE7A870-DF1D-4D43-B393-27372D765835}" type="pres">
      <dgm:prSet presAssocID="{4EF08EA5-FF32-4D8E-A566-7B100D4543FD}" presName="rootComposite" presStyleCnt="0"/>
      <dgm:spPr/>
    </dgm:pt>
    <dgm:pt modelId="{008CBE1B-4992-4C54-BC01-449D321DF386}" type="pres">
      <dgm:prSet presAssocID="{4EF08EA5-FF32-4D8E-A566-7B100D4543FD}" presName="rootText" presStyleLbl="node2" presStyleIdx="2" presStyleCnt="3">
        <dgm:presLayoutVars>
          <dgm:chPref val="3"/>
        </dgm:presLayoutVars>
      </dgm:prSet>
      <dgm:spPr/>
    </dgm:pt>
    <dgm:pt modelId="{68757174-8D24-427D-8200-9E8345A51F05}" type="pres">
      <dgm:prSet presAssocID="{4EF08EA5-FF32-4D8E-A566-7B100D4543FD}" presName="rootConnector" presStyleLbl="node2" presStyleIdx="2" presStyleCnt="3"/>
      <dgm:spPr/>
    </dgm:pt>
    <dgm:pt modelId="{50D56378-C612-41EE-B82D-4E317B152B68}" type="pres">
      <dgm:prSet presAssocID="{4EF08EA5-FF32-4D8E-A566-7B100D4543FD}" presName="hierChild4" presStyleCnt="0"/>
      <dgm:spPr/>
    </dgm:pt>
    <dgm:pt modelId="{96CA66B1-9C96-4020-83F9-16C140FF44AD}" type="pres">
      <dgm:prSet presAssocID="{54EAE911-BAD8-47FB-A3DA-C9C12C0F7BA4}" presName="Name37" presStyleLbl="parChTrans1D3" presStyleIdx="2" presStyleCnt="3"/>
      <dgm:spPr/>
    </dgm:pt>
    <dgm:pt modelId="{249540D2-0D35-4AD0-BC51-3ED8F1460E6E}" type="pres">
      <dgm:prSet presAssocID="{5822478A-9732-4A2C-BBFE-00DDA2735DBA}" presName="hierRoot2" presStyleCnt="0">
        <dgm:presLayoutVars>
          <dgm:hierBranch val="init"/>
        </dgm:presLayoutVars>
      </dgm:prSet>
      <dgm:spPr/>
    </dgm:pt>
    <dgm:pt modelId="{C552D263-0BD2-479F-8832-DF13781F9DD1}" type="pres">
      <dgm:prSet presAssocID="{5822478A-9732-4A2C-BBFE-00DDA2735DBA}" presName="rootComposite" presStyleCnt="0"/>
      <dgm:spPr/>
    </dgm:pt>
    <dgm:pt modelId="{80D34200-FAED-4899-8203-FC6C1BD82A39}" type="pres">
      <dgm:prSet presAssocID="{5822478A-9732-4A2C-BBFE-00DDA2735DBA}" presName="rootText" presStyleLbl="node3" presStyleIdx="2" presStyleCnt="3" custScaleX="113068">
        <dgm:presLayoutVars>
          <dgm:chPref val="3"/>
        </dgm:presLayoutVars>
      </dgm:prSet>
      <dgm:spPr>
        <a:xfrm>
          <a:off x="5418559" y="3455557"/>
          <a:ext cx="1622226" cy="811113"/>
        </a:xfrm>
        <a:prstGeom prst="rect">
          <a:avLst/>
        </a:prstGeom>
      </dgm:spPr>
    </dgm:pt>
    <dgm:pt modelId="{A0F39317-6D07-420D-AD88-DA7CC2684789}" type="pres">
      <dgm:prSet presAssocID="{5822478A-9732-4A2C-BBFE-00DDA2735DBA}" presName="rootConnector" presStyleLbl="node3" presStyleIdx="2" presStyleCnt="3"/>
      <dgm:spPr/>
    </dgm:pt>
    <dgm:pt modelId="{B14226FC-2C17-4D76-BCBD-10A592AF2839}" type="pres">
      <dgm:prSet presAssocID="{5822478A-9732-4A2C-BBFE-00DDA2735DBA}" presName="hierChild4" presStyleCnt="0"/>
      <dgm:spPr/>
    </dgm:pt>
    <dgm:pt modelId="{F53E736F-5EE0-4F0E-A7CB-08CDEB111FB2}" type="pres">
      <dgm:prSet presAssocID="{5822478A-9732-4A2C-BBFE-00DDA2735DBA}" presName="hierChild5" presStyleCnt="0"/>
      <dgm:spPr/>
    </dgm:pt>
    <dgm:pt modelId="{B35E6D11-BC67-494D-BB69-593D160C641F}" type="pres">
      <dgm:prSet presAssocID="{4EF08EA5-FF32-4D8E-A566-7B100D4543FD}" presName="hierChild5" presStyleCnt="0"/>
      <dgm:spPr/>
    </dgm:pt>
    <dgm:pt modelId="{74601881-EEF3-47B9-B585-9B620396D481}" type="pres">
      <dgm:prSet presAssocID="{AD7D266E-56D7-46B3-8EDB-AFB312674CFA}" presName="hierChild3" presStyleCnt="0"/>
      <dgm:spPr/>
    </dgm:pt>
    <dgm:pt modelId="{ED02ECEA-2177-4BC4-900A-523B54B6D200}" type="pres">
      <dgm:prSet presAssocID="{98FDB888-D056-4C81-AC84-C456916FB677}" presName="Name111" presStyleLbl="parChTrans1D2" presStyleIdx="3" presStyleCnt="4"/>
      <dgm:spPr/>
    </dgm:pt>
    <dgm:pt modelId="{D3C293B0-E13C-4AE7-AE2E-B168C672FD94}" type="pres">
      <dgm:prSet presAssocID="{58F0A8DA-B192-4332-A969-3C38A09362DA}" presName="hierRoot3" presStyleCnt="0">
        <dgm:presLayoutVars>
          <dgm:hierBranch val="init"/>
        </dgm:presLayoutVars>
      </dgm:prSet>
      <dgm:spPr/>
    </dgm:pt>
    <dgm:pt modelId="{C3FBA547-1E9D-4C47-B1B8-B610E746BB85}" type="pres">
      <dgm:prSet presAssocID="{58F0A8DA-B192-4332-A969-3C38A09362DA}" presName="rootComposite3" presStyleCnt="0"/>
      <dgm:spPr/>
    </dgm:pt>
    <dgm:pt modelId="{7C83B09B-9D31-4BB0-9AF9-9D3CBB63D73C}" type="pres">
      <dgm:prSet presAssocID="{58F0A8DA-B192-4332-A969-3C38A09362DA}" presName="rootText3" presStyleLbl="asst1" presStyleIdx="0" presStyleCnt="1">
        <dgm:presLayoutVars>
          <dgm:chPref val="3"/>
        </dgm:presLayoutVars>
      </dgm:prSet>
      <dgm:spPr/>
    </dgm:pt>
    <dgm:pt modelId="{F4DCFF08-CBBA-42EF-AB26-5AF2A4B8AC8A}" type="pres">
      <dgm:prSet presAssocID="{58F0A8DA-B192-4332-A969-3C38A09362DA}" presName="rootConnector3" presStyleLbl="asst1" presStyleIdx="0" presStyleCnt="1"/>
      <dgm:spPr/>
    </dgm:pt>
    <dgm:pt modelId="{3223D677-55E1-40B3-AD50-8DD3C951972B}" type="pres">
      <dgm:prSet presAssocID="{58F0A8DA-B192-4332-A969-3C38A09362DA}" presName="hierChild6" presStyleCnt="0"/>
      <dgm:spPr/>
    </dgm:pt>
    <dgm:pt modelId="{C16B67D8-B8D9-4BF9-82F7-F481CF05DDA0}" type="pres">
      <dgm:prSet presAssocID="{58F0A8DA-B192-4332-A969-3C38A09362DA}" presName="hierChild7" presStyleCnt="0"/>
      <dgm:spPr/>
    </dgm:pt>
  </dgm:ptLst>
  <dgm:cxnLst>
    <dgm:cxn modelId="{3E1B2000-AB42-41C7-935C-6478BA7834A1}" type="presOf" srcId="{98FDB888-D056-4C81-AC84-C456916FB677}" destId="{ED02ECEA-2177-4BC4-900A-523B54B6D200}" srcOrd="0" destOrd="0" presId="urn:microsoft.com/office/officeart/2005/8/layout/orgChart1"/>
    <dgm:cxn modelId="{1D462B01-D8A6-44BC-9EFC-67EE04B87FDF}" type="presOf" srcId="{70A876D9-2431-41E5-B850-CD9F66DAC250}" destId="{A6025553-C130-4EBC-9112-CD5A44DB6752}" srcOrd="0" destOrd="0" presId="urn:microsoft.com/office/officeart/2005/8/layout/orgChart1"/>
    <dgm:cxn modelId="{307E7F08-B34B-4D73-9AC2-E9C91D3D4435}" type="presOf" srcId="{ACF46945-D18A-4E2D-8ECA-721086EAB220}" destId="{28116364-92C5-4D06-9190-49F5825D39E5}" srcOrd="1" destOrd="0" presId="urn:microsoft.com/office/officeart/2005/8/layout/orgChart1"/>
    <dgm:cxn modelId="{5A5D9209-495D-4269-B7AE-4C7100289672}" type="presOf" srcId="{70A876D9-2431-41E5-B850-CD9F66DAC250}" destId="{5D9EFCD0-D9B7-4287-BB71-43DC0B65F276}" srcOrd="1" destOrd="0" presId="urn:microsoft.com/office/officeart/2005/8/layout/orgChart1"/>
    <dgm:cxn modelId="{7A13A719-6776-4F1B-B110-A8728731102C}" type="presOf" srcId="{AD7D266E-56D7-46B3-8EDB-AFB312674CFA}" destId="{BD80E2B4-75CF-476E-9678-903AA6748428}" srcOrd="1" destOrd="0" presId="urn:microsoft.com/office/officeart/2005/8/layout/orgChart1"/>
    <dgm:cxn modelId="{368AEE1D-FC2E-4586-BB76-FCF2274395A0}" type="presOf" srcId="{5822478A-9732-4A2C-BBFE-00DDA2735DBA}" destId="{A0F39317-6D07-420D-AD88-DA7CC2684789}" srcOrd="1" destOrd="0" presId="urn:microsoft.com/office/officeart/2005/8/layout/orgChart1"/>
    <dgm:cxn modelId="{D6F54021-7367-4005-8B0B-52DD2982ABB2}" srcId="{AD7D266E-56D7-46B3-8EDB-AFB312674CFA}" destId="{58F0A8DA-B192-4332-A969-3C38A09362DA}" srcOrd="0" destOrd="0" parTransId="{98FDB888-D056-4C81-AC84-C456916FB677}" sibTransId="{298D15A8-9D02-46E1-94A1-09B3BA7EE361}"/>
    <dgm:cxn modelId="{CF4A0625-48B8-4E5F-B996-1789DC666AB6}" type="presOf" srcId="{11E3A255-98CC-434A-AEDA-25432BA46AFD}" destId="{BB8CDD4C-7326-4149-B112-FE3BF183FD77}" srcOrd="1" destOrd="0" presId="urn:microsoft.com/office/officeart/2005/8/layout/orgChart1"/>
    <dgm:cxn modelId="{8D528A36-2A70-40F3-9541-9A779806AD8C}" type="presOf" srcId="{4EF08EA5-FF32-4D8E-A566-7B100D4543FD}" destId="{68757174-8D24-427D-8200-9E8345A51F05}" srcOrd="1" destOrd="0" presId="urn:microsoft.com/office/officeart/2005/8/layout/orgChart1"/>
    <dgm:cxn modelId="{179F0F5E-0DBE-4186-B328-A403957E7BB6}" type="presOf" srcId="{993F88C4-6136-4588-A289-AD589230B167}" destId="{7715E002-5C87-4B3A-BE69-6082C33676F9}" srcOrd="0" destOrd="0" presId="urn:microsoft.com/office/officeart/2005/8/layout/orgChart1"/>
    <dgm:cxn modelId="{C5813764-78B3-47CB-8514-2D2D955DAD34}" type="presOf" srcId="{6FA6D39D-F6EE-4309-A2EE-0D357F1B0193}" destId="{BD575E5E-8F22-459B-A134-23D6B2831B2F}" srcOrd="0" destOrd="0" presId="urn:microsoft.com/office/officeart/2005/8/layout/orgChart1"/>
    <dgm:cxn modelId="{82F43446-AE4F-448D-B766-DA6E56A6C07C}" type="presOf" srcId="{4FD8279C-F2FB-4CB1-9740-F5C86322A599}" destId="{E9979DF5-6979-41D0-A19E-71A64ABB01A9}" srcOrd="0" destOrd="0" presId="urn:microsoft.com/office/officeart/2005/8/layout/orgChart1"/>
    <dgm:cxn modelId="{55ECF267-505F-4BD7-AFFD-79866616AB5F}" srcId="{AD7D266E-56D7-46B3-8EDB-AFB312674CFA}" destId="{70A876D9-2431-41E5-B850-CD9F66DAC250}" srcOrd="1" destOrd="0" parTransId="{CAEC0655-8B24-436E-970E-3A45B0AC8780}" sibTransId="{F3E1B16A-A207-4F5D-99C5-D3267A9F6804}"/>
    <dgm:cxn modelId="{837CA34A-044F-47B3-AE4F-8C2B00FDD6A8}" type="presOf" srcId="{11E3A255-98CC-434A-AEDA-25432BA46AFD}" destId="{7C37CC58-8A9D-41D1-AC4E-CF1464CA60BD}" srcOrd="0" destOrd="0" presId="urn:microsoft.com/office/officeart/2005/8/layout/orgChart1"/>
    <dgm:cxn modelId="{969EB250-FF39-49D7-A3F6-6F4A787E79DF}" type="presOf" srcId="{4F71BF8D-D5B0-47DA-933F-4E60038B132C}" destId="{A8236768-FBA4-4A95-96DB-1AA9B28CF329}" srcOrd="1" destOrd="0" presId="urn:microsoft.com/office/officeart/2005/8/layout/orgChart1"/>
    <dgm:cxn modelId="{45555851-ABD1-4B63-ADB5-E1CDFB7A12E2}" type="presOf" srcId="{7A0D0D36-56BE-437D-AB62-C013ECF8A334}" destId="{44BF4A87-B462-478A-8C8C-B53F375DBC2B}" srcOrd="0" destOrd="0" presId="urn:microsoft.com/office/officeart/2005/8/layout/orgChart1"/>
    <dgm:cxn modelId="{987A6774-01B0-4519-8173-CC0E5D834375}" srcId="{4F71BF8D-D5B0-47DA-933F-4E60038B132C}" destId="{11E3A255-98CC-434A-AEDA-25432BA46AFD}" srcOrd="0" destOrd="0" parTransId="{993F88C4-6136-4588-A289-AD589230B167}" sibTransId="{E634D799-4899-40B8-A598-26CABE8BCD98}"/>
    <dgm:cxn modelId="{0E1B8054-5CF5-4859-9564-307E9C59C042}" type="presOf" srcId="{4C6B65DD-750B-47BC-8E8C-D2029FF0659B}" destId="{AC82D13B-6041-4B40-B327-47742E865F0B}" srcOrd="0" destOrd="0" presId="urn:microsoft.com/office/officeart/2005/8/layout/orgChart1"/>
    <dgm:cxn modelId="{7728EF84-9A7D-4453-AB2F-84154452104A}" type="presOf" srcId="{54EAE911-BAD8-47FB-A3DA-C9C12C0F7BA4}" destId="{96CA66B1-9C96-4020-83F9-16C140FF44AD}" srcOrd="0" destOrd="0" presId="urn:microsoft.com/office/officeart/2005/8/layout/orgChart1"/>
    <dgm:cxn modelId="{484C778C-60AC-4E6E-8187-CB54D8295762}" type="presOf" srcId="{4F71BF8D-D5B0-47DA-933F-4E60038B132C}" destId="{DEA25840-6467-46E3-836D-DAB1EE6B3BC5}" srcOrd="0" destOrd="0" presId="urn:microsoft.com/office/officeart/2005/8/layout/orgChart1"/>
    <dgm:cxn modelId="{610A988F-9906-46B2-ABF2-13D2A1157965}" srcId="{4C6B65DD-750B-47BC-8E8C-D2029FF0659B}" destId="{AD7D266E-56D7-46B3-8EDB-AFB312674CFA}" srcOrd="0" destOrd="0" parTransId="{52336BA8-D055-4407-BFD0-F2A1FF0BD4D6}" sibTransId="{91D27059-7195-4FDF-A41F-EE6717D4BDA1}"/>
    <dgm:cxn modelId="{5E417399-C676-4604-9969-033E1F074AA3}" srcId="{70A876D9-2431-41E5-B850-CD9F66DAC250}" destId="{ACF46945-D18A-4E2D-8ECA-721086EAB220}" srcOrd="0" destOrd="0" parTransId="{7A0D0D36-56BE-437D-AB62-C013ECF8A334}" sibTransId="{F1124984-76BF-4B4F-8F20-825676EC3232}"/>
    <dgm:cxn modelId="{CD5223A8-1904-493D-908F-C21F26FFDFB9}" type="presOf" srcId="{5822478A-9732-4A2C-BBFE-00DDA2735DBA}" destId="{80D34200-FAED-4899-8203-FC6C1BD82A39}" srcOrd="0" destOrd="0" presId="urn:microsoft.com/office/officeart/2005/8/layout/orgChart1"/>
    <dgm:cxn modelId="{407882B8-791A-4D88-8C0D-14376BDBF9DA}" srcId="{4EF08EA5-FF32-4D8E-A566-7B100D4543FD}" destId="{5822478A-9732-4A2C-BBFE-00DDA2735DBA}" srcOrd="0" destOrd="0" parTransId="{54EAE911-BAD8-47FB-A3DA-C9C12C0F7BA4}" sibTransId="{F9660D18-BEC2-4FB8-AAFA-9D5AC2602694}"/>
    <dgm:cxn modelId="{C02F13BF-BCB2-43CF-800F-D80FE47F72CC}" type="presOf" srcId="{58F0A8DA-B192-4332-A969-3C38A09362DA}" destId="{7C83B09B-9D31-4BB0-9AF9-9D3CBB63D73C}" srcOrd="0" destOrd="0" presId="urn:microsoft.com/office/officeart/2005/8/layout/orgChart1"/>
    <dgm:cxn modelId="{0BD0CEC3-43A8-4832-B4E3-6DE60AC6F036}" srcId="{AD7D266E-56D7-46B3-8EDB-AFB312674CFA}" destId="{4EF08EA5-FF32-4D8E-A566-7B100D4543FD}" srcOrd="3" destOrd="0" parTransId="{4FD8279C-F2FB-4CB1-9740-F5C86322A599}" sibTransId="{34717A82-F397-433E-BBF5-9EE2BA99AD00}"/>
    <dgm:cxn modelId="{0ADE77D3-AA04-44DF-BD15-DD475D34D875}" srcId="{AD7D266E-56D7-46B3-8EDB-AFB312674CFA}" destId="{4F71BF8D-D5B0-47DA-933F-4E60038B132C}" srcOrd="2" destOrd="0" parTransId="{6FA6D39D-F6EE-4309-A2EE-0D357F1B0193}" sibTransId="{9A8B9E73-2CDD-439E-8CDD-FBC44DEC3591}"/>
    <dgm:cxn modelId="{F4FC8CD5-F959-4AB1-AF4D-E49F0F64D072}" type="presOf" srcId="{4EF08EA5-FF32-4D8E-A566-7B100D4543FD}" destId="{008CBE1B-4992-4C54-BC01-449D321DF386}" srcOrd="0" destOrd="0" presId="urn:microsoft.com/office/officeart/2005/8/layout/orgChart1"/>
    <dgm:cxn modelId="{A217EEDD-1C6C-4995-8E2F-B1998F4DF1A1}" type="presOf" srcId="{CAEC0655-8B24-436E-970E-3A45B0AC8780}" destId="{28E34B57-8ACB-4090-8B4C-7F637AABBE2D}" srcOrd="0" destOrd="0" presId="urn:microsoft.com/office/officeart/2005/8/layout/orgChart1"/>
    <dgm:cxn modelId="{82325CEB-DAD0-43E0-AA66-DC3A65FEA17C}" type="presOf" srcId="{58F0A8DA-B192-4332-A969-3C38A09362DA}" destId="{F4DCFF08-CBBA-42EF-AB26-5AF2A4B8AC8A}" srcOrd="1" destOrd="0" presId="urn:microsoft.com/office/officeart/2005/8/layout/orgChart1"/>
    <dgm:cxn modelId="{4BB226EE-9518-4E0B-A9D7-3EA012EEE3C6}" type="presOf" srcId="{ACF46945-D18A-4E2D-8ECA-721086EAB220}" destId="{9FEC4A94-D8B4-4E10-81DA-1B63D2DA3191}" srcOrd="0" destOrd="0" presId="urn:microsoft.com/office/officeart/2005/8/layout/orgChart1"/>
    <dgm:cxn modelId="{4B7F1DF3-4B09-4C94-B7A6-C9590B7A8101}" type="presOf" srcId="{AD7D266E-56D7-46B3-8EDB-AFB312674CFA}" destId="{1BD0EEE7-D15D-4B6A-B54C-59DFB0E79E6E}" srcOrd="0" destOrd="0" presId="urn:microsoft.com/office/officeart/2005/8/layout/orgChart1"/>
    <dgm:cxn modelId="{6F46B249-EA23-4249-AB49-259AA90FA85A}" type="presParOf" srcId="{AC82D13B-6041-4B40-B327-47742E865F0B}" destId="{87F8A2E8-E133-4E97-9365-ABD9578869EB}" srcOrd="0" destOrd="0" presId="urn:microsoft.com/office/officeart/2005/8/layout/orgChart1"/>
    <dgm:cxn modelId="{8BD0F138-8FA5-4B9A-BAC6-335DF7BF14DF}" type="presParOf" srcId="{87F8A2E8-E133-4E97-9365-ABD9578869EB}" destId="{06BC231E-B9E2-474C-9D53-E011411C8615}" srcOrd="0" destOrd="0" presId="urn:microsoft.com/office/officeart/2005/8/layout/orgChart1"/>
    <dgm:cxn modelId="{9C2E3F52-A275-4406-A54B-AFB3D9E882DE}" type="presParOf" srcId="{06BC231E-B9E2-474C-9D53-E011411C8615}" destId="{1BD0EEE7-D15D-4B6A-B54C-59DFB0E79E6E}" srcOrd="0" destOrd="0" presId="urn:microsoft.com/office/officeart/2005/8/layout/orgChart1"/>
    <dgm:cxn modelId="{56719158-4254-4EF9-86E2-2B15D3A11BD1}" type="presParOf" srcId="{06BC231E-B9E2-474C-9D53-E011411C8615}" destId="{BD80E2B4-75CF-476E-9678-903AA6748428}" srcOrd="1" destOrd="0" presId="urn:microsoft.com/office/officeart/2005/8/layout/orgChart1"/>
    <dgm:cxn modelId="{F050A27A-FE40-4E77-9262-71802C49C15A}" type="presParOf" srcId="{87F8A2E8-E133-4E97-9365-ABD9578869EB}" destId="{3A2D24F6-EE3F-4284-8AD9-28E8469733B9}" srcOrd="1" destOrd="0" presId="urn:microsoft.com/office/officeart/2005/8/layout/orgChart1"/>
    <dgm:cxn modelId="{465E8849-FDF3-4A8F-AFD7-E5DA3157FDCD}" type="presParOf" srcId="{3A2D24F6-EE3F-4284-8AD9-28E8469733B9}" destId="{28E34B57-8ACB-4090-8B4C-7F637AABBE2D}" srcOrd="0" destOrd="0" presId="urn:microsoft.com/office/officeart/2005/8/layout/orgChart1"/>
    <dgm:cxn modelId="{6C5FDB7E-CBBF-42F3-AED6-01E2F374C584}" type="presParOf" srcId="{3A2D24F6-EE3F-4284-8AD9-28E8469733B9}" destId="{4645E05B-60B0-4CD2-B8FB-23E17992E58B}" srcOrd="1" destOrd="0" presId="urn:microsoft.com/office/officeart/2005/8/layout/orgChart1"/>
    <dgm:cxn modelId="{140A40B3-E066-42BE-9B7F-2021BD14B221}" type="presParOf" srcId="{4645E05B-60B0-4CD2-B8FB-23E17992E58B}" destId="{60180280-6AC3-4F2E-894F-B54E3F8CF92D}" srcOrd="0" destOrd="0" presId="urn:microsoft.com/office/officeart/2005/8/layout/orgChart1"/>
    <dgm:cxn modelId="{38C6BEC5-831E-4DEA-9968-48E9143A207D}" type="presParOf" srcId="{60180280-6AC3-4F2E-894F-B54E3F8CF92D}" destId="{A6025553-C130-4EBC-9112-CD5A44DB6752}" srcOrd="0" destOrd="0" presId="urn:microsoft.com/office/officeart/2005/8/layout/orgChart1"/>
    <dgm:cxn modelId="{7B4893A8-D6DA-47D0-AB22-08183ECFA38D}" type="presParOf" srcId="{60180280-6AC3-4F2E-894F-B54E3F8CF92D}" destId="{5D9EFCD0-D9B7-4287-BB71-43DC0B65F276}" srcOrd="1" destOrd="0" presId="urn:microsoft.com/office/officeart/2005/8/layout/orgChart1"/>
    <dgm:cxn modelId="{51AF8037-4890-4AB8-8C3D-42096D55FE86}" type="presParOf" srcId="{4645E05B-60B0-4CD2-B8FB-23E17992E58B}" destId="{AE48EA8C-2981-4443-9C5D-3D2F14FD2E8C}" srcOrd="1" destOrd="0" presId="urn:microsoft.com/office/officeart/2005/8/layout/orgChart1"/>
    <dgm:cxn modelId="{CA61FE24-FE78-451D-9308-BED97882CF41}" type="presParOf" srcId="{AE48EA8C-2981-4443-9C5D-3D2F14FD2E8C}" destId="{44BF4A87-B462-478A-8C8C-B53F375DBC2B}" srcOrd="0" destOrd="0" presId="urn:microsoft.com/office/officeart/2005/8/layout/orgChart1"/>
    <dgm:cxn modelId="{C2210318-D964-4B0C-854B-03473801992E}" type="presParOf" srcId="{AE48EA8C-2981-4443-9C5D-3D2F14FD2E8C}" destId="{01B664B8-355D-4737-8D12-454B64E081E3}" srcOrd="1" destOrd="0" presId="urn:microsoft.com/office/officeart/2005/8/layout/orgChart1"/>
    <dgm:cxn modelId="{7759226D-77A3-4DAB-906E-2AD618A481AC}" type="presParOf" srcId="{01B664B8-355D-4737-8D12-454B64E081E3}" destId="{ADDC1E3F-C4EB-4FB8-8B0E-FC6AA4B89502}" srcOrd="0" destOrd="0" presId="urn:microsoft.com/office/officeart/2005/8/layout/orgChart1"/>
    <dgm:cxn modelId="{AB5A2DFB-CA43-47BF-85CC-6DF60C6A5A26}" type="presParOf" srcId="{ADDC1E3F-C4EB-4FB8-8B0E-FC6AA4B89502}" destId="{9FEC4A94-D8B4-4E10-81DA-1B63D2DA3191}" srcOrd="0" destOrd="0" presId="urn:microsoft.com/office/officeart/2005/8/layout/orgChart1"/>
    <dgm:cxn modelId="{FC2367D7-AC86-4F9B-A545-25E3A1B29063}" type="presParOf" srcId="{ADDC1E3F-C4EB-4FB8-8B0E-FC6AA4B89502}" destId="{28116364-92C5-4D06-9190-49F5825D39E5}" srcOrd="1" destOrd="0" presId="urn:microsoft.com/office/officeart/2005/8/layout/orgChart1"/>
    <dgm:cxn modelId="{AAF0FB31-CCD0-41E9-ADA8-091D1034BC53}" type="presParOf" srcId="{01B664B8-355D-4737-8D12-454B64E081E3}" destId="{C41D1082-1CA2-4B86-AF17-F6AB6B0ABBF3}" srcOrd="1" destOrd="0" presId="urn:microsoft.com/office/officeart/2005/8/layout/orgChart1"/>
    <dgm:cxn modelId="{F30D2ACB-F7B3-4A50-A8F5-1C240D4A8022}" type="presParOf" srcId="{01B664B8-355D-4737-8D12-454B64E081E3}" destId="{8CFEAA83-4908-4640-ADB1-F7E5872BDEBC}" srcOrd="2" destOrd="0" presId="urn:microsoft.com/office/officeart/2005/8/layout/orgChart1"/>
    <dgm:cxn modelId="{765D84EE-30BC-4C45-B381-CD7C570C0679}" type="presParOf" srcId="{4645E05B-60B0-4CD2-B8FB-23E17992E58B}" destId="{EA532BCD-0FDB-47DB-975D-324D77AEDB2E}" srcOrd="2" destOrd="0" presId="urn:microsoft.com/office/officeart/2005/8/layout/orgChart1"/>
    <dgm:cxn modelId="{0672E62A-E83E-4FC4-AC38-D3AE9E42B405}" type="presParOf" srcId="{3A2D24F6-EE3F-4284-8AD9-28E8469733B9}" destId="{BD575E5E-8F22-459B-A134-23D6B2831B2F}" srcOrd="2" destOrd="0" presId="urn:microsoft.com/office/officeart/2005/8/layout/orgChart1"/>
    <dgm:cxn modelId="{52074AC6-A161-4F68-BFD0-699114316588}" type="presParOf" srcId="{3A2D24F6-EE3F-4284-8AD9-28E8469733B9}" destId="{259BEDA4-9906-4C57-9414-3096B0F36BAF}" srcOrd="3" destOrd="0" presId="urn:microsoft.com/office/officeart/2005/8/layout/orgChart1"/>
    <dgm:cxn modelId="{AC954CB3-21BC-465C-A92B-0D6A1FED46A4}" type="presParOf" srcId="{259BEDA4-9906-4C57-9414-3096B0F36BAF}" destId="{9F3F0BEE-42F3-4FDE-8A9F-D953752E424C}" srcOrd="0" destOrd="0" presId="urn:microsoft.com/office/officeart/2005/8/layout/orgChart1"/>
    <dgm:cxn modelId="{7028EE33-B525-461C-891A-3BCE3AA12C39}" type="presParOf" srcId="{9F3F0BEE-42F3-4FDE-8A9F-D953752E424C}" destId="{DEA25840-6467-46E3-836D-DAB1EE6B3BC5}" srcOrd="0" destOrd="0" presId="urn:microsoft.com/office/officeart/2005/8/layout/orgChart1"/>
    <dgm:cxn modelId="{B33A4EC3-1B22-42FB-96A0-3781EB28E70D}" type="presParOf" srcId="{9F3F0BEE-42F3-4FDE-8A9F-D953752E424C}" destId="{A8236768-FBA4-4A95-96DB-1AA9B28CF329}" srcOrd="1" destOrd="0" presId="urn:microsoft.com/office/officeart/2005/8/layout/orgChart1"/>
    <dgm:cxn modelId="{A25D8997-0798-4EB3-80FA-A88175D92954}" type="presParOf" srcId="{259BEDA4-9906-4C57-9414-3096B0F36BAF}" destId="{A17DDBB6-95FE-4DC6-988D-4F001E364110}" srcOrd="1" destOrd="0" presId="urn:microsoft.com/office/officeart/2005/8/layout/orgChart1"/>
    <dgm:cxn modelId="{FB7E601B-6ACE-4411-B5D8-22E75CEA9C73}" type="presParOf" srcId="{A17DDBB6-95FE-4DC6-988D-4F001E364110}" destId="{7715E002-5C87-4B3A-BE69-6082C33676F9}" srcOrd="0" destOrd="0" presId="urn:microsoft.com/office/officeart/2005/8/layout/orgChart1"/>
    <dgm:cxn modelId="{B00EC46A-90A4-473F-B6C0-14B20052AA17}" type="presParOf" srcId="{A17DDBB6-95FE-4DC6-988D-4F001E364110}" destId="{55D96B9F-143D-40B8-8205-249B1F2A0FD4}" srcOrd="1" destOrd="0" presId="urn:microsoft.com/office/officeart/2005/8/layout/orgChart1"/>
    <dgm:cxn modelId="{0E1E9A65-C142-47C9-BAED-286D7DB20053}" type="presParOf" srcId="{55D96B9F-143D-40B8-8205-249B1F2A0FD4}" destId="{C997B9A9-BD3D-44DE-B273-96ED6EF043D8}" srcOrd="0" destOrd="0" presId="urn:microsoft.com/office/officeart/2005/8/layout/orgChart1"/>
    <dgm:cxn modelId="{D475AB03-CFEE-42E6-9F9E-2511FAD53311}" type="presParOf" srcId="{C997B9A9-BD3D-44DE-B273-96ED6EF043D8}" destId="{7C37CC58-8A9D-41D1-AC4E-CF1464CA60BD}" srcOrd="0" destOrd="0" presId="urn:microsoft.com/office/officeart/2005/8/layout/orgChart1"/>
    <dgm:cxn modelId="{21C4B9E6-C347-4290-A56E-50B5F200A9F1}" type="presParOf" srcId="{C997B9A9-BD3D-44DE-B273-96ED6EF043D8}" destId="{BB8CDD4C-7326-4149-B112-FE3BF183FD77}" srcOrd="1" destOrd="0" presId="urn:microsoft.com/office/officeart/2005/8/layout/orgChart1"/>
    <dgm:cxn modelId="{A4E01230-2F71-41DF-A620-2111FE5D039B}" type="presParOf" srcId="{55D96B9F-143D-40B8-8205-249B1F2A0FD4}" destId="{3E45381E-DBE9-473B-9207-60F1A97704C1}" srcOrd="1" destOrd="0" presId="urn:microsoft.com/office/officeart/2005/8/layout/orgChart1"/>
    <dgm:cxn modelId="{F9E2F2CF-FFB5-40CB-970B-F51722379620}" type="presParOf" srcId="{55D96B9F-143D-40B8-8205-249B1F2A0FD4}" destId="{7F2399F9-510A-4325-A0E9-FFA4A4D8C477}" srcOrd="2" destOrd="0" presId="urn:microsoft.com/office/officeart/2005/8/layout/orgChart1"/>
    <dgm:cxn modelId="{F8BEE93E-1384-47E7-8F10-0A4AF0ED00D3}" type="presParOf" srcId="{259BEDA4-9906-4C57-9414-3096B0F36BAF}" destId="{20353F33-AD83-4269-AD59-E5E7ACB5A6B9}" srcOrd="2" destOrd="0" presId="urn:microsoft.com/office/officeart/2005/8/layout/orgChart1"/>
    <dgm:cxn modelId="{44245AE5-C137-400B-9142-5807A7551B85}" type="presParOf" srcId="{3A2D24F6-EE3F-4284-8AD9-28E8469733B9}" destId="{E9979DF5-6979-41D0-A19E-71A64ABB01A9}" srcOrd="4" destOrd="0" presId="urn:microsoft.com/office/officeart/2005/8/layout/orgChart1"/>
    <dgm:cxn modelId="{E4785DB8-30AD-4173-84B3-F8B4D1B3114C}" type="presParOf" srcId="{3A2D24F6-EE3F-4284-8AD9-28E8469733B9}" destId="{1183BB3C-D1E5-48F3-BA14-2DCF983AEA51}" srcOrd="5" destOrd="0" presId="urn:microsoft.com/office/officeart/2005/8/layout/orgChart1"/>
    <dgm:cxn modelId="{43085BDE-6A83-44D9-B5B4-F9170257576B}" type="presParOf" srcId="{1183BB3C-D1E5-48F3-BA14-2DCF983AEA51}" destId="{EEE7A870-DF1D-4D43-B393-27372D765835}" srcOrd="0" destOrd="0" presId="urn:microsoft.com/office/officeart/2005/8/layout/orgChart1"/>
    <dgm:cxn modelId="{FEA798B0-8EEC-4873-9F6B-A6977C231E31}" type="presParOf" srcId="{EEE7A870-DF1D-4D43-B393-27372D765835}" destId="{008CBE1B-4992-4C54-BC01-449D321DF386}" srcOrd="0" destOrd="0" presId="urn:microsoft.com/office/officeart/2005/8/layout/orgChart1"/>
    <dgm:cxn modelId="{95357C5D-6BE7-49FB-8A62-9AA77693C9BD}" type="presParOf" srcId="{EEE7A870-DF1D-4D43-B393-27372D765835}" destId="{68757174-8D24-427D-8200-9E8345A51F05}" srcOrd="1" destOrd="0" presId="urn:microsoft.com/office/officeart/2005/8/layout/orgChart1"/>
    <dgm:cxn modelId="{19105E13-6603-4077-A220-6D04593F2253}" type="presParOf" srcId="{1183BB3C-D1E5-48F3-BA14-2DCF983AEA51}" destId="{50D56378-C612-41EE-B82D-4E317B152B68}" srcOrd="1" destOrd="0" presId="urn:microsoft.com/office/officeart/2005/8/layout/orgChart1"/>
    <dgm:cxn modelId="{3DDA2D0A-6BE2-4830-A33F-93D2161F2C41}" type="presParOf" srcId="{50D56378-C612-41EE-B82D-4E317B152B68}" destId="{96CA66B1-9C96-4020-83F9-16C140FF44AD}" srcOrd="0" destOrd="0" presId="urn:microsoft.com/office/officeart/2005/8/layout/orgChart1"/>
    <dgm:cxn modelId="{594D97D9-EDCC-4312-BC92-28D2B4AA1E33}" type="presParOf" srcId="{50D56378-C612-41EE-B82D-4E317B152B68}" destId="{249540D2-0D35-4AD0-BC51-3ED8F1460E6E}" srcOrd="1" destOrd="0" presId="urn:microsoft.com/office/officeart/2005/8/layout/orgChart1"/>
    <dgm:cxn modelId="{4B36BC69-798A-4AED-B1CF-CADABB8163C9}" type="presParOf" srcId="{249540D2-0D35-4AD0-BC51-3ED8F1460E6E}" destId="{C552D263-0BD2-479F-8832-DF13781F9DD1}" srcOrd="0" destOrd="0" presId="urn:microsoft.com/office/officeart/2005/8/layout/orgChart1"/>
    <dgm:cxn modelId="{82F117CF-0AF5-4458-BE98-E28D88635674}" type="presParOf" srcId="{C552D263-0BD2-479F-8832-DF13781F9DD1}" destId="{80D34200-FAED-4899-8203-FC6C1BD82A39}" srcOrd="0" destOrd="0" presId="urn:microsoft.com/office/officeart/2005/8/layout/orgChart1"/>
    <dgm:cxn modelId="{598B3833-420F-4270-988E-3E65726E5F1C}" type="presParOf" srcId="{C552D263-0BD2-479F-8832-DF13781F9DD1}" destId="{A0F39317-6D07-420D-AD88-DA7CC2684789}" srcOrd="1" destOrd="0" presId="urn:microsoft.com/office/officeart/2005/8/layout/orgChart1"/>
    <dgm:cxn modelId="{7B782DEC-6E3F-4E3A-9911-87345D396A72}" type="presParOf" srcId="{249540D2-0D35-4AD0-BC51-3ED8F1460E6E}" destId="{B14226FC-2C17-4D76-BCBD-10A592AF2839}" srcOrd="1" destOrd="0" presId="urn:microsoft.com/office/officeart/2005/8/layout/orgChart1"/>
    <dgm:cxn modelId="{35FC18EF-FF86-4ED0-8F65-EB667EA96910}" type="presParOf" srcId="{249540D2-0D35-4AD0-BC51-3ED8F1460E6E}" destId="{F53E736F-5EE0-4F0E-A7CB-08CDEB111FB2}" srcOrd="2" destOrd="0" presId="urn:microsoft.com/office/officeart/2005/8/layout/orgChart1"/>
    <dgm:cxn modelId="{4327E083-7857-482D-B72E-C42D4550342E}" type="presParOf" srcId="{1183BB3C-D1E5-48F3-BA14-2DCF983AEA51}" destId="{B35E6D11-BC67-494D-BB69-593D160C641F}" srcOrd="2" destOrd="0" presId="urn:microsoft.com/office/officeart/2005/8/layout/orgChart1"/>
    <dgm:cxn modelId="{24639840-1533-47B6-8ED4-143196FA8D20}" type="presParOf" srcId="{87F8A2E8-E133-4E97-9365-ABD9578869EB}" destId="{74601881-EEF3-47B9-B585-9B620396D481}" srcOrd="2" destOrd="0" presId="urn:microsoft.com/office/officeart/2005/8/layout/orgChart1"/>
    <dgm:cxn modelId="{5A22E91C-5C01-4C60-972A-356D04C0AF1A}" type="presParOf" srcId="{74601881-EEF3-47B9-B585-9B620396D481}" destId="{ED02ECEA-2177-4BC4-900A-523B54B6D200}" srcOrd="0" destOrd="0" presId="urn:microsoft.com/office/officeart/2005/8/layout/orgChart1"/>
    <dgm:cxn modelId="{FD6E19F7-9E33-4554-8F37-E66000577BE1}" type="presParOf" srcId="{74601881-EEF3-47B9-B585-9B620396D481}" destId="{D3C293B0-E13C-4AE7-AE2E-B168C672FD94}" srcOrd="1" destOrd="0" presId="urn:microsoft.com/office/officeart/2005/8/layout/orgChart1"/>
    <dgm:cxn modelId="{17BB3E16-C1A7-4AB3-8726-9E031DEA698A}" type="presParOf" srcId="{D3C293B0-E13C-4AE7-AE2E-B168C672FD94}" destId="{C3FBA547-1E9D-4C47-B1B8-B610E746BB85}" srcOrd="0" destOrd="0" presId="urn:microsoft.com/office/officeart/2005/8/layout/orgChart1"/>
    <dgm:cxn modelId="{BBD23E97-8FC9-412B-864D-8F46CDC56F13}" type="presParOf" srcId="{C3FBA547-1E9D-4C47-B1B8-B610E746BB85}" destId="{7C83B09B-9D31-4BB0-9AF9-9D3CBB63D73C}" srcOrd="0" destOrd="0" presId="urn:microsoft.com/office/officeart/2005/8/layout/orgChart1"/>
    <dgm:cxn modelId="{CFAD4E93-2120-48AE-A382-717DD58BC393}" type="presParOf" srcId="{C3FBA547-1E9D-4C47-B1B8-B610E746BB85}" destId="{F4DCFF08-CBBA-42EF-AB26-5AF2A4B8AC8A}" srcOrd="1" destOrd="0" presId="urn:microsoft.com/office/officeart/2005/8/layout/orgChart1"/>
    <dgm:cxn modelId="{AE400F2E-45F4-40EE-906C-08E8B89EA579}" type="presParOf" srcId="{D3C293B0-E13C-4AE7-AE2E-B168C672FD94}" destId="{3223D677-55E1-40B3-AD50-8DD3C951972B}" srcOrd="1" destOrd="0" presId="urn:microsoft.com/office/officeart/2005/8/layout/orgChart1"/>
    <dgm:cxn modelId="{52365EF0-A605-49DD-B641-05533358E52B}" type="presParOf" srcId="{D3C293B0-E13C-4AE7-AE2E-B168C672FD94}" destId="{C16B67D8-B8D9-4BF9-82F7-F481CF05DD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6B65DD-750B-47BC-8E8C-D2029FF0659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D7D266E-56D7-46B3-8EDB-AFB312674CFA}">
      <dgm:prSet phldrT="[Text]"/>
      <dgm:spPr>
        <a:solidFill>
          <a:schemeClr val="bg2"/>
        </a:solidFill>
      </dgm:spPr>
      <dgm:t>
        <a:bodyPr/>
        <a:lstStyle/>
        <a:p>
          <a:r>
            <a:rPr lang="de-DE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Power </a:t>
          </a:r>
          <a:r>
            <a:rPr lang="de-DE" b="1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semiconductor</a:t>
          </a:r>
          <a:r>
            <a:rPr lang="de-DE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 switch</a:t>
          </a:r>
        </a:p>
      </dgm:t>
    </dgm:pt>
    <dgm:pt modelId="{52336BA8-D055-4407-BFD0-F2A1FF0BD4D6}" type="parTrans" cxnId="{610A988F-9906-46B2-ABF2-13D2A1157965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1D27059-7195-4FDF-A41F-EE6717D4BDA1}" type="sibTrans" cxnId="{610A988F-9906-46B2-ABF2-13D2A1157965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0A876D9-2431-41E5-B850-CD9F66DAC250}">
      <dgm:prSet phldrT="[Text]" custT="1"/>
      <dgm:spPr>
        <a:solidFill>
          <a:schemeClr val="bg2">
            <a:lumMod val="90000"/>
          </a:scheme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Single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quadrant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CAEC0655-8B24-436E-970E-3A45B0AC8780}" type="parTrans" cxnId="{55ECF267-505F-4BD7-AFFD-79866616AB5F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3E1B16A-A207-4F5D-99C5-D3267A9F6804}" type="sibTrans" cxnId="{55ECF267-505F-4BD7-AFFD-79866616AB5F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8F0A8DA-B192-4332-A969-3C38A09362DA}" type="asst">
      <dgm:prSet phldrT="[Text]"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de-DE" sz="1600" b="1" i="1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Based</a:t>
          </a:r>
          <a:r>
            <a:rPr lang="de-DE" sz="1600" b="1" i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 on </a:t>
          </a:r>
          <a:r>
            <a:rPr lang="de-DE" sz="1600" b="1" i="1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quadrant</a:t>
          </a:r>
          <a:r>
            <a:rPr lang="de-DE" sz="1600" b="1" i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 of </a:t>
          </a:r>
          <a:r>
            <a:rPr lang="de-DE" sz="1600" b="1" i="1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operation</a:t>
          </a:r>
          <a:endParaRPr lang="de-DE" sz="1600" b="1" i="1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98D15A8-9D02-46E1-94A1-09B3BA7EE361}" type="sibTrans" cxnId="{D6F54021-7367-4005-8B0B-52DD2982ABB2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8FDB888-D056-4C81-AC84-C456916FB677}" type="parTrans" cxnId="{D6F54021-7367-4005-8B0B-52DD2982ABB2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F71BF8D-D5B0-47DA-933F-4E60038B132C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Two</a:t>
          </a: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quadrant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6FA6D39D-F6EE-4309-A2EE-0D357F1B0193}" type="parTrans" cxnId="{0ADE77D3-AA04-44DF-BD15-DD475D34D875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A8B9E73-2CDD-439E-8CDD-FBC44DEC3591}" type="sibTrans" cxnId="{0ADE77D3-AA04-44DF-BD15-DD475D34D875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CF46945-D18A-4E2D-8ECA-721086EAB220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Diodes</a:t>
          </a:r>
          <a:endParaRPr lang="de-DE" sz="16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7A0D0D36-56BE-437D-AB62-C013ECF8A334}" type="parTrans" cxnId="{5E417399-C676-4604-9969-033E1F074AA3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1124984-76BF-4B4F-8F20-825676EC3232}" type="sibTrans" cxnId="{5E417399-C676-4604-9969-033E1F074AA3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EF08EA5-FF32-4D8E-A566-7B100D4543FD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Four</a:t>
          </a: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quadrant</a:t>
          </a:r>
          <a:endParaRPr lang="de-DE" sz="16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4FD8279C-F2FB-4CB1-9740-F5C86322A599}" type="parTrans" cxnId="{0BD0CEC3-43A8-4832-B4E3-6DE60AC6F036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4717A82-F397-433E-BBF5-9EE2BA99AD00}" type="sibTrans" cxnId="{0BD0CEC3-43A8-4832-B4E3-6DE60AC6F036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822478A-9732-4A2C-BBFE-00DDA2735DBA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Combination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of </a:t>
          </a: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switches</a:t>
          </a:r>
          <a:endParaRPr lang="de-DE" sz="16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54EAE911-BAD8-47FB-A3DA-C9C12C0F7BA4}" type="parTrans" cxnId="{407882B8-791A-4D88-8C0D-14376BDBF9DA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9660D18-BEC2-4FB8-AAFA-9D5AC2602694}" type="sibTrans" cxnId="{407882B8-791A-4D88-8C0D-14376BDBF9DA}">
      <dgm:prSet/>
      <dgm:spPr/>
      <dgm:t>
        <a:bodyPr/>
        <a:lstStyle/>
        <a:p>
          <a:endParaRPr lang="de-DE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1E3A255-98CC-434A-AEDA-25432BA46AFD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MOSFETs</a:t>
          </a:r>
        </a:p>
      </dgm:t>
    </dgm:pt>
    <dgm:pt modelId="{993F88C4-6136-4588-A289-AD589230B167}" type="parTrans" cxnId="{987A6774-01B0-4519-8173-CC0E5D834375}">
      <dgm:prSet/>
      <dgm:spPr/>
      <dgm:t>
        <a:bodyPr/>
        <a:lstStyle/>
        <a:p>
          <a:endParaRPr lang="de-DE"/>
        </a:p>
      </dgm:t>
    </dgm:pt>
    <dgm:pt modelId="{E634D799-4899-40B8-A598-26CABE8BCD98}" type="sibTrans" cxnId="{987A6774-01B0-4519-8173-CC0E5D834375}">
      <dgm:prSet/>
      <dgm:spPr/>
      <dgm:t>
        <a:bodyPr/>
        <a:lstStyle/>
        <a:p>
          <a:endParaRPr lang="de-DE"/>
        </a:p>
      </dgm:t>
    </dgm:pt>
    <dgm:pt modelId="{8CA8AC17-489A-473E-82EA-B9B9123BCCA9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Current</a:t>
          </a: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bidirectional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A1F122FD-DF83-400C-9D21-86841C2A03BF}" type="parTrans" cxnId="{EC66B9BD-50EF-4B79-BFD1-6A979DF1DB24}">
      <dgm:prSet/>
      <dgm:spPr/>
      <dgm:t>
        <a:bodyPr/>
        <a:lstStyle/>
        <a:p>
          <a:endParaRPr lang="de-DE"/>
        </a:p>
      </dgm:t>
    </dgm:pt>
    <dgm:pt modelId="{05A37E45-2D40-4F51-A455-BBEAE01FAF22}" type="sibTrans" cxnId="{EC66B9BD-50EF-4B79-BFD1-6A979DF1DB24}">
      <dgm:prSet/>
      <dgm:spPr/>
      <dgm:t>
        <a:bodyPr/>
        <a:lstStyle/>
        <a:p>
          <a:endParaRPr lang="de-DE"/>
        </a:p>
      </dgm:t>
    </dgm:pt>
    <dgm:pt modelId="{A6734021-05DC-47BC-B1B1-ABB4736063CC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Voltage</a:t>
          </a: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bidirectional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AB1D2360-D08B-4ACB-9440-E65AE323DB3F}" type="parTrans" cxnId="{84FE8B71-768D-484E-A4DC-B08118BBE03D}">
      <dgm:prSet/>
      <dgm:spPr/>
      <dgm:t>
        <a:bodyPr/>
        <a:lstStyle/>
        <a:p>
          <a:endParaRPr lang="de-DE"/>
        </a:p>
      </dgm:t>
    </dgm:pt>
    <dgm:pt modelId="{3EDF4537-1CB3-4489-9216-74059E6DAE4A}" type="sibTrans" cxnId="{84FE8B71-768D-484E-A4DC-B08118BBE03D}">
      <dgm:prSet/>
      <dgm:spPr/>
      <dgm:t>
        <a:bodyPr/>
        <a:lstStyle/>
        <a:p>
          <a:endParaRPr lang="de-DE"/>
        </a:p>
      </dgm:t>
    </dgm:pt>
    <dgm:pt modelId="{06417BE7-819D-48CB-B946-4ABEB89B6F69}">
      <dgm:prSet phldrT="[Text]" custT="1"/>
      <dgm:spPr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Transistor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with</a:t>
          </a: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series</a:t>
          </a: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diode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gm:t>
    </dgm:pt>
    <dgm:pt modelId="{8AC693E5-0B50-492C-9C71-BC44F9DA9584}" type="parTrans" cxnId="{0D5F670E-CACE-4E13-ACDD-8CB72DE2E778}">
      <dgm:prSet/>
      <dgm:spPr/>
      <dgm:t>
        <a:bodyPr/>
        <a:lstStyle/>
        <a:p>
          <a:endParaRPr lang="de-DE"/>
        </a:p>
      </dgm:t>
    </dgm:pt>
    <dgm:pt modelId="{00670495-23CC-453B-B8DD-5A648C9402A7}" type="sibTrans" cxnId="{0D5F670E-CACE-4E13-ACDD-8CB72DE2E778}">
      <dgm:prSet/>
      <dgm:spPr/>
      <dgm:t>
        <a:bodyPr/>
        <a:lstStyle/>
        <a:p>
          <a:endParaRPr lang="de-DE"/>
        </a:p>
      </dgm:t>
    </dgm:pt>
    <dgm:pt modelId="{AC82D13B-6041-4B40-B327-47742E865F0B}" type="pres">
      <dgm:prSet presAssocID="{4C6B65DD-750B-47BC-8E8C-D2029FF065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7F8A2E8-E133-4E97-9365-ABD9578869EB}" type="pres">
      <dgm:prSet presAssocID="{AD7D266E-56D7-46B3-8EDB-AFB312674CFA}" presName="hierRoot1" presStyleCnt="0">
        <dgm:presLayoutVars>
          <dgm:hierBranch val="init"/>
        </dgm:presLayoutVars>
      </dgm:prSet>
      <dgm:spPr/>
    </dgm:pt>
    <dgm:pt modelId="{06BC231E-B9E2-474C-9D53-E011411C8615}" type="pres">
      <dgm:prSet presAssocID="{AD7D266E-56D7-46B3-8EDB-AFB312674CFA}" presName="rootComposite1" presStyleCnt="0"/>
      <dgm:spPr/>
    </dgm:pt>
    <dgm:pt modelId="{1BD0EEE7-D15D-4B6A-B54C-59DFB0E79E6E}" type="pres">
      <dgm:prSet presAssocID="{AD7D266E-56D7-46B3-8EDB-AFB312674CFA}" presName="rootText1" presStyleLbl="node0" presStyleIdx="0" presStyleCnt="1" custScaleX="158334">
        <dgm:presLayoutVars>
          <dgm:chPref val="3"/>
        </dgm:presLayoutVars>
      </dgm:prSet>
      <dgm:spPr/>
    </dgm:pt>
    <dgm:pt modelId="{BD80E2B4-75CF-476E-9678-903AA6748428}" type="pres">
      <dgm:prSet presAssocID="{AD7D266E-56D7-46B3-8EDB-AFB312674CFA}" presName="rootConnector1" presStyleLbl="node1" presStyleIdx="0" presStyleCnt="0"/>
      <dgm:spPr/>
    </dgm:pt>
    <dgm:pt modelId="{3A2D24F6-EE3F-4284-8AD9-28E8469733B9}" type="pres">
      <dgm:prSet presAssocID="{AD7D266E-56D7-46B3-8EDB-AFB312674CFA}" presName="hierChild2" presStyleCnt="0"/>
      <dgm:spPr/>
    </dgm:pt>
    <dgm:pt modelId="{28E34B57-8ACB-4090-8B4C-7F637AABBE2D}" type="pres">
      <dgm:prSet presAssocID="{CAEC0655-8B24-436E-970E-3A45B0AC8780}" presName="Name37" presStyleLbl="parChTrans1D2" presStyleIdx="0" presStyleCnt="4"/>
      <dgm:spPr/>
    </dgm:pt>
    <dgm:pt modelId="{4645E05B-60B0-4CD2-B8FB-23E17992E58B}" type="pres">
      <dgm:prSet presAssocID="{70A876D9-2431-41E5-B850-CD9F66DAC250}" presName="hierRoot2" presStyleCnt="0">
        <dgm:presLayoutVars>
          <dgm:hierBranch val="init"/>
        </dgm:presLayoutVars>
      </dgm:prSet>
      <dgm:spPr/>
    </dgm:pt>
    <dgm:pt modelId="{60180280-6AC3-4F2E-894F-B54E3F8CF92D}" type="pres">
      <dgm:prSet presAssocID="{70A876D9-2431-41E5-B850-CD9F66DAC250}" presName="rootComposite" presStyleCnt="0"/>
      <dgm:spPr/>
    </dgm:pt>
    <dgm:pt modelId="{A6025553-C130-4EBC-9112-CD5A44DB6752}" type="pres">
      <dgm:prSet presAssocID="{70A876D9-2431-41E5-B850-CD9F66DAC250}" presName="rootText" presStyleLbl="node2" presStyleIdx="0" presStyleCnt="3">
        <dgm:presLayoutVars>
          <dgm:chPref val="3"/>
        </dgm:presLayoutVars>
      </dgm:prSet>
      <dgm:spPr>
        <a:xfrm>
          <a:off x="1087214" y="2303776"/>
          <a:ext cx="1622226" cy="811113"/>
        </a:xfrm>
        <a:prstGeom prst="rect">
          <a:avLst/>
        </a:prstGeom>
      </dgm:spPr>
    </dgm:pt>
    <dgm:pt modelId="{5D9EFCD0-D9B7-4287-BB71-43DC0B65F276}" type="pres">
      <dgm:prSet presAssocID="{70A876D9-2431-41E5-B850-CD9F66DAC250}" presName="rootConnector" presStyleLbl="node2" presStyleIdx="0" presStyleCnt="3"/>
      <dgm:spPr/>
    </dgm:pt>
    <dgm:pt modelId="{AE48EA8C-2981-4443-9C5D-3D2F14FD2E8C}" type="pres">
      <dgm:prSet presAssocID="{70A876D9-2431-41E5-B850-CD9F66DAC250}" presName="hierChild4" presStyleCnt="0"/>
      <dgm:spPr/>
    </dgm:pt>
    <dgm:pt modelId="{44BF4A87-B462-478A-8C8C-B53F375DBC2B}" type="pres">
      <dgm:prSet presAssocID="{7A0D0D36-56BE-437D-AB62-C013ECF8A334}" presName="Name37" presStyleLbl="parChTrans1D3" presStyleIdx="0" presStyleCnt="4"/>
      <dgm:spPr/>
    </dgm:pt>
    <dgm:pt modelId="{01B664B8-355D-4737-8D12-454B64E081E3}" type="pres">
      <dgm:prSet presAssocID="{ACF46945-D18A-4E2D-8ECA-721086EAB220}" presName="hierRoot2" presStyleCnt="0">
        <dgm:presLayoutVars>
          <dgm:hierBranch val="init"/>
        </dgm:presLayoutVars>
      </dgm:prSet>
      <dgm:spPr/>
    </dgm:pt>
    <dgm:pt modelId="{ADDC1E3F-C4EB-4FB8-8B0E-FC6AA4B89502}" type="pres">
      <dgm:prSet presAssocID="{ACF46945-D18A-4E2D-8ECA-721086EAB220}" presName="rootComposite" presStyleCnt="0"/>
      <dgm:spPr/>
    </dgm:pt>
    <dgm:pt modelId="{9FEC4A94-D8B4-4E10-81DA-1B63D2DA3191}" type="pres">
      <dgm:prSet presAssocID="{ACF46945-D18A-4E2D-8ECA-721086EAB220}" presName="rootText" presStyleLbl="node3" presStyleIdx="0" presStyleCnt="4">
        <dgm:presLayoutVars>
          <dgm:chPref val="3"/>
        </dgm:presLayoutVars>
      </dgm:prSet>
      <dgm:spPr>
        <a:xfrm>
          <a:off x="1492770" y="3455557"/>
          <a:ext cx="1622226" cy="811113"/>
        </a:xfrm>
        <a:prstGeom prst="rect">
          <a:avLst/>
        </a:prstGeom>
      </dgm:spPr>
    </dgm:pt>
    <dgm:pt modelId="{28116364-92C5-4D06-9190-49F5825D39E5}" type="pres">
      <dgm:prSet presAssocID="{ACF46945-D18A-4E2D-8ECA-721086EAB220}" presName="rootConnector" presStyleLbl="node3" presStyleIdx="0" presStyleCnt="4"/>
      <dgm:spPr/>
    </dgm:pt>
    <dgm:pt modelId="{C41D1082-1CA2-4B86-AF17-F6AB6B0ABBF3}" type="pres">
      <dgm:prSet presAssocID="{ACF46945-D18A-4E2D-8ECA-721086EAB220}" presName="hierChild4" presStyleCnt="0"/>
      <dgm:spPr/>
    </dgm:pt>
    <dgm:pt modelId="{8CFEAA83-4908-4640-ADB1-F7E5872BDEBC}" type="pres">
      <dgm:prSet presAssocID="{ACF46945-D18A-4E2D-8ECA-721086EAB220}" presName="hierChild5" presStyleCnt="0"/>
      <dgm:spPr/>
    </dgm:pt>
    <dgm:pt modelId="{EA532BCD-0FDB-47DB-975D-324D77AEDB2E}" type="pres">
      <dgm:prSet presAssocID="{70A876D9-2431-41E5-B850-CD9F66DAC250}" presName="hierChild5" presStyleCnt="0"/>
      <dgm:spPr/>
    </dgm:pt>
    <dgm:pt modelId="{BD575E5E-8F22-459B-A134-23D6B2831B2F}" type="pres">
      <dgm:prSet presAssocID="{6FA6D39D-F6EE-4309-A2EE-0D357F1B0193}" presName="Name37" presStyleLbl="parChTrans1D2" presStyleIdx="1" presStyleCnt="4"/>
      <dgm:spPr/>
    </dgm:pt>
    <dgm:pt modelId="{259BEDA4-9906-4C57-9414-3096B0F36BAF}" type="pres">
      <dgm:prSet presAssocID="{4F71BF8D-D5B0-47DA-933F-4E60038B132C}" presName="hierRoot2" presStyleCnt="0">
        <dgm:presLayoutVars>
          <dgm:hierBranch val="init"/>
        </dgm:presLayoutVars>
      </dgm:prSet>
      <dgm:spPr/>
    </dgm:pt>
    <dgm:pt modelId="{9F3F0BEE-42F3-4FDE-8A9F-D953752E424C}" type="pres">
      <dgm:prSet presAssocID="{4F71BF8D-D5B0-47DA-933F-4E60038B132C}" presName="rootComposite" presStyleCnt="0"/>
      <dgm:spPr/>
    </dgm:pt>
    <dgm:pt modelId="{DEA25840-6467-46E3-836D-DAB1EE6B3BC5}" type="pres">
      <dgm:prSet presAssocID="{4F71BF8D-D5B0-47DA-933F-4E60038B132C}" presName="rootText" presStyleLbl="node2" presStyleIdx="1" presStyleCnt="3">
        <dgm:presLayoutVars>
          <dgm:chPref val="3"/>
        </dgm:presLayoutVars>
      </dgm:prSet>
      <dgm:spPr/>
    </dgm:pt>
    <dgm:pt modelId="{A8236768-FBA4-4A95-96DB-1AA9B28CF329}" type="pres">
      <dgm:prSet presAssocID="{4F71BF8D-D5B0-47DA-933F-4E60038B132C}" presName="rootConnector" presStyleLbl="node2" presStyleIdx="1" presStyleCnt="3"/>
      <dgm:spPr/>
    </dgm:pt>
    <dgm:pt modelId="{A17DDBB6-95FE-4DC6-988D-4F001E364110}" type="pres">
      <dgm:prSet presAssocID="{4F71BF8D-D5B0-47DA-933F-4E60038B132C}" presName="hierChild4" presStyleCnt="0"/>
      <dgm:spPr/>
    </dgm:pt>
    <dgm:pt modelId="{91DC7E67-6B5A-4E01-A272-39D0D1B38D9D}" type="pres">
      <dgm:prSet presAssocID="{A1F122FD-DF83-400C-9D21-86841C2A03BF}" presName="Name37" presStyleLbl="parChTrans1D3" presStyleIdx="1" presStyleCnt="4"/>
      <dgm:spPr/>
    </dgm:pt>
    <dgm:pt modelId="{8669A285-F247-4275-9FED-5C971EA347BB}" type="pres">
      <dgm:prSet presAssocID="{8CA8AC17-489A-473E-82EA-B9B9123BCCA9}" presName="hierRoot2" presStyleCnt="0">
        <dgm:presLayoutVars>
          <dgm:hierBranch val="init"/>
        </dgm:presLayoutVars>
      </dgm:prSet>
      <dgm:spPr/>
    </dgm:pt>
    <dgm:pt modelId="{AF3FACF2-9569-443B-B800-AACB4B540598}" type="pres">
      <dgm:prSet presAssocID="{8CA8AC17-489A-473E-82EA-B9B9123BCCA9}" presName="rootComposite" presStyleCnt="0"/>
      <dgm:spPr/>
    </dgm:pt>
    <dgm:pt modelId="{30A1B496-A0D5-49D6-9236-58620C2B27C3}" type="pres">
      <dgm:prSet presAssocID="{8CA8AC17-489A-473E-82EA-B9B9123BCCA9}" presName="rootText" presStyleLbl="node3" presStyleIdx="1" presStyleCnt="4">
        <dgm:presLayoutVars>
          <dgm:chPref val="3"/>
        </dgm:presLayoutVars>
      </dgm:prSet>
      <dgm:spPr/>
    </dgm:pt>
    <dgm:pt modelId="{09B2F44C-9CD4-4947-9F42-8BC4672E002A}" type="pres">
      <dgm:prSet presAssocID="{8CA8AC17-489A-473E-82EA-B9B9123BCCA9}" presName="rootConnector" presStyleLbl="node3" presStyleIdx="1" presStyleCnt="4"/>
      <dgm:spPr/>
    </dgm:pt>
    <dgm:pt modelId="{54DDBE94-80B6-4370-BBCF-DB0436711ADC}" type="pres">
      <dgm:prSet presAssocID="{8CA8AC17-489A-473E-82EA-B9B9123BCCA9}" presName="hierChild4" presStyleCnt="0"/>
      <dgm:spPr/>
    </dgm:pt>
    <dgm:pt modelId="{7715E002-5C87-4B3A-BE69-6082C33676F9}" type="pres">
      <dgm:prSet presAssocID="{993F88C4-6136-4588-A289-AD589230B167}" presName="Name37" presStyleLbl="parChTrans1D4" presStyleIdx="0" presStyleCnt="2"/>
      <dgm:spPr/>
    </dgm:pt>
    <dgm:pt modelId="{55D96B9F-143D-40B8-8205-249B1F2A0FD4}" type="pres">
      <dgm:prSet presAssocID="{11E3A255-98CC-434A-AEDA-25432BA46AFD}" presName="hierRoot2" presStyleCnt="0">
        <dgm:presLayoutVars>
          <dgm:hierBranch val="init"/>
        </dgm:presLayoutVars>
      </dgm:prSet>
      <dgm:spPr/>
    </dgm:pt>
    <dgm:pt modelId="{C997B9A9-BD3D-44DE-B273-96ED6EF043D8}" type="pres">
      <dgm:prSet presAssocID="{11E3A255-98CC-434A-AEDA-25432BA46AFD}" presName="rootComposite" presStyleCnt="0"/>
      <dgm:spPr/>
    </dgm:pt>
    <dgm:pt modelId="{7C37CC58-8A9D-41D1-AC4E-CF1464CA60BD}" type="pres">
      <dgm:prSet presAssocID="{11E3A255-98CC-434A-AEDA-25432BA46AFD}" presName="rootText" presStyleLbl="node4" presStyleIdx="0" presStyleCnt="2">
        <dgm:presLayoutVars>
          <dgm:chPref val="3"/>
        </dgm:presLayoutVars>
      </dgm:prSet>
      <dgm:spPr/>
    </dgm:pt>
    <dgm:pt modelId="{BB8CDD4C-7326-4149-B112-FE3BF183FD77}" type="pres">
      <dgm:prSet presAssocID="{11E3A255-98CC-434A-AEDA-25432BA46AFD}" presName="rootConnector" presStyleLbl="node4" presStyleIdx="0" presStyleCnt="2"/>
      <dgm:spPr/>
    </dgm:pt>
    <dgm:pt modelId="{3E45381E-DBE9-473B-9207-60F1A97704C1}" type="pres">
      <dgm:prSet presAssocID="{11E3A255-98CC-434A-AEDA-25432BA46AFD}" presName="hierChild4" presStyleCnt="0"/>
      <dgm:spPr/>
    </dgm:pt>
    <dgm:pt modelId="{7F2399F9-510A-4325-A0E9-FFA4A4D8C477}" type="pres">
      <dgm:prSet presAssocID="{11E3A255-98CC-434A-AEDA-25432BA46AFD}" presName="hierChild5" presStyleCnt="0"/>
      <dgm:spPr/>
    </dgm:pt>
    <dgm:pt modelId="{E2A800C0-A07D-4E6B-976E-1BADE5F9442E}" type="pres">
      <dgm:prSet presAssocID="{8CA8AC17-489A-473E-82EA-B9B9123BCCA9}" presName="hierChild5" presStyleCnt="0"/>
      <dgm:spPr/>
    </dgm:pt>
    <dgm:pt modelId="{18CF53C9-35EC-416D-983A-FDA311937C25}" type="pres">
      <dgm:prSet presAssocID="{AB1D2360-D08B-4ACB-9440-E65AE323DB3F}" presName="Name37" presStyleLbl="parChTrans1D3" presStyleIdx="2" presStyleCnt="4"/>
      <dgm:spPr/>
    </dgm:pt>
    <dgm:pt modelId="{019AF5EA-3303-4A82-900C-A4A31CB9FAEE}" type="pres">
      <dgm:prSet presAssocID="{A6734021-05DC-47BC-B1B1-ABB4736063CC}" presName="hierRoot2" presStyleCnt="0">
        <dgm:presLayoutVars>
          <dgm:hierBranch val="init"/>
        </dgm:presLayoutVars>
      </dgm:prSet>
      <dgm:spPr/>
    </dgm:pt>
    <dgm:pt modelId="{4939D4C3-745F-492F-B1C9-24A22E88D7C1}" type="pres">
      <dgm:prSet presAssocID="{A6734021-05DC-47BC-B1B1-ABB4736063CC}" presName="rootComposite" presStyleCnt="0"/>
      <dgm:spPr/>
    </dgm:pt>
    <dgm:pt modelId="{7EFFCC31-3C59-4A42-8CDE-C36D16345A26}" type="pres">
      <dgm:prSet presAssocID="{A6734021-05DC-47BC-B1B1-ABB4736063CC}" presName="rootText" presStyleLbl="node3" presStyleIdx="2" presStyleCnt="4">
        <dgm:presLayoutVars>
          <dgm:chPref val="3"/>
        </dgm:presLayoutVars>
      </dgm:prSet>
      <dgm:spPr/>
    </dgm:pt>
    <dgm:pt modelId="{EC289D76-489A-4FD1-B31E-E9FE107633E9}" type="pres">
      <dgm:prSet presAssocID="{A6734021-05DC-47BC-B1B1-ABB4736063CC}" presName="rootConnector" presStyleLbl="node3" presStyleIdx="2" presStyleCnt="4"/>
      <dgm:spPr/>
    </dgm:pt>
    <dgm:pt modelId="{9A68D8C3-10EB-4026-AC38-64386186089D}" type="pres">
      <dgm:prSet presAssocID="{A6734021-05DC-47BC-B1B1-ABB4736063CC}" presName="hierChild4" presStyleCnt="0"/>
      <dgm:spPr/>
    </dgm:pt>
    <dgm:pt modelId="{746E6601-008E-4C44-8367-8D0280C0C742}" type="pres">
      <dgm:prSet presAssocID="{8AC693E5-0B50-492C-9C71-BC44F9DA9584}" presName="Name37" presStyleLbl="parChTrans1D4" presStyleIdx="1" presStyleCnt="2"/>
      <dgm:spPr/>
    </dgm:pt>
    <dgm:pt modelId="{2220ACC6-84EE-4261-8199-5F8B78B25A46}" type="pres">
      <dgm:prSet presAssocID="{06417BE7-819D-48CB-B946-4ABEB89B6F69}" presName="hierRoot2" presStyleCnt="0">
        <dgm:presLayoutVars>
          <dgm:hierBranch val="init"/>
        </dgm:presLayoutVars>
      </dgm:prSet>
      <dgm:spPr/>
    </dgm:pt>
    <dgm:pt modelId="{EA8545C6-AF5D-4AB3-BAB0-7F50D207808F}" type="pres">
      <dgm:prSet presAssocID="{06417BE7-819D-48CB-B946-4ABEB89B6F69}" presName="rootComposite" presStyleCnt="0"/>
      <dgm:spPr/>
    </dgm:pt>
    <dgm:pt modelId="{65F81CDA-5FDC-47DE-8388-B9AA69A1FC30}" type="pres">
      <dgm:prSet presAssocID="{06417BE7-819D-48CB-B946-4ABEB89B6F69}" presName="rootText" presStyleLbl="node4" presStyleIdx="1" presStyleCnt="2">
        <dgm:presLayoutVars>
          <dgm:chPref val="3"/>
        </dgm:presLayoutVars>
      </dgm:prSet>
      <dgm:spPr/>
    </dgm:pt>
    <dgm:pt modelId="{9BBF0229-77A1-4B66-8A2C-FCD6C8508593}" type="pres">
      <dgm:prSet presAssocID="{06417BE7-819D-48CB-B946-4ABEB89B6F69}" presName="rootConnector" presStyleLbl="node4" presStyleIdx="1" presStyleCnt="2"/>
      <dgm:spPr/>
    </dgm:pt>
    <dgm:pt modelId="{6773D193-24E7-47C5-AEEF-05D955A6F149}" type="pres">
      <dgm:prSet presAssocID="{06417BE7-819D-48CB-B946-4ABEB89B6F69}" presName="hierChild4" presStyleCnt="0"/>
      <dgm:spPr/>
    </dgm:pt>
    <dgm:pt modelId="{4B3B5B16-5B96-475B-B03F-C3A94365BCEF}" type="pres">
      <dgm:prSet presAssocID="{06417BE7-819D-48CB-B946-4ABEB89B6F69}" presName="hierChild5" presStyleCnt="0"/>
      <dgm:spPr/>
    </dgm:pt>
    <dgm:pt modelId="{F5EDE2EB-2D9D-475A-8671-965CB03D956A}" type="pres">
      <dgm:prSet presAssocID="{A6734021-05DC-47BC-B1B1-ABB4736063CC}" presName="hierChild5" presStyleCnt="0"/>
      <dgm:spPr/>
    </dgm:pt>
    <dgm:pt modelId="{20353F33-AD83-4269-AD59-E5E7ACB5A6B9}" type="pres">
      <dgm:prSet presAssocID="{4F71BF8D-D5B0-47DA-933F-4E60038B132C}" presName="hierChild5" presStyleCnt="0"/>
      <dgm:spPr/>
    </dgm:pt>
    <dgm:pt modelId="{E9979DF5-6979-41D0-A19E-71A64ABB01A9}" type="pres">
      <dgm:prSet presAssocID="{4FD8279C-F2FB-4CB1-9740-F5C86322A599}" presName="Name37" presStyleLbl="parChTrans1D2" presStyleIdx="2" presStyleCnt="4"/>
      <dgm:spPr/>
    </dgm:pt>
    <dgm:pt modelId="{1183BB3C-D1E5-48F3-BA14-2DCF983AEA51}" type="pres">
      <dgm:prSet presAssocID="{4EF08EA5-FF32-4D8E-A566-7B100D4543FD}" presName="hierRoot2" presStyleCnt="0">
        <dgm:presLayoutVars>
          <dgm:hierBranch val="init"/>
        </dgm:presLayoutVars>
      </dgm:prSet>
      <dgm:spPr/>
    </dgm:pt>
    <dgm:pt modelId="{EEE7A870-DF1D-4D43-B393-27372D765835}" type="pres">
      <dgm:prSet presAssocID="{4EF08EA5-FF32-4D8E-A566-7B100D4543FD}" presName="rootComposite" presStyleCnt="0"/>
      <dgm:spPr/>
    </dgm:pt>
    <dgm:pt modelId="{008CBE1B-4992-4C54-BC01-449D321DF386}" type="pres">
      <dgm:prSet presAssocID="{4EF08EA5-FF32-4D8E-A566-7B100D4543FD}" presName="rootText" presStyleLbl="node2" presStyleIdx="2" presStyleCnt="3">
        <dgm:presLayoutVars>
          <dgm:chPref val="3"/>
        </dgm:presLayoutVars>
      </dgm:prSet>
      <dgm:spPr/>
    </dgm:pt>
    <dgm:pt modelId="{68757174-8D24-427D-8200-9E8345A51F05}" type="pres">
      <dgm:prSet presAssocID="{4EF08EA5-FF32-4D8E-A566-7B100D4543FD}" presName="rootConnector" presStyleLbl="node2" presStyleIdx="2" presStyleCnt="3"/>
      <dgm:spPr/>
    </dgm:pt>
    <dgm:pt modelId="{50D56378-C612-41EE-B82D-4E317B152B68}" type="pres">
      <dgm:prSet presAssocID="{4EF08EA5-FF32-4D8E-A566-7B100D4543FD}" presName="hierChild4" presStyleCnt="0"/>
      <dgm:spPr/>
    </dgm:pt>
    <dgm:pt modelId="{96CA66B1-9C96-4020-83F9-16C140FF44AD}" type="pres">
      <dgm:prSet presAssocID="{54EAE911-BAD8-47FB-A3DA-C9C12C0F7BA4}" presName="Name37" presStyleLbl="parChTrans1D3" presStyleIdx="3" presStyleCnt="4"/>
      <dgm:spPr/>
    </dgm:pt>
    <dgm:pt modelId="{249540D2-0D35-4AD0-BC51-3ED8F1460E6E}" type="pres">
      <dgm:prSet presAssocID="{5822478A-9732-4A2C-BBFE-00DDA2735DBA}" presName="hierRoot2" presStyleCnt="0">
        <dgm:presLayoutVars>
          <dgm:hierBranch val="init"/>
        </dgm:presLayoutVars>
      </dgm:prSet>
      <dgm:spPr/>
    </dgm:pt>
    <dgm:pt modelId="{C552D263-0BD2-479F-8832-DF13781F9DD1}" type="pres">
      <dgm:prSet presAssocID="{5822478A-9732-4A2C-BBFE-00DDA2735DBA}" presName="rootComposite" presStyleCnt="0"/>
      <dgm:spPr/>
    </dgm:pt>
    <dgm:pt modelId="{80D34200-FAED-4899-8203-FC6C1BD82A39}" type="pres">
      <dgm:prSet presAssocID="{5822478A-9732-4A2C-BBFE-00DDA2735DBA}" presName="rootText" presStyleLbl="node3" presStyleIdx="3" presStyleCnt="4" custScaleX="113068">
        <dgm:presLayoutVars>
          <dgm:chPref val="3"/>
        </dgm:presLayoutVars>
      </dgm:prSet>
      <dgm:spPr>
        <a:xfrm>
          <a:off x="5418559" y="3455557"/>
          <a:ext cx="1622226" cy="811113"/>
        </a:xfrm>
        <a:prstGeom prst="rect">
          <a:avLst/>
        </a:prstGeom>
      </dgm:spPr>
    </dgm:pt>
    <dgm:pt modelId="{A0F39317-6D07-420D-AD88-DA7CC2684789}" type="pres">
      <dgm:prSet presAssocID="{5822478A-9732-4A2C-BBFE-00DDA2735DBA}" presName="rootConnector" presStyleLbl="node3" presStyleIdx="3" presStyleCnt="4"/>
      <dgm:spPr/>
    </dgm:pt>
    <dgm:pt modelId="{B14226FC-2C17-4D76-BCBD-10A592AF2839}" type="pres">
      <dgm:prSet presAssocID="{5822478A-9732-4A2C-BBFE-00DDA2735DBA}" presName="hierChild4" presStyleCnt="0"/>
      <dgm:spPr/>
    </dgm:pt>
    <dgm:pt modelId="{F53E736F-5EE0-4F0E-A7CB-08CDEB111FB2}" type="pres">
      <dgm:prSet presAssocID="{5822478A-9732-4A2C-BBFE-00DDA2735DBA}" presName="hierChild5" presStyleCnt="0"/>
      <dgm:spPr/>
    </dgm:pt>
    <dgm:pt modelId="{B35E6D11-BC67-494D-BB69-593D160C641F}" type="pres">
      <dgm:prSet presAssocID="{4EF08EA5-FF32-4D8E-A566-7B100D4543FD}" presName="hierChild5" presStyleCnt="0"/>
      <dgm:spPr/>
    </dgm:pt>
    <dgm:pt modelId="{74601881-EEF3-47B9-B585-9B620396D481}" type="pres">
      <dgm:prSet presAssocID="{AD7D266E-56D7-46B3-8EDB-AFB312674CFA}" presName="hierChild3" presStyleCnt="0"/>
      <dgm:spPr/>
    </dgm:pt>
    <dgm:pt modelId="{ED02ECEA-2177-4BC4-900A-523B54B6D200}" type="pres">
      <dgm:prSet presAssocID="{98FDB888-D056-4C81-AC84-C456916FB677}" presName="Name111" presStyleLbl="parChTrans1D2" presStyleIdx="3" presStyleCnt="4"/>
      <dgm:spPr/>
    </dgm:pt>
    <dgm:pt modelId="{D3C293B0-E13C-4AE7-AE2E-B168C672FD94}" type="pres">
      <dgm:prSet presAssocID="{58F0A8DA-B192-4332-A969-3C38A09362DA}" presName="hierRoot3" presStyleCnt="0">
        <dgm:presLayoutVars>
          <dgm:hierBranch val="init"/>
        </dgm:presLayoutVars>
      </dgm:prSet>
      <dgm:spPr/>
    </dgm:pt>
    <dgm:pt modelId="{C3FBA547-1E9D-4C47-B1B8-B610E746BB85}" type="pres">
      <dgm:prSet presAssocID="{58F0A8DA-B192-4332-A969-3C38A09362DA}" presName="rootComposite3" presStyleCnt="0"/>
      <dgm:spPr/>
    </dgm:pt>
    <dgm:pt modelId="{7C83B09B-9D31-4BB0-9AF9-9D3CBB63D73C}" type="pres">
      <dgm:prSet presAssocID="{58F0A8DA-B192-4332-A969-3C38A09362DA}" presName="rootText3" presStyleLbl="asst1" presStyleIdx="0" presStyleCnt="1">
        <dgm:presLayoutVars>
          <dgm:chPref val="3"/>
        </dgm:presLayoutVars>
      </dgm:prSet>
      <dgm:spPr/>
    </dgm:pt>
    <dgm:pt modelId="{F4DCFF08-CBBA-42EF-AB26-5AF2A4B8AC8A}" type="pres">
      <dgm:prSet presAssocID="{58F0A8DA-B192-4332-A969-3C38A09362DA}" presName="rootConnector3" presStyleLbl="asst1" presStyleIdx="0" presStyleCnt="1"/>
      <dgm:spPr/>
    </dgm:pt>
    <dgm:pt modelId="{3223D677-55E1-40B3-AD50-8DD3C951972B}" type="pres">
      <dgm:prSet presAssocID="{58F0A8DA-B192-4332-A969-3C38A09362DA}" presName="hierChild6" presStyleCnt="0"/>
      <dgm:spPr/>
    </dgm:pt>
    <dgm:pt modelId="{C16B67D8-B8D9-4BF9-82F7-F481CF05DDA0}" type="pres">
      <dgm:prSet presAssocID="{58F0A8DA-B192-4332-A969-3C38A09362DA}" presName="hierChild7" presStyleCnt="0"/>
      <dgm:spPr/>
    </dgm:pt>
  </dgm:ptLst>
  <dgm:cxnLst>
    <dgm:cxn modelId="{3E1B2000-AB42-41C7-935C-6478BA7834A1}" type="presOf" srcId="{98FDB888-D056-4C81-AC84-C456916FB677}" destId="{ED02ECEA-2177-4BC4-900A-523B54B6D200}" srcOrd="0" destOrd="0" presId="urn:microsoft.com/office/officeart/2005/8/layout/orgChart1"/>
    <dgm:cxn modelId="{1D462B01-D8A6-44BC-9EFC-67EE04B87FDF}" type="presOf" srcId="{70A876D9-2431-41E5-B850-CD9F66DAC250}" destId="{A6025553-C130-4EBC-9112-CD5A44DB6752}" srcOrd="0" destOrd="0" presId="urn:microsoft.com/office/officeart/2005/8/layout/orgChart1"/>
    <dgm:cxn modelId="{3286A002-E10B-44B3-9511-A606025BD94C}" type="presOf" srcId="{8CA8AC17-489A-473E-82EA-B9B9123BCCA9}" destId="{09B2F44C-9CD4-4947-9F42-8BC4672E002A}" srcOrd="1" destOrd="0" presId="urn:microsoft.com/office/officeart/2005/8/layout/orgChart1"/>
    <dgm:cxn modelId="{307E7F08-B34B-4D73-9AC2-E9C91D3D4435}" type="presOf" srcId="{ACF46945-D18A-4E2D-8ECA-721086EAB220}" destId="{28116364-92C5-4D06-9190-49F5825D39E5}" srcOrd="1" destOrd="0" presId="urn:microsoft.com/office/officeart/2005/8/layout/orgChart1"/>
    <dgm:cxn modelId="{5A5D9209-495D-4269-B7AE-4C7100289672}" type="presOf" srcId="{70A876D9-2431-41E5-B850-CD9F66DAC250}" destId="{5D9EFCD0-D9B7-4287-BB71-43DC0B65F276}" srcOrd="1" destOrd="0" presId="urn:microsoft.com/office/officeart/2005/8/layout/orgChart1"/>
    <dgm:cxn modelId="{0D5F670E-CACE-4E13-ACDD-8CB72DE2E778}" srcId="{A6734021-05DC-47BC-B1B1-ABB4736063CC}" destId="{06417BE7-819D-48CB-B946-4ABEB89B6F69}" srcOrd="0" destOrd="0" parTransId="{8AC693E5-0B50-492C-9C71-BC44F9DA9584}" sibTransId="{00670495-23CC-453B-B8DD-5A648C9402A7}"/>
    <dgm:cxn modelId="{7A13A719-6776-4F1B-B110-A8728731102C}" type="presOf" srcId="{AD7D266E-56D7-46B3-8EDB-AFB312674CFA}" destId="{BD80E2B4-75CF-476E-9678-903AA6748428}" srcOrd="1" destOrd="0" presId="urn:microsoft.com/office/officeart/2005/8/layout/orgChart1"/>
    <dgm:cxn modelId="{368AEE1D-FC2E-4586-BB76-FCF2274395A0}" type="presOf" srcId="{5822478A-9732-4A2C-BBFE-00DDA2735DBA}" destId="{A0F39317-6D07-420D-AD88-DA7CC2684789}" srcOrd="1" destOrd="0" presId="urn:microsoft.com/office/officeart/2005/8/layout/orgChart1"/>
    <dgm:cxn modelId="{C9AB561F-6005-41C1-9982-B8B285C33325}" type="presOf" srcId="{A1F122FD-DF83-400C-9D21-86841C2A03BF}" destId="{91DC7E67-6B5A-4E01-A272-39D0D1B38D9D}" srcOrd="0" destOrd="0" presId="urn:microsoft.com/office/officeart/2005/8/layout/orgChart1"/>
    <dgm:cxn modelId="{D6F54021-7367-4005-8B0B-52DD2982ABB2}" srcId="{AD7D266E-56D7-46B3-8EDB-AFB312674CFA}" destId="{58F0A8DA-B192-4332-A969-3C38A09362DA}" srcOrd="0" destOrd="0" parTransId="{98FDB888-D056-4C81-AC84-C456916FB677}" sibTransId="{298D15A8-9D02-46E1-94A1-09B3BA7EE361}"/>
    <dgm:cxn modelId="{2595682B-C1A6-4102-BDDD-3603D73314F5}" type="presOf" srcId="{8CA8AC17-489A-473E-82EA-B9B9123BCCA9}" destId="{30A1B496-A0D5-49D6-9236-58620C2B27C3}" srcOrd="0" destOrd="0" presId="urn:microsoft.com/office/officeart/2005/8/layout/orgChart1"/>
    <dgm:cxn modelId="{8D528A36-2A70-40F3-9541-9A779806AD8C}" type="presOf" srcId="{4EF08EA5-FF32-4D8E-A566-7B100D4543FD}" destId="{68757174-8D24-427D-8200-9E8345A51F05}" srcOrd="1" destOrd="0" presId="urn:microsoft.com/office/officeart/2005/8/layout/orgChart1"/>
    <dgm:cxn modelId="{71D3005C-406B-4688-8AA7-693C14C27A5C}" type="presOf" srcId="{06417BE7-819D-48CB-B946-4ABEB89B6F69}" destId="{65F81CDA-5FDC-47DE-8388-B9AA69A1FC30}" srcOrd="0" destOrd="0" presId="urn:microsoft.com/office/officeart/2005/8/layout/orgChart1"/>
    <dgm:cxn modelId="{C5813764-78B3-47CB-8514-2D2D955DAD34}" type="presOf" srcId="{6FA6D39D-F6EE-4309-A2EE-0D357F1B0193}" destId="{BD575E5E-8F22-459B-A134-23D6B2831B2F}" srcOrd="0" destOrd="0" presId="urn:microsoft.com/office/officeart/2005/8/layout/orgChart1"/>
    <dgm:cxn modelId="{82F43446-AE4F-448D-B766-DA6E56A6C07C}" type="presOf" srcId="{4FD8279C-F2FB-4CB1-9740-F5C86322A599}" destId="{E9979DF5-6979-41D0-A19E-71A64ABB01A9}" srcOrd="0" destOrd="0" presId="urn:microsoft.com/office/officeart/2005/8/layout/orgChart1"/>
    <dgm:cxn modelId="{55ECF267-505F-4BD7-AFFD-79866616AB5F}" srcId="{AD7D266E-56D7-46B3-8EDB-AFB312674CFA}" destId="{70A876D9-2431-41E5-B850-CD9F66DAC250}" srcOrd="1" destOrd="0" parTransId="{CAEC0655-8B24-436E-970E-3A45B0AC8780}" sibTransId="{F3E1B16A-A207-4F5D-99C5-D3267A9F6804}"/>
    <dgm:cxn modelId="{969EB250-FF39-49D7-A3F6-6F4A787E79DF}" type="presOf" srcId="{4F71BF8D-D5B0-47DA-933F-4E60038B132C}" destId="{A8236768-FBA4-4A95-96DB-1AA9B28CF329}" srcOrd="1" destOrd="0" presId="urn:microsoft.com/office/officeart/2005/8/layout/orgChart1"/>
    <dgm:cxn modelId="{A1374871-1CF5-47FC-916A-69045267B56D}" type="presOf" srcId="{A6734021-05DC-47BC-B1B1-ABB4736063CC}" destId="{7EFFCC31-3C59-4A42-8CDE-C36D16345A26}" srcOrd="0" destOrd="0" presId="urn:microsoft.com/office/officeart/2005/8/layout/orgChart1"/>
    <dgm:cxn modelId="{45555851-ABD1-4B63-ADB5-E1CDFB7A12E2}" type="presOf" srcId="{7A0D0D36-56BE-437D-AB62-C013ECF8A334}" destId="{44BF4A87-B462-478A-8C8C-B53F375DBC2B}" srcOrd="0" destOrd="0" presId="urn:microsoft.com/office/officeart/2005/8/layout/orgChart1"/>
    <dgm:cxn modelId="{84FE8B71-768D-484E-A4DC-B08118BBE03D}" srcId="{4F71BF8D-D5B0-47DA-933F-4E60038B132C}" destId="{A6734021-05DC-47BC-B1B1-ABB4736063CC}" srcOrd="1" destOrd="0" parTransId="{AB1D2360-D08B-4ACB-9440-E65AE323DB3F}" sibTransId="{3EDF4537-1CB3-4489-9216-74059E6DAE4A}"/>
    <dgm:cxn modelId="{987A6774-01B0-4519-8173-CC0E5D834375}" srcId="{8CA8AC17-489A-473E-82EA-B9B9123BCCA9}" destId="{11E3A255-98CC-434A-AEDA-25432BA46AFD}" srcOrd="0" destOrd="0" parTransId="{993F88C4-6136-4588-A289-AD589230B167}" sibTransId="{E634D799-4899-40B8-A598-26CABE8BCD98}"/>
    <dgm:cxn modelId="{0E1B8054-5CF5-4859-9564-307E9C59C042}" type="presOf" srcId="{4C6B65DD-750B-47BC-8E8C-D2029FF0659B}" destId="{AC82D13B-6041-4B40-B327-47742E865F0B}" srcOrd="0" destOrd="0" presId="urn:microsoft.com/office/officeart/2005/8/layout/orgChart1"/>
    <dgm:cxn modelId="{9B99E279-DA7B-4344-94DF-608BF2775102}" type="presOf" srcId="{11E3A255-98CC-434A-AEDA-25432BA46AFD}" destId="{7C37CC58-8A9D-41D1-AC4E-CF1464CA60BD}" srcOrd="0" destOrd="0" presId="urn:microsoft.com/office/officeart/2005/8/layout/orgChart1"/>
    <dgm:cxn modelId="{4CBDAE7C-56A7-4F15-B8B5-58D85EA3A618}" type="presOf" srcId="{A6734021-05DC-47BC-B1B1-ABB4736063CC}" destId="{EC289D76-489A-4FD1-B31E-E9FE107633E9}" srcOrd="1" destOrd="0" presId="urn:microsoft.com/office/officeart/2005/8/layout/orgChart1"/>
    <dgm:cxn modelId="{7728EF84-9A7D-4453-AB2F-84154452104A}" type="presOf" srcId="{54EAE911-BAD8-47FB-A3DA-C9C12C0F7BA4}" destId="{96CA66B1-9C96-4020-83F9-16C140FF44AD}" srcOrd="0" destOrd="0" presId="urn:microsoft.com/office/officeart/2005/8/layout/orgChart1"/>
    <dgm:cxn modelId="{3C3FA38B-C415-44C3-B147-A22F3A9796BE}" type="presOf" srcId="{06417BE7-819D-48CB-B946-4ABEB89B6F69}" destId="{9BBF0229-77A1-4B66-8A2C-FCD6C8508593}" srcOrd="1" destOrd="0" presId="urn:microsoft.com/office/officeart/2005/8/layout/orgChart1"/>
    <dgm:cxn modelId="{484C778C-60AC-4E6E-8187-CB54D8295762}" type="presOf" srcId="{4F71BF8D-D5B0-47DA-933F-4E60038B132C}" destId="{DEA25840-6467-46E3-836D-DAB1EE6B3BC5}" srcOrd="0" destOrd="0" presId="urn:microsoft.com/office/officeart/2005/8/layout/orgChart1"/>
    <dgm:cxn modelId="{610A988F-9906-46B2-ABF2-13D2A1157965}" srcId="{4C6B65DD-750B-47BC-8E8C-D2029FF0659B}" destId="{AD7D266E-56D7-46B3-8EDB-AFB312674CFA}" srcOrd="0" destOrd="0" parTransId="{52336BA8-D055-4407-BFD0-F2A1FF0BD4D6}" sibTransId="{91D27059-7195-4FDF-A41F-EE6717D4BDA1}"/>
    <dgm:cxn modelId="{5E417399-C676-4604-9969-033E1F074AA3}" srcId="{70A876D9-2431-41E5-B850-CD9F66DAC250}" destId="{ACF46945-D18A-4E2D-8ECA-721086EAB220}" srcOrd="0" destOrd="0" parTransId="{7A0D0D36-56BE-437D-AB62-C013ECF8A334}" sibTransId="{F1124984-76BF-4B4F-8F20-825676EC3232}"/>
    <dgm:cxn modelId="{CD5223A8-1904-493D-908F-C21F26FFDFB9}" type="presOf" srcId="{5822478A-9732-4A2C-BBFE-00DDA2735DBA}" destId="{80D34200-FAED-4899-8203-FC6C1BD82A39}" srcOrd="0" destOrd="0" presId="urn:microsoft.com/office/officeart/2005/8/layout/orgChart1"/>
    <dgm:cxn modelId="{407882B8-791A-4D88-8C0D-14376BDBF9DA}" srcId="{4EF08EA5-FF32-4D8E-A566-7B100D4543FD}" destId="{5822478A-9732-4A2C-BBFE-00DDA2735DBA}" srcOrd="0" destOrd="0" parTransId="{54EAE911-BAD8-47FB-A3DA-C9C12C0F7BA4}" sibTransId="{F9660D18-BEC2-4FB8-AAFA-9D5AC2602694}"/>
    <dgm:cxn modelId="{EC66B9BD-50EF-4B79-BFD1-6A979DF1DB24}" srcId="{4F71BF8D-D5B0-47DA-933F-4E60038B132C}" destId="{8CA8AC17-489A-473E-82EA-B9B9123BCCA9}" srcOrd="0" destOrd="0" parTransId="{A1F122FD-DF83-400C-9D21-86841C2A03BF}" sibTransId="{05A37E45-2D40-4F51-A455-BBEAE01FAF22}"/>
    <dgm:cxn modelId="{4D3259BE-C680-42F3-B47F-4F2A96E60CFD}" type="presOf" srcId="{AB1D2360-D08B-4ACB-9440-E65AE323DB3F}" destId="{18CF53C9-35EC-416D-983A-FDA311937C25}" srcOrd="0" destOrd="0" presId="urn:microsoft.com/office/officeart/2005/8/layout/orgChart1"/>
    <dgm:cxn modelId="{C02F13BF-BCB2-43CF-800F-D80FE47F72CC}" type="presOf" srcId="{58F0A8DA-B192-4332-A969-3C38A09362DA}" destId="{7C83B09B-9D31-4BB0-9AF9-9D3CBB63D73C}" srcOrd="0" destOrd="0" presId="urn:microsoft.com/office/officeart/2005/8/layout/orgChart1"/>
    <dgm:cxn modelId="{0BD0CEC3-43A8-4832-B4E3-6DE60AC6F036}" srcId="{AD7D266E-56D7-46B3-8EDB-AFB312674CFA}" destId="{4EF08EA5-FF32-4D8E-A566-7B100D4543FD}" srcOrd="3" destOrd="0" parTransId="{4FD8279C-F2FB-4CB1-9740-F5C86322A599}" sibTransId="{34717A82-F397-433E-BBF5-9EE2BA99AD00}"/>
    <dgm:cxn modelId="{F4CB66CD-95E7-48CF-B797-818836385A6C}" type="presOf" srcId="{11E3A255-98CC-434A-AEDA-25432BA46AFD}" destId="{BB8CDD4C-7326-4149-B112-FE3BF183FD77}" srcOrd="1" destOrd="0" presId="urn:microsoft.com/office/officeart/2005/8/layout/orgChart1"/>
    <dgm:cxn modelId="{44F695CF-BC5C-4FAA-AA29-AA6ED5881344}" type="presOf" srcId="{8AC693E5-0B50-492C-9C71-BC44F9DA9584}" destId="{746E6601-008E-4C44-8367-8D0280C0C742}" srcOrd="0" destOrd="0" presId="urn:microsoft.com/office/officeart/2005/8/layout/orgChart1"/>
    <dgm:cxn modelId="{0ADE77D3-AA04-44DF-BD15-DD475D34D875}" srcId="{AD7D266E-56D7-46B3-8EDB-AFB312674CFA}" destId="{4F71BF8D-D5B0-47DA-933F-4E60038B132C}" srcOrd="2" destOrd="0" parTransId="{6FA6D39D-F6EE-4309-A2EE-0D357F1B0193}" sibTransId="{9A8B9E73-2CDD-439E-8CDD-FBC44DEC3591}"/>
    <dgm:cxn modelId="{F4FC8CD5-F959-4AB1-AF4D-E49F0F64D072}" type="presOf" srcId="{4EF08EA5-FF32-4D8E-A566-7B100D4543FD}" destId="{008CBE1B-4992-4C54-BC01-449D321DF386}" srcOrd="0" destOrd="0" presId="urn:microsoft.com/office/officeart/2005/8/layout/orgChart1"/>
    <dgm:cxn modelId="{A217EEDD-1C6C-4995-8E2F-B1998F4DF1A1}" type="presOf" srcId="{CAEC0655-8B24-436E-970E-3A45B0AC8780}" destId="{28E34B57-8ACB-4090-8B4C-7F637AABBE2D}" srcOrd="0" destOrd="0" presId="urn:microsoft.com/office/officeart/2005/8/layout/orgChart1"/>
    <dgm:cxn modelId="{82325CEB-DAD0-43E0-AA66-DC3A65FEA17C}" type="presOf" srcId="{58F0A8DA-B192-4332-A969-3C38A09362DA}" destId="{F4DCFF08-CBBA-42EF-AB26-5AF2A4B8AC8A}" srcOrd="1" destOrd="0" presId="urn:microsoft.com/office/officeart/2005/8/layout/orgChart1"/>
    <dgm:cxn modelId="{4BB226EE-9518-4E0B-A9D7-3EA012EEE3C6}" type="presOf" srcId="{ACF46945-D18A-4E2D-8ECA-721086EAB220}" destId="{9FEC4A94-D8B4-4E10-81DA-1B63D2DA3191}" srcOrd="0" destOrd="0" presId="urn:microsoft.com/office/officeart/2005/8/layout/orgChart1"/>
    <dgm:cxn modelId="{4B7F1DF3-4B09-4C94-B7A6-C9590B7A8101}" type="presOf" srcId="{AD7D266E-56D7-46B3-8EDB-AFB312674CFA}" destId="{1BD0EEE7-D15D-4B6A-B54C-59DFB0E79E6E}" srcOrd="0" destOrd="0" presId="urn:microsoft.com/office/officeart/2005/8/layout/orgChart1"/>
    <dgm:cxn modelId="{3409CFFC-D065-452E-8186-FA9E4DA074AA}" type="presOf" srcId="{993F88C4-6136-4588-A289-AD589230B167}" destId="{7715E002-5C87-4B3A-BE69-6082C33676F9}" srcOrd="0" destOrd="0" presId="urn:microsoft.com/office/officeart/2005/8/layout/orgChart1"/>
    <dgm:cxn modelId="{6F46B249-EA23-4249-AB49-259AA90FA85A}" type="presParOf" srcId="{AC82D13B-6041-4B40-B327-47742E865F0B}" destId="{87F8A2E8-E133-4E97-9365-ABD9578869EB}" srcOrd="0" destOrd="0" presId="urn:microsoft.com/office/officeart/2005/8/layout/orgChart1"/>
    <dgm:cxn modelId="{8BD0F138-8FA5-4B9A-BAC6-335DF7BF14DF}" type="presParOf" srcId="{87F8A2E8-E133-4E97-9365-ABD9578869EB}" destId="{06BC231E-B9E2-474C-9D53-E011411C8615}" srcOrd="0" destOrd="0" presId="urn:microsoft.com/office/officeart/2005/8/layout/orgChart1"/>
    <dgm:cxn modelId="{9C2E3F52-A275-4406-A54B-AFB3D9E882DE}" type="presParOf" srcId="{06BC231E-B9E2-474C-9D53-E011411C8615}" destId="{1BD0EEE7-D15D-4B6A-B54C-59DFB0E79E6E}" srcOrd="0" destOrd="0" presId="urn:microsoft.com/office/officeart/2005/8/layout/orgChart1"/>
    <dgm:cxn modelId="{56719158-4254-4EF9-86E2-2B15D3A11BD1}" type="presParOf" srcId="{06BC231E-B9E2-474C-9D53-E011411C8615}" destId="{BD80E2B4-75CF-476E-9678-903AA6748428}" srcOrd="1" destOrd="0" presId="urn:microsoft.com/office/officeart/2005/8/layout/orgChart1"/>
    <dgm:cxn modelId="{F050A27A-FE40-4E77-9262-71802C49C15A}" type="presParOf" srcId="{87F8A2E8-E133-4E97-9365-ABD9578869EB}" destId="{3A2D24F6-EE3F-4284-8AD9-28E8469733B9}" srcOrd="1" destOrd="0" presId="urn:microsoft.com/office/officeart/2005/8/layout/orgChart1"/>
    <dgm:cxn modelId="{465E8849-FDF3-4A8F-AFD7-E5DA3157FDCD}" type="presParOf" srcId="{3A2D24F6-EE3F-4284-8AD9-28E8469733B9}" destId="{28E34B57-8ACB-4090-8B4C-7F637AABBE2D}" srcOrd="0" destOrd="0" presId="urn:microsoft.com/office/officeart/2005/8/layout/orgChart1"/>
    <dgm:cxn modelId="{6C5FDB7E-CBBF-42F3-AED6-01E2F374C584}" type="presParOf" srcId="{3A2D24F6-EE3F-4284-8AD9-28E8469733B9}" destId="{4645E05B-60B0-4CD2-B8FB-23E17992E58B}" srcOrd="1" destOrd="0" presId="urn:microsoft.com/office/officeart/2005/8/layout/orgChart1"/>
    <dgm:cxn modelId="{140A40B3-E066-42BE-9B7F-2021BD14B221}" type="presParOf" srcId="{4645E05B-60B0-4CD2-B8FB-23E17992E58B}" destId="{60180280-6AC3-4F2E-894F-B54E3F8CF92D}" srcOrd="0" destOrd="0" presId="urn:microsoft.com/office/officeart/2005/8/layout/orgChart1"/>
    <dgm:cxn modelId="{38C6BEC5-831E-4DEA-9968-48E9143A207D}" type="presParOf" srcId="{60180280-6AC3-4F2E-894F-B54E3F8CF92D}" destId="{A6025553-C130-4EBC-9112-CD5A44DB6752}" srcOrd="0" destOrd="0" presId="urn:microsoft.com/office/officeart/2005/8/layout/orgChart1"/>
    <dgm:cxn modelId="{7B4893A8-D6DA-47D0-AB22-08183ECFA38D}" type="presParOf" srcId="{60180280-6AC3-4F2E-894F-B54E3F8CF92D}" destId="{5D9EFCD0-D9B7-4287-BB71-43DC0B65F276}" srcOrd="1" destOrd="0" presId="urn:microsoft.com/office/officeart/2005/8/layout/orgChart1"/>
    <dgm:cxn modelId="{51AF8037-4890-4AB8-8C3D-42096D55FE86}" type="presParOf" srcId="{4645E05B-60B0-4CD2-B8FB-23E17992E58B}" destId="{AE48EA8C-2981-4443-9C5D-3D2F14FD2E8C}" srcOrd="1" destOrd="0" presId="urn:microsoft.com/office/officeart/2005/8/layout/orgChart1"/>
    <dgm:cxn modelId="{CA61FE24-FE78-451D-9308-BED97882CF41}" type="presParOf" srcId="{AE48EA8C-2981-4443-9C5D-3D2F14FD2E8C}" destId="{44BF4A87-B462-478A-8C8C-B53F375DBC2B}" srcOrd="0" destOrd="0" presId="urn:microsoft.com/office/officeart/2005/8/layout/orgChart1"/>
    <dgm:cxn modelId="{C2210318-D964-4B0C-854B-03473801992E}" type="presParOf" srcId="{AE48EA8C-2981-4443-9C5D-3D2F14FD2E8C}" destId="{01B664B8-355D-4737-8D12-454B64E081E3}" srcOrd="1" destOrd="0" presId="urn:microsoft.com/office/officeart/2005/8/layout/orgChart1"/>
    <dgm:cxn modelId="{7759226D-77A3-4DAB-906E-2AD618A481AC}" type="presParOf" srcId="{01B664B8-355D-4737-8D12-454B64E081E3}" destId="{ADDC1E3F-C4EB-4FB8-8B0E-FC6AA4B89502}" srcOrd="0" destOrd="0" presId="urn:microsoft.com/office/officeart/2005/8/layout/orgChart1"/>
    <dgm:cxn modelId="{AB5A2DFB-CA43-47BF-85CC-6DF60C6A5A26}" type="presParOf" srcId="{ADDC1E3F-C4EB-4FB8-8B0E-FC6AA4B89502}" destId="{9FEC4A94-D8B4-4E10-81DA-1B63D2DA3191}" srcOrd="0" destOrd="0" presId="urn:microsoft.com/office/officeart/2005/8/layout/orgChart1"/>
    <dgm:cxn modelId="{FC2367D7-AC86-4F9B-A545-25E3A1B29063}" type="presParOf" srcId="{ADDC1E3F-C4EB-4FB8-8B0E-FC6AA4B89502}" destId="{28116364-92C5-4D06-9190-49F5825D39E5}" srcOrd="1" destOrd="0" presId="urn:microsoft.com/office/officeart/2005/8/layout/orgChart1"/>
    <dgm:cxn modelId="{AAF0FB31-CCD0-41E9-ADA8-091D1034BC53}" type="presParOf" srcId="{01B664B8-355D-4737-8D12-454B64E081E3}" destId="{C41D1082-1CA2-4B86-AF17-F6AB6B0ABBF3}" srcOrd="1" destOrd="0" presId="urn:microsoft.com/office/officeart/2005/8/layout/orgChart1"/>
    <dgm:cxn modelId="{F30D2ACB-F7B3-4A50-A8F5-1C240D4A8022}" type="presParOf" srcId="{01B664B8-355D-4737-8D12-454B64E081E3}" destId="{8CFEAA83-4908-4640-ADB1-F7E5872BDEBC}" srcOrd="2" destOrd="0" presId="urn:microsoft.com/office/officeart/2005/8/layout/orgChart1"/>
    <dgm:cxn modelId="{765D84EE-30BC-4C45-B381-CD7C570C0679}" type="presParOf" srcId="{4645E05B-60B0-4CD2-B8FB-23E17992E58B}" destId="{EA532BCD-0FDB-47DB-975D-324D77AEDB2E}" srcOrd="2" destOrd="0" presId="urn:microsoft.com/office/officeart/2005/8/layout/orgChart1"/>
    <dgm:cxn modelId="{0672E62A-E83E-4FC4-AC38-D3AE9E42B405}" type="presParOf" srcId="{3A2D24F6-EE3F-4284-8AD9-28E8469733B9}" destId="{BD575E5E-8F22-459B-A134-23D6B2831B2F}" srcOrd="2" destOrd="0" presId="urn:microsoft.com/office/officeart/2005/8/layout/orgChart1"/>
    <dgm:cxn modelId="{52074AC6-A161-4F68-BFD0-699114316588}" type="presParOf" srcId="{3A2D24F6-EE3F-4284-8AD9-28E8469733B9}" destId="{259BEDA4-9906-4C57-9414-3096B0F36BAF}" srcOrd="3" destOrd="0" presId="urn:microsoft.com/office/officeart/2005/8/layout/orgChart1"/>
    <dgm:cxn modelId="{AC954CB3-21BC-465C-A92B-0D6A1FED46A4}" type="presParOf" srcId="{259BEDA4-9906-4C57-9414-3096B0F36BAF}" destId="{9F3F0BEE-42F3-4FDE-8A9F-D953752E424C}" srcOrd="0" destOrd="0" presId="urn:microsoft.com/office/officeart/2005/8/layout/orgChart1"/>
    <dgm:cxn modelId="{7028EE33-B525-461C-891A-3BCE3AA12C39}" type="presParOf" srcId="{9F3F0BEE-42F3-4FDE-8A9F-D953752E424C}" destId="{DEA25840-6467-46E3-836D-DAB1EE6B3BC5}" srcOrd="0" destOrd="0" presId="urn:microsoft.com/office/officeart/2005/8/layout/orgChart1"/>
    <dgm:cxn modelId="{B33A4EC3-1B22-42FB-96A0-3781EB28E70D}" type="presParOf" srcId="{9F3F0BEE-42F3-4FDE-8A9F-D953752E424C}" destId="{A8236768-FBA4-4A95-96DB-1AA9B28CF329}" srcOrd="1" destOrd="0" presId="urn:microsoft.com/office/officeart/2005/8/layout/orgChart1"/>
    <dgm:cxn modelId="{A25D8997-0798-4EB3-80FA-A88175D92954}" type="presParOf" srcId="{259BEDA4-9906-4C57-9414-3096B0F36BAF}" destId="{A17DDBB6-95FE-4DC6-988D-4F001E364110}" srcOrd="1" destOrd="0" presId="urn:microsoft.com/office/officeart/2005/8/layout/orgChart1"/>
    <dgm:cxn modelId="{167C848F-8F01-489A-A266-1FCA8802E066}" type="presParOf" srcId="{A17DDBB6-95FE-4DC6-988D-4F001E364110}" destId="{91DC7E67-6B5A-4E01-A272-39D0D1B38D9D}" srcOrd="0" destOrd="0" presId="urn:microsoft.com/office/officeart/2005/8/layout/orgChart1"/>
    <dgm:cxn modelId="{E1CEC7C2-A60B-480C-BDB1-4364441AC5DF}" type="presParOf" srcId="{A17DDBB6-95FE-4DC6-988D-4F001E364110}" destId="{8669A285-F247-4275-9FED-5C971EA347BB}" srcOrd="1" destOrd="0" presId="urn:microsoft.com/office/officeart/2005/8/layout/orgChart1"/>
    <dgm:cxn modelId="{36376893-B6AE-4FE8-9624-EE0C13CEF546}" type="presParOf" srcId="{8669A285-F247-4275-9FED-5C971EA347BB}" destId="{AF3FACF2-9569-443B-B800-AACB4B540598}" srcOrd="0" destOrd="0" presId="urn:microsoft.com/office/officeart/2005/8/layout/orgChart1"/>
    <dgm:cxn modelId="{B10B612A-DA07-4F0F-A3C4-4A6E6A6CA084}" type="presParOf" srcId="{AF3FACF2-9569-443B-B800-AACB4B540598}" destId="{30A1B496-A0D5-49D6-9236-58620C2B27C3}" srcOrd="0" destOrd="0" presId="urn:microsoft.com/office/officeart/2005/8/layout/orgChart1"/>
    <dgm:cxn modelId="{A4155767-BE77-4BEC-97A4-E3A5CDE03611}" type="presParOf" srcId="{AF3FACF2-9569-443B-B800-AACB4B540598}" destId="{09B2F44C-9CD4-4947-9F42-8BC4672E002A}" srcOrd="1" destOrd="0" presId="urn:microsoft.com/office/officeart/2005/8/layout/orgChart1"/>
    <dgm:cxn modelId="{DD7D2236-1A8D-43EA-A953-BEA87B83452F}" type="presParOf" srcId="{8669A285-F247-4275-9FED-5C971EA347BB}" destId="{54DDBE94-80B6-4370-BBCF-DB0436711ADC}" srcOrd="1" destOrd="0" presId="urn:microsoft.com/office/officeart/2005/8/layout/orgChart1"/>
    <dgm:cxn modelId="{0ADBA486-9395-47C1-961C-F4CE781C67FB}" type="presParOf" srcId="{54DDBE94-80B6-4370-BBCF-DB0436711ADC}" destId="{7715E002-5C87-4B3A-BE69-6082C33676F9}" srcOrd="0" destOrd="0" presId="urn:microsoft.com/office/officeart/2005/8/layout/orgChart1"/>
    <dgm:cxn modelId="{DCF05735-DB9F-4F77-9B54-8201F1068E5F}" type="presParOf" srcId="{54DDBE94-80B6-4370-BBCF-DB0436711ADC}" destId="{55D96B9F-143D-40B8-8205-249B1F2A0FD4}" srcOrd="1" destOrd="0" presId="urn:microsoft.com/office/officeart/2005/8/layout/orgChart1"/>
    <dgm:cxn modelId="{974803D4-11B8-4472-8EE7-5AB0EBB0E1C3}" type="presParOf" srcId="{55D96B9F-143D-40B8-8205-249B1F2A0FD4}" destId="{C997B9A9-BD3D-44DE-B273-96ED6EF043D8}" srcOrd="0" destOrd="0" presId="urn:microsoft.com/office/officeart/2005/8/layout/orgChart1"/>
    <dgm:cxn modelId="{E4F84823-CD1E-4EDF-90CD-BD66465FCFE0}" type="presParOf" srcId="{C997B9A9-BD3D-44DE-B273-96ED6EF043D8}" destId="{7C37CC58-8A9D-41D1-AC4E-CF1464CA60BD}" srcOrd="0" destOrd="0" presId="urn:microsoft.com/office/officeart/2005/8/layout/orgChart1"/>
    <dgm:cxn modelId="{9AF9D0C6-D36A-44A7-977D-18643DE936A3}" type="presParOf" srcId="{C997B9A9-BD3D-44DE-B273-96ED6EF043D8}" destId="{BB8CDD4C-7326-4149-B112-FE3BF183FD77}" srcOrd="1" destOrd="0" presId="urn:microsoft.com/office/officeart/2005/8/layout/orgChart1"/>
    <dgm:cxn modelId="{E22D392B-547A-48B7-A348-6FD0284C73E7}" type="presParOf" srcId="{55D96B9F-143D-40B8-8205-249B1F2A0FD4}" destId="{3E45381E-DBE9-473B-9207-60F1A97704C1}" srcOrd="1" destOrd="0" presId="urn:microsoft.com/office/officeart/2005/8/layout/orgChart1"/>
    <dgm:cxn modelId="{01EBFF12-2148-4271-B77A-006E7FB98812}" type="presParOf" srcId="{55D96B9F-143D-40B8-8205-249B1F2A0FD4}" destId="{7F2399F9-510A-4325-A0E9-FFA4A4D8C477}" srcOrd="2" destOrd="0" presId="urn:microsoft.com/office/officeart/2005/8/layout/orgChart1"/>
    <dgm:cxn modelId="{0E4233DF-9F82-4DB0-8C96-A99792DE185C}" type="presParOf" srcId="{8669A285-F247-4275-9FED-5C971EA347BB}" destId="{E2A800C0-A07D-4E6B-976E-1BADE5F9442E}" srcOrd="2" destOrd="0" presId="urn:microsoft.com/office/officeart/2005/8/layout/orgChart1"/>
    <dgm:cxn modelId="{7A58259C-787F-4242-B719-40905A03EB7B}" type="presParOf" srcId="{A17DDBB6-95FE-4DC6-988D-4F001E364110}" destId="{18CF53C9-35EC-416D-983A-FDA311937C25}" srcOrd="2" destOrd="0" presId="urn:microsoft.com/office/officeart/2005/8/layout/orgChart1"/>
    <dgm:cxn modelId="{AE8C1C2D-B02F-43D2-A175-A51FB90C32F7}" type="presParOf" srcId="{A17DDBB6-95FE-4DC6-988D-4F001E364110}" destId="{019AF5EA-3303-4A82-900C-A4A31CB9FAEE}" srcOrd="3" destOrd="0" presId="urn:microsoft.com/office/officeart/2005/8/layout/orgChart1"/>
    <dgm:cxn modelId="{710245B1-8759-4DDC-9966-C4A1688FE016}" type="presParOf" srcId="{019AF5EA-3303-4A82-900C-A4A31CB9FAEE}" destId="{4939D4C3-745F-492F-B1C9-24A22E88D7C1}" srcOrd="0" destOrd="0" presId="urn:microsoft.com/office/officeart/2005/8/layout/orgChart1"/>
    <dgm:cxn modelId="{14671DA3-36E2-41EE-BE30-616B2932F390}" type="presParOf" srcId="{4939D4C3-745F-492F-B1C9-24A22E88D7C1}" destId="{7EFFCC31-3C59-4A42-8CDE-C36D16345A26}" srcOrd="0" destOrd="0" presId="urn:microsoft.com/office/officeart/2005/8/layout/orgChart1"/>
    <dgm:cxn modelId="{C2AA2CA1-3F52-4577-9850-96B3AB1B5261}" type="presParOf" srcId="{4939D4C3-745F-492F-B1C9-24A22E88D7C1}" destId="{EC289D76-489A-4FD1-B31E-E9FE107633E9}" srcOrd="1" destOrd="0" presId="urn:microsoft.com/office/officeart/2005/8/layout/orgChart1"/>
    <dgm:cxn modelId="{7FEB6FAA-3CFB-4E3C-8E32-790BC3B3727E}" type="presParOf" srcId="{019AF5EA-3303-4A82-900C-A4A31CB9FAEE}" destId="{9A68D8C3-10EB-4026-AC38-64386186089D}" srcOrd="1" destOrd="0" presId="urn:microsoft.com/office/officeart/2005/8/layout/orgChart1"/>
    <dgm:cxn modelId="{64536EBA-DE45-40E7-9F72-7049FC87EF80}" type="presParOf" srcId="{9A68D8C3-10EB-4026-AC38-64386186089D}" destId="{746E6601-008E-4C44-8367-8D0280C0C742}" srcOrd="0" destOrd="0" presId="urn:microsoft.com/office/officeart/2005/8/layout/orgChart1"/>
    <dgm:cxn modelId="{42BC7B2A-9808-46E3-8A6F-83ACCEDE4394}" type="presParOf" srcId="{9A68D8C3-10EB-4026-AC38-64386186089D}" destId="{2220ACC6-84EE-4261-8199-5F8B78B25A46}" srcOrd="1" destOrd="0" presId="urn:microsoft.com/office/officeart/2005/8/layout/orgChart1"/>
    <dgm:cxn modelId="{658E8533-3BE3-44E0-879C-A3962AC2424D}" type="presParOf" srcId="{2220ACC6-84EE-4261-8199-5F8B78B25A46}" destId="{EA8545C6-AF5D-4AB3-BAB0-7F50D207808F}" srcOrd="0" destOrd="0" presId="urn:microsoft.com/office/officeart/2005/8/layout/orgChart1"/>
    <dgm:cxn modelId="{4A59C61A-9438-433B-9115-69A6794DC466}" type="presParOf" srcId="{EA8545C6-AF5D-4AB3-BAB0-7F50D207808F}" destId="{65F81CDA-5FDC-47DE-8388-B9AA69A1FC30}" srcOrd="0" destOrd="0" presId="urn:microsoft.com/office/officeart/2005/8/layout/orgChart1"/>
    <dgm:cxn modelId="{34F4E289-35E8-4370-B724-443A7C363A30}" type="presParOf" srcId="{EA8545C6-AF5D-4AB3-BAB0-7F50D207808F}" destId="{9BBF0229-77A1-4B66-8A2C-FCD6C8508593}" srcOrd="1" destOrd="0" presId="urn:microsoft.com/office/officeart/2005/8/layout/orgChart1"/>
    <dgm:cxn modelId="{6472867A-7511-4701-90DF-6029D84E22A4}" type="presParOf" srcId="{2220ACC6-84EE-4261-8199-5F8B78B25A46}" destId="{6773D193-24E7-47C5-AEEF-05D955A6F149}" srcOrd="1" destOrd="0" presId="urn:microsoft.com/office/officeart/2005/8/layout/orgChart1"/>
    <dgm:cxn modelId="{FB7F6BE3-82C4-4BEB-B22E-F9B51EEE6108}" type="presParOf" srcId="{2220ACC6-84EE-4261-8199-5F8B78B25A46}" destId="{4B3B5B16-5B96-475B-B03F-C3A94365BCEF}" srcOrd="2" destOrd="0" presId="urn:microsoft.com/office/officeart/2005/8/layout/orgChart1"/>
    <dgm:cxn modelId="{BEAA28CE-174D-44C9-834C-6F9E1FE011E3}" type="presParOf" srcId="{019AF5EA-3303-4A82-900C-A4A31CB9FAEE}" destId="{F5EDE2EB-2D9D-475A-8671-965CB03D956A}" srcOrd="2" destOrd="0" presId="urn:microsoft.com/office/officeart/2005/8/layout/orgChart1"/>
    <dgm:cxn modelId="{F8BEE93E-1384-47E7-8F10-0A4AF0ED00D3}" type="presParOf" srcId="{259BEDA4-9906-4C57-9414-3096B0F36BAF}" destId="{20353F33-AD83-4269-AD59-E5E7ACB5A6B9}" srcOrd="2" destOrd="0" presId="urn:microsoft.com/office/officeart/2005/8/layout/orgChart1"/>
    <dgm:cxn modelId="{44245AE5-C137-400B-9142-5807A7551B85}" type="presParOf" srcId="{3A2D24F6-EE3F-4284-8AD9-28E8469733B9}" destId="{E9979DF5-6979-41D0-A19E-71A64ABB01A9}" srcOrd="4" destOrd="0" presId="urn:microsoft.com/office/officeart/2005/8/layout/orgChart1"/>
    <dgm:cxn modelId="{E4785DB8-30AD-4173-84B3-F8B4D1B3114C}" type="presParOf" srcId="{3A2D24F6-EE3F-4284-8AD9-28E8469733B9}" destId="{1183BB3C-D1E5-48F3-BA14-2DCF983AEA51}" srcOrd="5" destOrd="0" presId="urn:microsoft.com/office/officeart/2005/8/layout/orgChart1"/>
    <dgm:cxn modelId="{43085BDE-6A83-44D9-B5B4-F9170257576B}" type="presParOf" srcId="{1183BB3C-D1E5-48F3-BA14-2DCF983AEA51}" destId="{EEE7A870-DF1D-4D43-B393-27372D765835}" srcOrd="0" destOrd="0" presId="urn:microsoft.com/office/officeart/2005/8/layout/orgChart1"/>
    <dgm:cxn modelId="{FEA798B0-8EEC-4873-9F6B-A6977C231E31}" type="presParOf" srcId="{EEE7A870-DF1D-4D43-B393-27372D765835}" destId="{008CBE1B-4992-4C54-BC01-449D321DF386}" srcOrd="0" destOrd="0" presId="urn:microsoft.com/office/officeart/2005/8/layout/orgChart1"/>
    <dgm:cxn modelId="{95357C5D-6BE7-49FB-8A62-9AA77693C9BD}" type="presParOf" srcId="{EEE7A870-DF1D-4D43-B393-27372D765835}" destId="{68757174-8D24-427D-8200-9E8345A51F05}" srcOrd="1" destOrd="0" presId="urn:microsoft.com/office/officeart/2005/8/layout/orgChart1"/>
    <dgm:cxn modelId="{19105E13-6603-4077-A220-6D04593F2253}" type="presParOf" srcId="{1183BB3C-D1E5-48F3-BA14-2DCF983AEA51}" destId="{50D56378-C612-41EE-B82D-4E317B152B68}" srcOrd="1" destOrd="0" presId="urn:microsoft.com/office/officeart/2005/8/layout/orgChart1"/>
    <dgm:cxn modelId="{3DDA2D0A-6BE2-4830-A33F-93D2161F2C41}" type="presParOf" srcId="{50D56378-C612-41EE-B82D-4E317B152B68}" destId="{96CA66B1-9C96-4020-83F9-16C140FF44AD}" srcOrd="0" destOrd="0" presId="urn:microsoft.com/office/officeart/2005/8/layout/orgChart1"/>
    <dgm:cxn modelId="{594D97D9-EDCC-4312-BC92-28D2B4AA1E33}" type="presParOf" srcId="{50D56378-C612-41EE-B82D-4E317B152B68}" destId="{249540D2-0D35-4AD0-BC51-3ED8F1460E6E}" srcOrd="1" destOrd="0" presId="urn:microsoft.com/office/officeart/2005/8/layout/orgChart1"/>
    <dgm:cxn modelId="{4B36BC69-798A-4AED-B1CF-CADABB8163C9}" type="presParOf" srcId="{249540D2-0D35-4AD0-BC51-3ED8F1460E6E}" destId="{C552D263-0BD2-479F-8832-DF13781F9DD1}" srcOrd="0" destOrd="0" presId="urn:microsoft.com/office/officeart/2005/8/layout/orgChart1"/>
    <dgm:cxn modelId="{82F117CF-0AF5-4458-BE98-E28D88635674}" type="presParOf" srcId="{C552D263-0BD2-479F-8832-DF13781F9DD1}" destId="{80D34200-FAED-4899-8203-FC6C1BD82A39}" srcOrd="0" destOrd="0" presId="urn:microsoft.com/office/officeart/2005/8/layout/orgChart1"/>
    <dgm:cxn modelId="{598B3833-420F-4270-988E-3E65726E5F1C}" type="presParOf" srcId="{C552D263-0BD2-479F-8832-DF13781F9DD1}" destId="{A0F39317-6D07-420D-AD88-DA7CC2684789}" srcOrd="1" destOrd="0" presId="urn:microsoft.com/office/officeart/2005/8/layout/orgChart1"/>
    <dgm:cxn modelId="{7B782DEC-6E3F-4E3A-9911-87345D396A72}" type="presParOf" srcId="{249540D2-0D35-4AD0-BC51-3ED8F1460E6E}" destId="{B14226FC-2C17-4D76-BCBD-10A592AF2839}" srcOrd="1" destOrd="0" presId="urn:microsoft.com/office/officeart/2005/8/layout/orgChart1"/>
    <dgm:cxn modelId="{35FC18EF-FF86-4ED0-8F65-EB667EA96910}" type="presParOf" srcId="{249540D2-0D35-4AD0-BC51-3ED8F1460E6E}" destId="{F53E736F-5EE0-4F0E-A7CB-08CDEB111FB2}" srcOrd="2" destOrd="0" presId="urn:microsoft.com/office/officeart/2005/8/layout/orgChart1"/>
    <dgm:cxn modelId="{4327E083-7857-482D-B72E-C42D4550342E}" type="presParOf" srcId="{1183BB3C-D1E5-48F3-BA14-2DCF983AEA51}" destId="{B35E6D11-BC67-494D-BB69-593D160C641F}" srcOrd="2" destOrd="0" presId="urn:microsoft.com/office/officeart/2005/8/layout/orgChart1"/>
    <dgm:cxn modelId="{24639840-1533-47B6-8ED4-143196FA8D20}" type="presParOf" srcId="{87F8A2E8-E133-4E97-9365-ABD9578869EB}" destId="{74601881-EEF3-47B9-B585-9B620396D481}" srcOrd="2" destOrd="0" presId="urn:microsoft.com/office/officeart/2005/8/layout/orgChart1"/>
    <dgm:cxn modelId="{5A22E91C-5C01-4C60-972A-356D04C0AF1A}" type="presParOf" srcId="{74601881-EEF3-47B9-B585-9B620396D481}" destId="{ED02ECEA-2177-4BC4-900A-523B54B6D200}" srcOrd="0" destOrd="0" presId="urn:microsoft.com/office/officeart/2005/8/layout/orgChart1"/>
    <dgm:cxn modelId="{FD6E19F7-9E33-4554-8F37-E66000577BE1}" type="presParOf" srcId="{74601881-EEF3-47B9-B585-9B620396D481}" destId="{D3C293B0-E13C-4AE7-AE2E-B168C672FD94}" srcOrd="1" destOrd="0" presId="urn:microsoft.com/office/officeart/2005/8/layout/orgChart1"/>
    <dgm:cxn modelId="{17BB3E16-C1A7-4AB3-8726-9E031DEA698A}" type="presParOf" srcId="{D3C293B0-E13C-4AE7-AE2E-B168C672FD94}" destId="{C3FBA547-1E9D-4C47-B1B8-B610E746BB85}" srcOrd="0" destOrd="0" presId="urn:microsoft.com/office/officeart/2005/8/layout/orgChart1"/>
    <dgm:cxn modelId="{BBD23E97-8FC9-412B-864D-8F46CDC56F13}" type="presParOf" srcId="{C3FBA547-1E9D-4C47-B1B8-B610E746BB85}" destId="{7C83B09B-9D31-4BB0-9AF9-9D3CBB63D73C}" srcOrd="0" destOrd="0" presId="urn:microsoft.com/office/officeart/2005/8/layout/orgChart1"/>
    <dgm:cxn modelId="{CFAD4E93-2120-48AE-A382-717DD58BC393}" type="presParOf" srcId="{C3FBA547-1E9D-4C47-B1B8-B610E746BB85}" destId="{F4DCFF08-CBBA-42EF-AB26-5AF2A4B8AC8A}" srcOrd="1" destOrd="0" presId="urn:microsoft.com/office/officeart/2005/8/layout/orgChart1"/>
    <dgm:cxn modelId="{AE400F2E-45F4-40EE-906C-08E8B89EA579}" type="presParOf" srcId="{D3C293B0-E13C-4AE7-AE2E-B168C672FD94}" destId="{3223D677-55E1-40B3-AD50-8DD3C951972B}" srcOrd="1" destOrd="0" presId="urn:microsoft.com/office/officeart/2005/8/layout/orgChart1"/>
    <dgm:cxn modelId="{52365EF0-A605-49DD-B641-05533358E52B}" type="presParOf" srcId="{D3C293B0-E13C-4AE7-AE2E-B168C672FD94}" destId="{C16B67D8-B8D9-4BF9-82F7-F481CF05DD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2ECEA-2177-4BC4-900A-523B54B6D200}">
      <dsp:nvSpPr>
        <dsp:cNvPr id="0" name=""/>
        <dsp:cNvSpPr/>
      </dsp:nvSpPr>
      <dsp:spPr>
        <a:xfrm>
          <a:off x="3223039" y="804653"/>
          <a:ext cx="168438" cy="737921"/>
        </a:xfrm>
        <a:custGeom>
          <a:avLst/>
          <a:gdLst/>
          <a:ahLst/>
          <a:cxnLst/>
          <a:rect l="0" t="0" r="0" b="0"/>
          <a:pathLst>
            <a:path>
              <a:moveTo>
                <a:pt x="168438" y="0"/>
              </a:moveTo>
              <a:lnTo>
                <a:pt x="168438" y="737921"/>
              </a:lnTo>
              <a:lnTo>
                <a:pt x="0" y="73792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C4C4B-7E93-4999-AB9E-CC1D747C062E}">
      <dsp:nvSpPr>
        <dsp:cNvPr id="0" name=""/>
        <dsp:cNvSpPr/>
      </dsp:nvSpPr>
      <dsp:spPr>
        <a:xfrm>
          <a:off x="4690861" y="3082585"/>
          <a:ext cx="240626" cy="1876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887"/>
              </a:lnTo>
              <a:lnTo>
                <a:pt x="240626" y="187688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A66B1-9C96-4020-83F9-16C140FF44AD}">
      <dsp:nvSpPr>
        <dsp:cNvPr id="0" name=""/>
        <dsp:cNvSpPr/>
      </dsp:nvSpPr>
      <dsp:spPr>
        <a:xfrm>
          <a:off x="4690861" y="3082585"/>
          <a:ext cx="240626" cy="737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921"/>
              </a:lnTo>
              <a:lnTo>
                <a:pt x="240626" y="73792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5DDBA-2675-4C22-B310-41E8F09483B1}">
      <dsp:nvSpPr>
        <dsp:cNvPr id="0" name=""/>
        <dsp:cNvSpPr/>
      </dsp:nvSpPr>
      <dsp:spPr>
        <a:xfrm>
          <a:off x="3391478" y="804653"/>
          <a:ext cx="1941054" cy="1475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404"/>
              </a:lnTo>
              <a:lnTo>
                <a:pt x="1941054" y="1307404"/>
              </a:lnTo>
              <a:lnTo>
                <a:pt x="1941054" y="14758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953A2-4CB1-4707-A227-70D46BA50728}">
      <dsp:nvSpPr>
        <dsp:cNvPr id="0" name=""/>
        <dsp:cNvSpPr/>
      </dsp:nvSpPr>
      <dsp:spPr>
        <a:xfrm>
          <a:off x="2749807" y="3082585"/>
          <a:ext cx="240626" cy="1876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887"/>
              </a:lnTo>
              <a:lnTo>
                <a:pt x="240626" y="187688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FF3D5-41B1-4FFC-85CA-B16F273B9A1B}">
      <dsp:nvSpPr>
        <dsp:cNvPr id="0" name=""/>
        <dsp:cNvSpPr/>
      </dsp:nvSpPr>
      <dsp:spPr>
        <a:xfrm>
          <a:off x="2749807" y="3082585"/>
          <a:ext cx="240626" cy="737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921"/>
              </a:lnTo>
              <a:lnTo>
                <a:pt x="240626" y="73792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05C45-FB6F-4C7E-B1BC-B920F0685515}">
      <dsp:nvSpPr>
        <dsp:cNvPr id="0" name=""/>
        <dsp:cNvSpPr/>
      </dsp:nvSpPr>
      <dsp:spPr>
        <a:xfrm>
          <a:off x="3345758" y="804653"/>
          <a:ext cx="91440" cy="14758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58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53D48-CC90-4404-B497-CBDFAAD66508}">
      <dsp:nvSpPr>
        <dsp:cNvPr id="0" name=""/>
        <dsp:cNvSpPr/>
      </dsp:nvSpPr>
      <dsp:spPr>
        <a:xfrm>
          <a:off x="808752" y="3082585"/>
          <a:ext cx="240626" cy="1876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6887"/>
              </a:lnTo>
              <a:lnTo>
                <a:pt x="240626" y="187688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F4A87-B462-478A-8C8C-B53F375DBC2B}">
      <dsp:nvSpPr>
        <dsp:cNvPr id="0" name=""/>
        <dsp:cNvSpPr/>
      </dsp:nvSpPr>
      <dsp:spPr>
        <a:xfrm>
          <a:off x="808752" y="3082585"/>
          <a:ext cx="240626" cy="737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7921"/>
              </a:lnTo>
              <a:lnTo>
                <a:pt x="240626" y="73792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34B57-8ACB-4090-8B4C-7F637AABBE2D}">
      <dsp:nvSpPr>
        <dsp:cNvPr id="0" name=""/>
        <dsp:cNvSpPr/>
      </dsp:nvSpPr>
      <dsp:spPr>
        <a:xfrm>
          <a:off x="1450423" y="804653"/>
          <a:ext cx="1941054" cy="1475843"/>
        </a:xfrm>
        <a:custGeom>
          <a:avLst/>
          <a:gdLst/>
          <a:ahLst/>
          <a:cxnLst/>
          <a:rect l="0" t="0" r="0" b="0"/>
          <a:pathLst>
            <a:path>
              <a:moveTo>
                <a:pt x="1941054" y="0"/>
              </a:moveTo>
              <a:lnTo>
                <a:pt x="1941054" y="1307404"/>
              </a:lnTo>
              <a:lnTo>
                <a:pt x="0" y="1307404"/>
              </a:lnTo>
              <a:lnTo>
                <a:pt x="0" y="147584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0EEE7-D15D-4B6A-B54C-59DFB0E79E6E}">
      <dsp:nvSpPr>
        <dsp:cNvPr id="0" name=""/>
        <dsp:cNvSpPr/>
      </dsp:nvSpPr>
      <dsp:spPr>
        <a:xfrm>
          <a:off x="2121499" y="2565"/>
          <a:ext cx="2539957" cy="802088"/>
        </a:xfrm>
        <a:prstGeom prst="rect">
          <a:avLst/>
        </a:prstGeom>
        <a:solidFill>
          <a:schemeClr val="bg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Power </a:t>
          </a:r>
          <a:r>
            <a:rPr lang="de-DE" sz="1900" b="1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semiconductor</a:t>
          </a:r>
          <a:r>
            <a:rPr lang="de-DE" sz="1900" b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 switch</a:t>
          </a:r>
        </a:p>
      </dsp:txBody>
      <dsp:txXfrm>
        <a:off x="2121499" y="2565"/>
        <a:ext cx="2539957" cy="802088"/>
      </dsp:txXfrm>
    </dsp:sp>
    <dsp:sp modelId="{A6025553-C130-4EBC-9112-CD5A44DB6752}">
      <dsp:nvSpPr>
        <dsp:cNvPr id="0" name=""/>
        <dsp:cNvSpPr/>
      </dsp:nvSpPr>
      <dsp:spPr>
        <a:xfrm>
          <a:off x="648335" y="2280496"/>
          <a:ext cx="1604177" cy="802088"/>
        </a:xfrm>
        <a:prstGeom prst="rect">
          <a:avLst/>
        </a:prstGeom>
        <a:solidFill>
          <a:schemeClr val="bg2">
            <a:lumMod val="90000"/>
          </a:scheme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2-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terminals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648335" y="2280496"/>
        <a:ext cx="1604177" cy="802088"/>
      </dsp:txXfrm>
    </dsp:sp>
    <dsp:sp modelId="{9FEC4A94-D8B4-4E10-81DA-1B63D2DA3191}">
      <dsp:nvSpPr>
        <dsp:cNvPr id="0" name=""/>
        <dsp:cNvSpPr/>
      </dsp:nvSpPr>
      <dsp:spPr>
        <a:xfrm>
          <a:off x="1049379" y="3419462"/>
          <a:ext cx="1604177" cy="802088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Diodes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(Si, </a:t>
          </a: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SiC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)</a:t>
          </a:r>
        </a:p>
      </dsp:txBody>
      <dsp:txXfrm>
        <a:off x="1049379" y="3419462"/>
        <a:ext cx="1604177" cy="802088"/>
      </dsp:txXfrm>
    </dsp:sp>
    <dsp:sp modelId="{746B4703-257F-4472-8D05-53090D340168}">
      <dsp:nvSpPr>
        <dsp:cNvPr id="0" name=""/>
        <dsp:cNvSpPr/>
      </dsp:nvSpPr>
      <dsp:spPr>
        <a:xfrm>
          <a:off x="1049379" y="4558428"/>
          <a:ext cx="1604177" cy="802088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Diac</a:t>
          </a:r>
          <a:endParaRPr lang="de-DE" sz="16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1049379" y="4558428"/>
        <a:ext cx="1604177" cy="802088"/>
      </dsp:txXfrm>
    </dsp:sp>
    <dsp:sp modelId="{9E557958-98F6-4CD3-AA04-F28627045C16}">
      <dsp:nvSpPr>
        <dsp:cNvPr id="0" name=""/>
        <dsp:cNvSpPr/>
      </dsp:nvSpPr>
      <dsp:spPr>
        <a:xfrm>
          <a:off x="2589389" y="2280496"/>
          <a:ext cx="1604177" cy="802088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3-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terminals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2589389" y="2280496"/>
        <a:ext cx="1604177" cy="802088"/>
      </dsp:txXfrm>
    </dsp:sp>
    <dsp:sp modelId="{1C03EAD5-9347-42F8-B21A-4EA6A6095333}">
      <dsp:nvSpPr>
        <dsp:cNvPr id="0" name=""/>
        <dsp:cNvSpPr/>
      </dsp:nvSpPr>
      <dsp:spPr>
        <a:xfrm>
          <a:off x="2990433" y="3419462"/>
          <a:ext cx="1604177" cy="802088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BJTs (</a:t>
          </a: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base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</a:t>
          </a: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control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)</a:t>
          </a:r>
        </a:p>
      </dsp:txBody>
      <dsp:txXfrm>
        <a:off x="2990433" y="3419462"/>
        <a:ext cx="1604177" cy="802088"/>
      </dsp:txXfrm>
    </dsp:sp>
    <dsp:sp modelId="{E7E04800-DEC4-48C9-AFC2-59D9C2485001}">
      <dsp:nvSpPr>
        <dsp:cNvPr id="0" name=""/>
        <dsp:cNvSpPr/>
      </dsp:nvSpPr>
      <dsp:spPr>
        <a:xfrm>
          <a:off x="2990433" y="4558428"/>
          <a:ext cx="1604177" cy="802088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MOSFETs (</a:t>
          </a: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gate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</a:t>
          </a: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control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)</a:t>
          </a:r>
        </a:p>
      </dsp:txBody>
      <dsp:txXfrm>
        <a:off x="2990433" y="4558428"/>
        <a:ext cx="1604177" cy="802088"/>
      </dsp:txXfrm>
    </dsp:sp>
    <dsp:sp modelId="{F0FABBBC-6E6C-4620-A18F-A0CC64A305CF}">
      <dsp:nvSpPr>
        <dsp:cNvPr id="0" name=""/>
        <dsp:cNvSpPr/>
      </dsp:nvSpPr>
      <dsp:spPr>
        <a:xfrm>
          <a:off x="4530444" y="2280496"/>
          <a:ext cx="1604177" cy="802088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4-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terminals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530444" y="2280496"/>
        <a:ext cx="1604177" cy="802088"/>
      </dsp:txXfrm>
    </dsp:sp>
    <dsp:sp modelId="{80D34200-FAED-4899-8203-FC6C1BD82A39}">
      <dsp:nvSpPr>
        <dsp:cNvPr id="0" name=""/>
        <dsp:cNvSpPr/>
      </dsp:nvSpPr>
      <dsp:spPr>
        <a:xfrm>
          <a:off x="4931488" y="3419462"/>
          <a:ext cx="1813811" cy="802088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IGBT </a:t>
          </a: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with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Kelvin </a:t>
          </a: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emitter</a:t>
          </a:r>
          <a:endParaRPr lang="de-DE" sz="16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931488" y="3419462"/>
        <a:ext cx="1813811" cy="802088"/>
      </dsp:txXfrm>
    </dsp:sp>
    <dsp:sp modelId="{90F34B17-E378-4C4C-B836-5098CB9F6A49}">
      <dsp:nvSpPr>
        <dsp:cNvPr id="0" name=""/>
        <dsp:cNvSpPr/>
      </dsp:nvSpPr>
      <dsp:spPr>
        <a:xfrm>
          <a:off x="4931488" y="4558428"/>
          <a:ext cx="1844707" cy="802088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Cascode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</a:t>
          </a: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structure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(Si </a:t>
          </a: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MOSFET+GaN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HEMT)</a:t>
          </a:r>
        </a:p>
      </dsp:txBody>
      <dsp:txXfrm>
        <a:off x="4931488" y="4558428"/>
        <a:ext cx="1844707" cy="802088"/>
      </dsp:txXfrm>
    </dsp:sp>
    <dsp:sp modelId="{7C83B09B-9D31-4BB0-9AF9-9D3CBB63D73C}">
      <dsp:nvSpPr>
        <dsp:cNvPr id="0" name=""/>
        <dsp:cNvSpPr/>
      </dsp:nvSpPr>
      <dsp:spPr>
        <a:xfrm>
          <a:off x="1618862" y="1141530"/>
          <a:ext cx="1604177" cy="802088"/>
        </a:xfrm>
        <a:prstGeom prst="rect">
          <a:avLst/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i="1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Based</a:t>
          </a:r>
          <a:r>
            <a:rPr lang="de-DE" sz="1600" b="1" i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 on </a:t>
          </a:r>
          <a:r>
            <a:rPr lang="de-DE" sz="1600" b="1" i="1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number</a:t>
          </a:r>
          <a:r>
            <a:rPr lang="de-DE" sz="1600" b="1" i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 of </a:t>
          </a:r>
          <a:r>
            <a:rPr lang="de-DE" sz="1600" b="1" i="1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terminals</a:t>
          </a:r>
          <a:endParaRPr lang="de-DE" sz="1600" b="1" i="1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618862" y="1141530"/>
        <a:ext cx="1604177" cy="802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2ECEA-2177-4BC4-900A-523B54B6D200}">
      <dsp:nvSpPr>
        <dsp:cNvPr id="0" name=""/>
        <dsp:cNvSpPr/>
      </dsp:nvSpPr>
      <dsp:spPr>
        <a:xfrm>
          <a:off x="3135434" y="1089757"/>
          <a:ext cx="205076" cy="898429"/>
        </a:xfrm>
        <a:custGeom>
          <a:avLst/>
          <a:gdLst/>
          <a:ahLst/>
          <a:cxnLst/>
          <a:rect l="0" t="0" r="0" b="0"/>
          <a:pathLst>
            <a:path>
              <a:moveTo>
                <a:pt x="205076" y="0"/>
              </a:moveTo>
              <a:lnTo>
                <a:pt x="205076" y="898429"/>
              </a:lnTo>
              <a:lnTo>
                <a:pt x="0" y="8984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A66B1-9C96-4020-83F9-16C140FF44AD}">
      <dsp:nvSpPr>
        <dsp:cNvPr id="0" name=""/>
        <dsp:cNvSpPr/>
      </dsp:nvSpPr>
      <dsp:spPr>
        <a:xfrm>
          <a:off x="4922528" y="3863171"/>
          <a:ext cx="292966" cy="898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429"/>
              </a:lnTo>
              <a:lnTo>
                <a:pt x="292966" y="8984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5DDBA-2675-4C22-B310-41E8F09483B1}">
      <dsp:nvSpPr>
        <dsp:cNvPr id="0" name=""/>
        <dsp:cNvSpPr/>
      </dsp:nvSpPr>
      <dsp:spPr>
        <a:xfrm>
          <a:off x="3340510" y="1089757"/>
          <a:ext cx="2363261" cy="1796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83"/>
              </a:lnTo>
              <a:lnTo>
                <a:pt x="2363261" y="1591783"/>
              </a:lnTo>
              <a:lnTo>
                <a:pt x="2363261" y="17968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FF3D5-41B1-4FFC-85CA-B16F273B9A1B}">
      <dsp:nvSpPr>
        <dsp:cNvPr id="0" name=""/>
        <dsp:cNvSpPr/>
      </dsp:nvSpPr>
      <dsp:spPr>
        <a:xfrm>
          <a:off x="2559267" y="3863171"/>
          <a:ext cx="292966" cy="898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429"/>
              </a:lnTo>
              <a:lnTo>
                <a:pt x="292966" y="8984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05C45-FB6F-4C7E-B1BC-B920F0685515}">
      <dsp:nvSpPr>
        <dsp:cNvPr id="0" name=""/>
        <dsp:cNvSpPr/>
      </dsp:nvSpPr>
      <dsp:spPr>
        <a:xfrm>
          <a:off x="3294790" y="1089757"/>
          <a:ext cx="91440" cy="17968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68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F4A87-B462-478A-8C8C-B53F375DBC2B}">
      <dsp:nvSpPr>
        <dsp:cNvPr id="0" name=""/>
        <dsp:cNvSpPr/>
      </dsp:nvSpPr>
      <dsp:spPr>
        <a:xfrm>
          <a:off x="196006" y="3863171"/>
          <a:ext cx="292966" cy="898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429"/>
              </a:lnTo>
              <a:lnTo>
                <a:pt x="292966" y="8984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34B57-8ACB-4090-8B4C-7F637AABBE2D}">
      <dsp:nvSpPr>
        <dsp:cNvPr id="0" name=""/>
        <dsp:cNvSpPr/>
      </dsp:nvSpPr>
      <dsp:spPr>
        <a:xfrm>
          <a:off x="977249" y="1089757"/>
          <a:ext cx="2363261" cy="1796859"/>
        </a:xfrm>
        <a:custGeom>
          <a:avLst/>
          <a:gdLst/>
          <a:ahLst/>
          <a:cxnLst/>
          <a:rect l="0" t="0" r="0" b="0"/>
          <a:pathLst>
            <a:path>
              <a:moveTo>
                <a:pt x="2363261" y="0"/>
              </a:moveTo>
              <a:lnTo>
                <a:pt x="2363261" y="1591783"/>
              </a:lnTo>
              <a:lnTo>
                <a:pt x="0" y="1591783"/>
              </a:lnTo>
              <a:lnTo>
                <a:pt x="0" y="17968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0EEE7-D15D-4B6A-B54C-59DFB0E79E6E}">
      <dsp:nvSpPr>
        <dsp:cNvPr id="0" name=""/>
        <dsp:cNvSpPr/>
      </dsp:nvSpPr>
      <dsp:spPr>
        <a:xfrm>
          <a:off x="1794293" y="113203"/>
          <a:ext cx="3092434" cy="976554"/>
        </a:xfrm>
        <a:prstGeom prst="rect">
          <a:avLst/>
        </a:prstGeom>
        <a:solidFill>
          <a:schemeClr val="bg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Power </a:t>
          </a:r>
          <a:r>
            <a:rPr lang="de-DE" sz="2400" b="1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semiconductor</a:t>
          </a:r>
          <a:r>
            <a:rPr lang="de-DE" sz="2400" b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 switch</a:t>
          </a:r>
        </a:p>
      </dsp:txBody>
      <dsp:txXfrm>
        <a:off x="1794293" y="113203"/>
        <a:ext cx="3092434" cy="976554"/>
      </dsp:txXfrm>
    </dsp:sp>
    <dsp:sp modelId="{A6025553-C130-4EBC-9112-CD5A44DB6752}">
      <dsp:nvSpPr>
        <dsp:cNvPr id="0" name=""/>
        <dsp:cNvSpPr/>
      </dsp:nvSpPr>
      <dsp:spPr>
        <a:xfrm>
          <a:off x="695" y="2886617"/>
          <a:ext cx="1953108" cy="976554"/>
        </a:xfrm>
        <a:prstGeom prst="rect">
          <a:avLst/>
        </a:prstGeom>
        <a:solidFill>
          <a:schemeClr val="bg2">
            <a:lumMod val="90000"/>
          </a:scheme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2-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layer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695" y="2886617"/>
        <a:ext cx="1953108" cy="976554"/>
      </dsp:txXfrm>
    </dsp:sp>
    <dsp:sp modelId="{9FEC4A94-D8B4-4E10-81DA-1B63D2DA3191}">
      <dsp:nvSpPr>
        <dsp:cNvPr id="0" name=""/>
        <dsp:cNvSpPr/>
      </dsp:nvSpPr>
      <dsp:spPr>
        <a:xfrm>
          <a:off x="488972" y="4273324"/>
          <a:ext cx="1953108" cy="976554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Diodes</a:t>
          </a:r>
          <a:endParaRPr lang="de-DE" sz="16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88972" y="4273324"/>
        <a:ext cx="1953108" cy="976554"/>
      </dsp:txXfrm>
    </dsp:sp>
    <dsp:sp modelId="{9E557958-98F6-4CD3-AA04-F28627045C16}">
      <dsp:nvSpPr>
        <dsp:cNvPr id="0" name=""/>
        <dsp:cNvSpPr/>
      </dsp:nvSpPr>
      <dsp:spPr>
        <a:xfrm>
          <a:off x="2363956" y="2886617"/>
          <a:ext cx="1953108" cy="976554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3-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layers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2363956" y="2886617"/>
        <a:ext cx="1953108" cy="976554"/>
      </dsp:txXfrm>
    </dsp:sp>
    <dsp:sp modelId="{1C03EAD5-9347-42F8-B21A-4EA6A6095333}">
      <dsp:nvSpPr>
        <dsp:cNvPr id="0" name=""/>
        <dsp:cNvSpPr/>
      </dsp:nvSpPr>
      <dsp:spPr>
        <a:xfrm>
          <a:off x="2852233" y="4273324"/>
          <a:ext cx="1953108" cy="976554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BJTs, MOSFETs</a:t>
          </a:r>
        </a:p>
      </dsp:txBody>
      <dsp:txXfrm>
        <a:off x="2852233" y="4273324"/>
        <a:ext cx="1953108" cy="976554"/>
      </dsp:txXfrm>
    </dsp:sp>
    <dsp:sp modelId="{F0FABBBC-6E6C-4620-A18F-A0CC64A305CF}">
      <dsp:nvSpPr>
        <dsp:cNvPr id="0" name=""/>
        <dsp:cNvSpPr/>
      </dsp:nvSpPr>
      <dsp:spPr>
        <a:xfrm>
          <a:off x="4727217" y="2886617"/>
          <a:ext cx="1953108" cy="976554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4-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layers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727217" y="2886617"/>
        <a:ext cx="1953108" cy="976554"/>
      </dsp:txXfrm>
    </dsp:sp>
    <dsp:sp modelId="{80D34200-FAED-4899-8203-FC6C1BD82A39}">
      <dsp:nvSpPr>
        <dsp:cNvPr id="0" name=""/>
        <dsp:cNvSpPr/>
      </dsp:nvSpPr>
      <dsp:spPr>
        <a:xfrm>
          <a:off x="5215494" y="4273324"/>
          <a:ext cx="2208340" cy="976554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GTOs, SCR</a:t>
          </a:r>
        </a:p>
      </dsp:txBody>
      <dsp:txXfrm>
        <a:off x="5215494" y="4273324"/>
        <a:ext cx="2208340" cy="976554"/>
      </dsp:txXfrm>
    </dsp:sp>
    <dsp:sp modelId="{7C83B09B-9D31-4BB0-9AF9-9D3CBB63D73C}">
      <dsp:nvSpPr>
        <dsp:cNvPr id="0" name=""/>
        <dsp:cNvSpPr/>
      </dsp:nvSpPr>
      <dsp:spPr>
        <a:xfrm>
          <a:off x="1182326" y="1499910"/>
          <a:ext cx="1953108" cy="976554"/>
        </a:xfrm>
        <a:prstGeom prst="rect">
          <a:avLst/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i="1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Based</a:t>
          </a:r>
          <a:r>
            <a:rPr lang="de-DE" sz="1600" b="1" i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 on </a:t>
          </a:r>
          <a:r>
            <a:rPr lang="de-DE" sz="1600" b="1" i="1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number</a:t>
          </a:r>
          <a:r>
            <a:rPr lang="de-DE" sz="1600" b="1" i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 of </a:t>
          </a:r>
          <a:r>
            <a:rPr lang="de-DE" sz="1600" b="1" i="1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layers</a:t>
          </a:r>
          <a:r>
            <a:rPr lang="de-DE" sz="1600" b="1" i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/</a:t>
          </a:r>
          <a:r>
            <a:rPr lang="de-DE" sz="1600" b="1" i="1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junctions</a:t>
          </a:r>
          <a:endParaRPr lang="de-DE" sz="1600" b="1" i="1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182326" y="1499910"/>
        <a:ext cx="1953108" cy="9765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2ECEA-2177-4BC4-900A-523B54B6D200}">
      <dsp:nvSpPr>
        <dsp:cNvPr id="0" name=""/>
        <dsp:cNvSpPr/>
      </dsp:nvSpPr>
      <dsp:spPr>
        <a:xfrm>
          <a:off x="3135434" y="1089757"/>
          <a:ext cx="205076" cy="898429"/>
        </a:xfrm>
        <a:custGeom>
          <a:avLst/>
          <a:gdLst/>
          <a:ahLst/>
          <a:cxnLst/>
          <a:rect l="0" t="0" r="0" b="0"/>
          <a:pathLst>
            <a:path>
              <a:moveTo>
                <a:pt x="205076" y="0"/>
              </a:moveTo>
              <a:lnTo>
                <a:pt x="205076" y="898429"/>
              </a:lnTo>
              <a:lnTo>
                <a:pt x="0" y="8984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A66B1-9C96-4020-83F9-16C140FF44AD}">
      <dsp:nvSpPr>
        <dsp:cNvPr id="0" name=""/>
        <dsp:cNvSpPr/>
      </dsp:nvSpPr>
      <dsp:spPr>
        <a:xfrm>
          <a:off x="4922528" y="3863171"/>
          <a:ext cx="292966" cy="898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429"/>
              </a:lnTo>
              <a:lnTo>
                <a:pt x="292966" y="8984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79DF5-6979-41D0-A19E-71A64ABB01A9}">
      <dsp:nvSpPr>
        <dsp:cNvPr id="0" name=""/>
        <dsp:cNvSpPr/>
      </dsp:nvSpPr>
      <dsp:spPr>
        <a:xfrm>
          <a:off x="3340510" y="1089757"/>
          <a:ext cx="2363261" cy="1796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783"/>
              </a:lnTo>
              <a:lnTo>
                <a:pt x="2363261" y="1591783"/>
              </a:lnTo>
              <a:lnTo>
                <a:pt x="2363261" y="17968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5E002-5C87-4B3A-BE69-6082C33676F9}">
      <dsp:nvSpPr>
        <dsp:cNvPr id="0" name=""/>
        <dsp:cNvSpPr/>
      </dsp:nvSpPr>
      <dsp:spPr>
        <a:xfrm>
          <a:off x="2559267" y="3863171"/>
          <a:ext cx="292966" cy="898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429"/>
              </a:lnTo>
              <a:lnTo>
                <a:pt x="292966" y="8984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75E5E-8F22-459B-A134-23D6B2831B2F}">
      <dsp:nvSpPr>
        <dsp:cNvPr id="0" name=""/>
        <dsp:cNvSpPr/>
      </dsp:nvSpPr>
      <dsp:spPr>
        <a:xfrm>
          <a:off x="3294790" y="1089757"/>
          <a:ext cx="91440" cy="17968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68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F4A87-B462-478A-8C8C-B53F375DBC2B}">
      <dsp:nvSpPr>
        <dsp:cNvPr id="0" name=""/>
        <dsp:cNvSpPr/>
      </dsp:nvSpPr>
      <dsp:spPr>
        <a:xfrm>
          <a:off x="196006" y="3863171"/>
          <a:ext cx="292966" cy="898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429"/>
              </a:lnTo>
              <a:lnTo>
                <a:pt x="292966" y="8984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34B57-8ACB-4090-8B4C-7F637AABBE2D}">
      <dsp:nvSpPr>
        <dsp:cNvPr id="0" name=""/>
        <dsp:cNvSpPr/>
      </dsp:nvSpPr>
      <dsp:spPr>
        <a:xfrm>
          <a:off x="977249" y="1089757"/>
          <a:ext cx="2363261" cy="1796859"/>
        </a:xfrm>
        <a:custGeom>
          <a:avLst/>
          <a:gdLst/>
          <a:ahLst/>
          <a:cxnLst/>
          <a:rect l="0" t="0" r="0" b="0"/>
          <a:pathLst>
            <a:path>
              <a:moveTo>
                <a:pt x="2363261" y="0"/>
              </a:moveTo>
              <a:lnTo>
                <a:pt x="2363261" y="1591783"/>
              </a:lnTo>
              <a:lnTo>
                <a:pt x="0" y="1591783"/>
              </a:lnTo>
              <a:lnTo>
                <a:pt x="0" y="17968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0EEE7-D15D-4B6A-B54C-59DFB0E79E6E}">
      <dsp:nvSpPr>
        <dsp:cNvPr id="0" name=""/>
        <dsp:cNvSpPr/>
      </dsp:nvSpPr>
      <dsp:spPr>
        <a:xfrm>
          <a:off x="1794293" y="113203"/>
          <a:ext cx="3092434" cy="976554"/>
        </a:xfrm>
        <a:prstGeom prst="rect">
          <a:avLst/>
        </a:prstGeom>
        <a:solidFill>
          <a:schemeClr val="bg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Power </a:t>
          </a:r>
          <a:r>
            <a:rPr lang="de-DE" sz="2400" b="1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semiconductor</a:t>
          </a:r>
          <a:r>
            <a:rPr lang="de-DE" sz="2400" b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 switch</a:t>
          </a:r>
        </a:p>
      </dsp:txBody>
      <dsp:txXfrm>
        <a:off x="1794293" y="113203"/>
        <a:ext cx="3092434" cy="976554"/>
      </dsp:txXfrm>
    </dsp:sp>
    <dsp:sp modelId="{A6025553-C130-4EBC-9112-CD5A44DB6752}">
      <dsp:nvSpPr>
        <dsp:cNvPr id="0" name=""/>
        <dsp:cNvSpPr/>
      </dsp:nvSpPr>
      <dsp:spPr>
        <a:xfrm>
          <a:off x="695" y="2886617"/>
          <a:ext cx="1953108" cy="976554"/>
        </a:xfrm>
        <a:prstGeom prst="rect">
          <a:avLst/>
        </a:prstGeom>
        <a:solidFill>
          <a:schemeClr val="bg2">
            <a:lumMod val="90000"/>
          </a:scheme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Uncontrolled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695" y="2886617"/>
        <a:ext cx="1953108" cy="976554"/>
      </dsp:txXfrm>
    </dsp:sp>
    <dsp:sp modelId="{9FEC4A94-D8B4-4E10-81DA-1B63D2DA3191}">
      <dsp:nvSpPr>
        <dsp:cNvPr id="0" name=""/>
        <dsp:cNvSpPr/>
      </dsp:nvSpPr>
      <dsp:spPr>
        <a:xfrm>
          <a:off x="488972" y="4273324"/>
          <a:ext cx="1953108" cy="976554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Diodes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(Si, </a:t>
          </a: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SiC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)</a:t>
          </a:r>
        </a:p>
      </dsp:txBody>
      <dsp:txXfrm>
        <a:off x="488972" y="4273324"/>
        <a:ext cx="1953108" cy="976554"/>
      </dsp:txXfrm>
    </dsp:sp>
    <dsp:sp modelId="{DEA25840-6467-46E3-836D-DAB1EE6B3BC5}">
      <dsp:nvSpPr>
        <dsp:cNvPr id="0" name=""/>
        <dsp:cNvSpPr/>
      </dsp:nvSpPr>
      <dsp:spPr>
        <a:xfrm>
          <a:off x="2363956" y="2886617"/>
          <a:ext cx="1953108" cy="976554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Semi</a:t>
          </a: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controlled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2363956" y="2886617"/>
        <a:ext cx="1953108" cy="976554"/>
      </dsp:txXfrm>
    </dsp:sp>
    <dsp:sp modelId="{7C37CC58-8A9D-41D1-AC4E-CF1464CA60BD}">
      <dsp:nvSpPr>
        <dsp:cNvPr id="0" name=""/>
        <dsp:cNvSpPr/>
      </dsp:nvSpPr>
      <dsp:spPr>
        <a:xfrm>
          <a:off x="2852233" y="4273324"/>
          <a:ext cx="1953108" cy="976554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SCR</a:t>
          </a:r>
        </a:p>
      </dsp:txBody>
      <dsp:txXfrm>
        <a:off x="2852233" y="4273324"/>
        <a:ext cx="1953108" cy="976554"/>
      </dsp:txXfrm>
    </dsp:sp>
    <dsp:sp modelId="{008CBE1B-4992-4C54-BC01-449D321DF386}">
      <dsp:nvSpPr>
        <dsp:cNvPr id="0" name=""/>
        <dsp:cNvSpPr/>
      </dsp:nvSpPr>
      <dsp:spPr>
        <a:xfrm>
          <a:off x="4727217" y="2886617"/>
          <a:ext cx="1953108" cy="976554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Fully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controlled</a:t>
          </a:r>
          <a:endParaRPr lang="de-DE" sz="16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727217" y="2886617"/>
        <a:ext cx="1953108" cy="976554"/>
      </dsp:txXfrm>
    </dsp:sp>
    <dsp:sp modelId="{80D34200-FAED-4899-8203-FC6C1BD82A39}">
      <dsp:nvSpPr>
        <dsp:cNvPr id="0" name=""/>
        <dsp:cNvSpPr/>
      </dsp:nvSpPr>
      <dsp:spPr>
        <a:xfrm>
          <a:off x="5215494" y="4273324"/>
          <a:ext cx="2208340" cy="976554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IGBTs and MOSFETs</a:t>
          </a:r>
        </a:p>
      </dsp:txBody>
      <dsp:txXfrm>
        <a:off x="5215494" y="4273324"/>
        <a:ext cx="2208340" cy="976554"/>
      </dsp:txXfrm>
    </dsp:sp>
    <dsp:sp modelId="{7C83B09B-9D31-4BB0-9AF9-9D3CBB63D73C}">
      <dsp:nvSpPr>
        <dsp:cNvPr id="0" name=""/>
        <dsp:cNvSpPr/>
      </dsp:nvSpPr>
      <dsp:spPr>
        <a:xfrm>
          <a:off x="1182326" y="1499910"/>
          <a:ext cx="1953108" cy="976554"/>
        </a:xfrm>
        <a:prstGeom prst="rect">
          <a:avLst/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i="1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Based</a:t>
          </a:r>
          <a:r>
            <a:rPr lang="de-DE" sz="1600" b="1" i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 on </a:t>
          </a:r>
          <a:r>
            <a:rPr lang="de-DE" sz="1600" b="1" i="1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controllability</a:t>
          </a:r>
          <a:endParaRPr lang="de-DE" sz="1600" b="1" i="1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182326" y="1499910"/>
        <a:ext cx="1953108" cy="9765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2ECEA-2177-4BC4-900A-523B54B6D200}">
      <dsp:nvSpPr>
        <dsp:cNvPr id="0" name=""/>
        <dsp:cNvSpPr/>
      </dsp:nvSpPr>
      <dsp:spPr>
        <a:xfrm>
          <a:off x="3275292" y="950457"/>
          <a:ext cx="155353" cy="680597"/>
        </a:xfrm>
        <a:custGeom>
          <a:avLst/>
          <a:gdLst/>
          <a:ahLst/>
          <a:cxnLst/>
          <a:rect l="0" t="0" r="0" b="0"/>
          <a:pathLst>
            <a:path>
              <a:moveTo>
                <a:pt x="155353" y="0"/>
              </a:moveTo>
              <a:lnTo>
                <a:pt x="155353" y="680597"/>
              </a:lnTo>
              <a:lnTo>
                <a:pt x="0" y="68059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A66B1-9C96-4020-83F9-16C140FF44AD}">
      <dsp:nvSpPr>
        <dsp:cNvPr id="0" name=""/>
        <dsp:cNvSpPr/>
      </dsp:nvSpPr>
      <dsp:spPr>
        <a:xfrm>
          <a:off x="5524222" y="3051430"/>
          <a:ext cx="221933" cy="680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0597"/>
              </a:lnTo>
              <a:lnTo>
                <a:pt x="221933" y="68059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79DF5-6979-41D0-A19E-71A64ABB01A9}">
      <dsp:nvSpPr>
        <dsp:cNvPr id="0" name=""/>
        <dsp:cNvSpPr/>
      </dsp:nvSpPr>
      <dsp:spPr>
        <a:xfrm>
          <a:off x="3430646" y="950457"/>
          <a:ext cx="2685399" cy="1361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840"/>
              </a:lnTo>
              <a:lnTo>
                <a:pt x="2685399" y="1205840"/>
              </a:lnTo>
              <a:lnTo>
                <a:pt x="2685399" y="136119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E6601-008E-4C44-8367-8D0280C0C742}">
      <dsp:nvSpPr>
        <dsp:cNvPr id="0" name=""/>
        <dsp:cNvSpPr/>
      </dsp:nvSpPr>
      <dsp:spPr>
        <a:xfrm>
          <a:off x="4103845" y="4101917"/>
          <a:ext cx="221933" cy="680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0597"/>
              </a:lnTo>
              <a:lnTo>
                <a:pt x="221933" y="68059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CF53C9-35EC-416D-983A-FDA311937C25}">
      <dsp:nvSpPr>
        <dsp:cNvPr id="0" name=""/>
        <dsp:cNvSpPr/>
      </dsp:nvSpPr>
      <dsp:spPr>
        <a:xfrm>
          <a:off x="3800535" y="3051430"/>
          <a:ext cx="895133" cy="310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353"/>
              </a:lnTo>
              <a:lnTo>
                <a:pt x="895133" y="155353"/>
              </a:lnTo>
              <a:lnTo>
                <a:pt x="895133" y="31070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5E002-5C87-4B3A-BE69-6082C33676F9}">
      <dsp:nvSpPr>
        <dsp:cNvPr id="0" name=""/>
        <dsp:cNvSpPr/>
      </dsp:nvSpPr>
      <dsp:spPr>
        <a:xfrm>
          <a:off x="2313579" y="4101917"/>
          <a:ext cx="221933" cy="680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0597"/>
              </a:lnTo>
              <a:lnTo>
                <a:pt x="221933" y="68059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C7E67-6B5A-4E01-A272-39D0D1B38D9D}">
      <dsp:nvSpPr>
        <dsp:cNvPr id="0" name=""/>
        <dsp:cNvSpPr/>
      </dsp:nvSpPr>
      <dsp:spPr>
        <a:xfrm>
          <a:off x="2905402" y="3051430"/>
          <a:ext cx="895133" cy="310707"/>
        </a:xfrm>
        <a:custGeom>
          <a:avLst/>
          <a:gdLst/>
          <a:ahLst/>
          <a:cxnLst/>
          <a:rect l="0" t="0" r="0" b="0"/>
          <a:pathLst>
            <a:path>
              <a:moveTo>
                <a:pt x="895133" y="0"/>
              </a:moveTo>
              <a:lnTo>
                <a:pt x="895133" y="155353"/>
              </a:lnTo>
              <a:lnTo>
                <a:pt x="0" y="155353"/>
              </a:lnTo>
              <a:lnTo>
                <a:pt x="0" y="31070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75E5E-8F22-459B-A134-23D6B2831B2F}">
      <dsp:nvSpPr>
        <dsp:cNvPr id="0" name=""/>
        <dsp:cNvSpPr/>
      </dsp:nvSpPr>
      <dsp:spPr>
        <a:xfrm>
          <a:off x="3430646" y="950457"/>
          <a:ext cx="369889" cy="1361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5840"/>
              </a:lnTo>
              <a:lnTo>
                <a:pt x="369889" y="1205840"/>
              </a:lnTo>
              <a:lnTo>
                <a:pt x="369889" y="136119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F4A87-B462-478A-8C8C-B53F375DBC2B}">
      <dsp:nvSpPr>
        <dsp:cNvPr id="0" name=""/>
        <dsp:cNvSpPr/>
      </dsp:nvSpPr>
      <dsp:spPr>
        <a:xfrm>
          <a:off x="153423" y="3051430"/>
          <a:ext cx="221933" cy="680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0597"/>
              </a:lnTo>
              <a:lnTo>
                <a:pt x="221933" y="68059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34B57-8ACB-4090-8B4C-7F637AABBE2D}">
      <dsp:nvSpPr>
        <dsp:cNvPr id="0" name=""/>
        <dsp:cNvSpPr/>
      </dsp:nvSpPr>
      <dsp:spPr>
        <a:xfrm>
          <a:off x="745246" y="950457"/>
          <a:ext cx="2685399" cy="1361194"/>
        </a:xfrm>
        <a:custGeom>
          <a:avLst/>
          <a:gdLst/>
          <a:ahLst/>
          <a:cxnLst/>
          <a:rect l="0" t="0" r="0" b="0"/>
          <a:pathLst>
            <a:path>
              <a:moveTo>
                <a:pt x="2685399" y="0"/>
              </a:moveTo>
              <a:lnTo>
                <a:pt x="2685399" y="1205840"/>
              </a:lnTo>
              <a:lnTo>
                <a:pt x="0" y="1205840"/>
              </a:lnTo>
              <a:lnTo>
                <a:pt x="0" y="136119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D0EEE7-D15D-4B6A-B54C-59DFB0E79E6E}">
      <dsp:nvSpPr>
        <dsp:cNvPr id="0" name=""/>
        <dsp:cNvSpPr/>
      </dsp:nvSpPr>
      <dsp:spPr>
        <a:xfrm>
          <a:off x="2259323" y="210677"/>
          <a:ext cx="2342644" cy="739779"/>
        </a:xfrm>
        <a:prstGeom prst="rect">
          <a:avLst/>
        </a:prstGeom>
        <a:solidFill>
          <a:schemeClr val="bg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Power </a:t>
          </a:r>
          <a:r>
            <a:rPr lang="de-DE" sz="1800" b="1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semiconductor</a:t>
          </a:r>
          <a:r>
            <a:rPr lang="de-DE" sz="1800" b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 switch</a:t>
          </a:r>
        </a:p>
      </dsp:txBody>
      <dsp:txXfrm>
        <a:off x="2259323" y="210677"/>
        <a:ext cx="2342644" cy="739779"/>
      </dsp:txXfrm>
    </dsp:sp>
    <dsp:sp modelId="{A6025553-C130-4EBC-9112-CD5A44DB6752}">
      <dsp:nvSpPr>
        <dsp:cNvPr id="0" name=""/>
        <dsp:cNvSpPr/>
      </dsp:nvSpPr>
      <dsp:spPr>
        <a:xfrm>
          <a:off x="5467" y="2311651"/>
          <a:ext cx="1479558" cy="739779"/>
        </a:xfrm>
        <a:prstGeom prst="rect">
          <a:avLst/>
        </a:prstGeom>
        <a:solidFill>
          <a:schemeClr val="bg2">
            <a:lumMod val="90000"/>
          </a:scheme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Single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quadrant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5467" y="2311651"/>
        <a:ext cx="1479558" cy="739779"/>
      </dsp:txXfrm>
    </dsp:sp>
    <dsp:sp modelId="{9FEC4A94-D8B4-4E10-81DA-1B63D2DA3191}">
      <dsp:nvSpPr>
        <dsp:cNvPr id="0" name=""/>
        <dsp:cNvSpPr/>
      </dsp:nvSpPr>
      <dsp:spPr>
        <a:xfrm>
          <a:off x="375357" y="3362138"/>
          <a:ext cx="1479558" cy="739779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Diodes</a:t>
          </a:r>
          <a:endParaRPr lang="de-DE" sz="16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375357" y="3362138"/>
        <a:ext cx="1479558" cy="739779"/>
      </dsp:txXfrm>
    </dsp:sp>
    <dsp:sp modelId="{DEA25840-6467-46E3-836D-DAB1EE6B3BC5}">
      <dsp:nvSpPr>
        <dsp:cNvPr id="0" name=""/>
        <dsp:cNvSpPr/>
      </dsp:nvSpPr>
      <dsp:spPr>
        <a:xfrm>
          <a:off x="3060756" y="2311651"/>
          <a:ext cx="1479558" cy="739779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Two</a:t>
          </a: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quadrant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3060756" y="2311651"/>
        <a:ext cx="1479558" cy="739779"/>
      </dsp:txXfrm>
    </dsp:sp>
    <dsp:sp modelId="{30A1B496-A0D5-49D6-9236-58620C2B27C3}">
      <dsp:nvSpPr>
        <dsp:cNvPr id="0" name=""/>
        <dsp:cNvSpPr/>
      </dsp:nvSpPr>
      <dsp:spPr>
        <a:xfrm>
          <a:off x="2165623" y="3362138"/>
          <a:ext cx="1479558" cy="739779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Current</a:t>
          </a: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bidirectional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2165623" y="3362138"/>
        <a:ext cx="1479558" cy="739779"/>
      </dsp:txXfrm>
    </dsp:sp>
    <dsp:sp modelId="{7C37CC58-8A9D-41D1-AC4E-CF1464CA60BD}">
      <dsp:nvSpPr>
        <dsp:cNvPr id="0" name=""/>
        <dsp:cNvSpPr/>
      </dsp:nvSpPr>
      <dsp:spPr>
        <a:xfrm>
          <a:off x="2535513" y="4412624"/>
          <a:ext cx="1479558" cy="739779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MOSFETs</a:t>
          </a:r>
        </a:p>
      </dsp:txBody>
      <dsp:txXfrm>
        <a:off x="2535513" y="4412624"/>
        <a:ext cx="1479558" cy="739779"/>
      </dsp:txXfrm>
    </dsp:sp>
    <dsp:sp modelId="{7EFFCC31-3C59-4A42-8CDE-C36D16345A26}">
      <dsp:nvSpPr>
        <dsp:cNvPr id="0" name=""/>
        <dsp:cNvSpPr/>
      </dsp:nvSpPr>
      <dsp:spPr>
        <a:xfrm>
          <a:off x="3955889" y="3362138"/>
          <a:ext cx="1479558" cy="739779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Voltage</a:t>
          </a: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bidirectional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3955889" y="3362138"/>
        <a:ext cx="1479558" cy="739779"/>
      </dsp:txXfrm>
    </dsp:sp>
    <dsp:sp modelId="{65F81CDA-5FDC-47DE-8388-B9AA69A1FC30}">
      <dsp:nvSpPr>
        <dsp:cNvPr id="0" name=""/>
        <dsp:cNvSpPr/>
      </dsp:nvSpPr>
      <dsp:spPr>
        <a:xfrm>
          <a:off x="4325779" y="4412624"/>
          <a:ext cx="1479558" cy="739779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Transistor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with</a:t>
          </a: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series</a:t>
          </a: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diode</a:t>
          </a:r>
          <a:endParaRPr lang="de-DE" sz="18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4325779" y="4412624"/>
        <a:ext cx="1479558" cy="739779"/>
      </dsp:txXfrm>
    </dsp:sp>
    <dsp:sp modelId="{008CBE1B-4992-4C54-BC01-449D321DF386}">
      <dsp:nvSpPr>
        <dsp:cNvPr id="0" name=""/>
        <dsp:cNvSpPr/>
      </dsp:nvSpPr>
      <dsp:spPr>
        <a:xfrm>
          <a:off x="5376266" y="2311651"/>
          <a:ext cx="1479558" cy="739779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Four</a:t>
          </a:r>
          <a:r>
            <a:rPr lang="de-DE" sz="18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</a:t>
          </a:r>
          <a:r>
            <a:rPr lang="de-DE" sz="18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quadrant</a:t>
          </a:r>
          <a:endParaRPr lang="de-DE" sz="16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5376266" y="2311651"/>
        <a:ext cx="1479558" cy="739779"/>
      </dsp:txXfrm>
    </dsp:sp>
    <dsp:sp modelId="{80D34200-FAED-4899-8203-FC6C1BD82A39}">
      <dsp:nvSpPr>
        <dsp:cNvPr id="0" name=""/>
        <dsp:cNvSpPr/>
      </dsp:nvSpPr>
      <dsp:spPr>
        <a:xfrm>
          <a:off x="5746155" y="3362138"/>
          <a:ext cx="1672907" cy="739779"/>
        </a:xfrm>
        <a:prstGeom prst="rect">
          <a:avLst/>
        </a:prstGeom>
        <a:solidFill>
          <a:srgbClr val="E8E8E8">
            <a:lumMod val="90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Combination</a:t>
          </a:r>
          <a:r>
            <a:rPr lang="de-DE" sz="1600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 of </a:t>
          </a:r>
          <a:r>
            <a:rPr lang="de-DE" sz="1600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rPr>
            <a:t>switches</a:t>
          </a:r>
          <a:endParaRPr lang="de-DE" sz="1600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  <a:cs typeface="+mn-cs"/>
          </a:endParaRPr>
        </a:p>
      </dsp:txBody>
      <dsp:txXfrm>
        <a:off x="5746155" y="3362138"/>
        <a:ext cx="1672907" cy="739779"/>
      </dsp:txXfrm>
    </dsp:sp>
    <dsp:sp modelId="{7C83B09B-9D31-4BB0-9AF9-9D3CBB63D73C}">
      <dsp:nvSpPr>
        <dsp:cNvPr id="0" name=""/>
        <dsp:cNvSpPr/>
      </dsp:nvSpPr>
      <dsp:spPr>
        <a:xfrm>
          <a:off x="1795733" y="1261164"/>
          <a:ext cx="1479558" cy="739779"/>
        </a:xfrm>
        <a:prstGeom prst="rect">
          <a:avLst/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i="1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Based</a:t>
          </a:r>
          <a:r>
            <a:rPr lang="de-DE" sz="1600" b="1" i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 on </a:t>
          </a:r>
          <a:r>
            <a:rPr lang="de-DE" sz="1600" b="1" i="1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quadrant</a:t>
          </a:r>
          <a:r>
            <a:rPr lang="de-DE" sz="1600" b="1" i="1" kern="1200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 of </a:t>
          </a:r>
          <a:r>
            <a:rPr lang="de-DE" sz="1600" b="1" i="1" kern="1200" dirty="0" err="1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rPr>
            <a:t>operation</a:t>
          </a:r>
          <a:endParaRPr lang="de-DE" sz="1600" b="1" i="1" kern="1200" dirty="0">
            <a:solidFill>
              <a:srgbClr val="002060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795733" y="1261164"/>
        <a:ext cx="1479558" cy="739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1B95F-4F03-918D-5550-EF733F29D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DBC013-B396-02EA-F525-BBFA60C7E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705E2-32DA-1AB9-76DB-2EDEAB23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72CC-F549-48B2-9085-E084BA85F9F4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43C4A3-5A35-66B8-7163-A596A57D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594207-2C1B-D8A6-B3A0-3AE4CB50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A278-9E31-4642-988B-A853D5E33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05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A9C55-886E-7F56-34A2-DC20F9D3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395674-7859-EC82-33F3-E628D8B11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B620C8-B41B-303B-2BED-35239358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72CC-F549-48B2-9085-E084BA85F9F4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C795A-DF98-0131-9F43-0AA8351D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DDF90-13D5-E888-62EC-27AC4A27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A278-9E31-4642-988B-A853D5E33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57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FE3BC0-6FC2-D15B-40E3-3ED7A6E94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3787BA-4C3E-9C53-C8D9-42C374771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52820F-4049-E0D8-2351-E6AFABAA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72CC-F549-48B2-9085-E084BA85F9F4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D53A50-F7E1-7B9E-5E57-CE674039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3EFABE-CBC5-F176-B929-38F8916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A278-9E31-4642-988B-A853D5E33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04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4F6-D89A-E5DF-5B9A-4014704C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D34B1E-C96C-E4F7-5839-B837F8339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641FE7-976D-38D3-0179-7CBCFE92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72CC-F549-48B2-9085-E084BA85F9F4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971637-2AD8-13AA-8371-F629EC1D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C75EBC-4836-E385-3B56-17AA8B2D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A278-9E31-4642-988B-A853D5E33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76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48602-2ACC-A655-6359-65D161C4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85D44F-9A11-FB16-A8EE-94BDDB009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6C3300-EBEA-40B0-6063-647A1553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72CC-F549-48B2-9085-E084BA85F9F4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03CC6-F0D9-6CC1-A7CF-A9180CBE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1ADF20-D315-6847-5A40-982CF0EB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A278-9E31-4642-988B-A853D5E33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97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92F50-B1BA-BBB1-874F-47935BBD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EB220-C125-6CB1-8ECE-85102B7E9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56A51C-2C6F-D818-C7FE-039B8A63E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9D8CF5-7E53-A456-248A-60067A99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72CC-F549-48B2-9085-E084BA85F9F4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682163-9107-7A2E-25F4-9744B594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1E1AD0-C155-7D50-D546-CABFF882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A278-9E31-4642-988B-A853D5E33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49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56EDE-D4DF-423E-CCB7-47DE7FA5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1EC90C-55EC-FBC7-5B8D-D9F5983E1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FB7D6A-7A4E-177B-ECF4-322C4D9AB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D65D91-2C23-7F0E-744B-DE81C310F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CEECF8-8799-0EF2-ED89-560126B0F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DAF04C-1B0C-C111-41A6-B346314A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72CC-F549-48B2-9085-E084BA85F9F4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86F19F-1C01-A0D1-4175-C6DDD8CD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925256-1E8C-4532-E2D1-2AC3F661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A278-9E31-4642-988B-A853D5E33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42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9807B-2A84-AF6E-6E22-ADC54A2F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D6068E-1182-6D6B-18F8-CF04DC4D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72CC-F549-48B2-9085-E084BA85F9F4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06EFB5-2A89-AE34-57FA-76FCFC23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CA5016-3A06-0707-E5E6-2BBA132E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A278-9E31-4642-988B-A853D5E33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50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B088A0-B5EB-41E9-EB47-73AA5871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72CC-F549-48B2-9085-E084BA85F9F4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594BBF-5D30-169C-57BF-8D0D94C0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51104C-E45E-9F53-6C29-91AD34A5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A278-9E31-4642-988B-A853D5E33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01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E5890-81E1-5CD9-EB0E-C21D9C95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01D8F-2B50-8D3E-FF39-74F865556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FE0DDD-FC93-D658-AE01-A58E1AB23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065722-B641-1321-AC35-3423DAAF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72CC-F549-48B2-9085-E084BA85F9F4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33264A-9329-B1D7-58C9-B7FA6C70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FCCEBA-3811-9E2C-BA11-9B146A55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A278-9E31-4642-988B-A853D5E33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91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83849-60E9-81F7-9C23-90DF1FB5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4735E2-176F-DBA1-859F-6457295CF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F622E6-BB46-076C-0C17-51A61BF41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6F7960-06DB-ED90-16EB-86092012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72CC-F549-48B2-9085-E084BA85F9F4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1287E1-498C-EDE7-075C-AF22C5E5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C2815D-F203-9FC1-BF49-2668691F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A278-9E31-4642-988B-A853D5E33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93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F6F17C0-7B8B-5258-BCE5-BBF5BD20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E5561-FF0D-B919-0AD8-60EE8E9A8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01D205-7090-518D-5E5C-7C8C957A5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E72CC-F549-48B2-9085-E084BA85F9F4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48F8F-A34E-592C-C402-9FDEF1974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097A73-4F38-DB46-8CFD-6D46E2608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DDA278-9E31-4642-988B-A853D5E338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84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85F9797-718A-49D0-3F78-A144FF5337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7282555"/>
              </p:ext>
            </p:extLst>
          </p:nvPr>
        </p:nvGraphicFramePr>
        <p:xfrm>
          <a:off x="2693504" y="747459"/>
          <a:ext cx="7424531" cy="5363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19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7C96B-295E-F058-1FFA-E74A6089B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B00A621-23EE-600B-D5D5-8C1E199F6A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2728847"/>
              </p:ext>
            </p:extLst>
          </p:nvPr>
        </p:nvGraphicFramePr>
        <p:xfrm>
          <a:off x="2693504" y="747459"/>
          <a:ext cx="7424531" cy="5363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741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7465E-274D-6CE6-90F5-1ACC5563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4235485-D9B1-1D99-FFAA-2723DB54A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1962011"/>
              </p:ext>
            </p:extLst>
          </p:nvPr>
        </p:nvGraphicFramePr>
        <p:xfrm>
          <a:off x="2693504" y="747459"/>
          <a:ext cx="7424531" cy="5363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877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BAF10-9762-0169-7E02-FF332E935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2C6C1AC8-3ACF-134A-A784-FE69FACA75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106267"/>
              </p:ext>
            </p:extLst>
          </p:nvPr>
        </p:nvGraphicFramePr>
        <p:xfrm>
          <a:off x="2693504" y="747459"/>
          <a:ext cx="7424531" cy="5363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80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38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Sah, Bikash, Dr.</dc:creator>
  <cp:lastModifiedBy>Sah, Bikash, Dr.</cp:lastModifiedBy>
  <cp:revision>11</cp:revision>
  <dcterms:created xsi:type="dcterms:W3CDTF">2025-04-28T13:37:08Z</dcterms:created>
  <dcterms:modified xsi:type="dcterms:W3CDTF">2025-04-29T12:23:19Z</dcterms:modified>
</cp:coreProperties>
</file>