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handoutMasterIdLst>
    <p:handoutMasterId r:id="rId9"/>
  </p:handoutMasterIdLst>
  <p:sldIdLst>
    <p:sldId id="276" r:id="rId2"/>
    <p:sldId id="274" r:id="rId3"/>
    <p:sldId id="279" r:id="rId4"/>
    <p:sldId id="280" r:id="rId5"/>
    <p:sldId id="281" r:id="rId6"/>
    <p:sldId id="282" r:id="rId7"/>
  </p:sldIdLst>
  <p:sldSz cx="9906000" cy="6858000" type="A4"/>
  <p:notesSz cx="7315200" cy="9601200"/>
  <p:defaultTextStyle>
    <a:defPPr>
      <a:defRPr lang="en-US"/>
    </a:defPPr>
    <a:lvl1pPr algn="l" rtl="0" eaLnBrk="0" fontAlgn="base" hangingPunct="0">
      <a:spcBef>
        <a:spcPct val="0"/>
      </a:spcBef>
      <a:spcAft>
        <a:spcPct val="0"/>
      </a:spcAft>
      <a:defRPr sz="2200"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200"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200"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200"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2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2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2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2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200"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59"/>
    <p:restoredTop sz="94678"/>
  </p:normalViewPr>
  <p:slideViewPr>
    <p:cSldViewPr>
      <p:cViewPr>
        <p:scale>
          <a:sx n="110" d="100"/>
          <a:sy n="110" d="100"/>
        </p:scale>
        <p:origin x="1472" y="132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EA7968-E099-9146-957E-782EAEE2EF8D}"/>
              </a:ext>
            </a:extLst>
          </p:cNvPr>
          <p:cNvSpPr>
            <a:spLocks noChangeArrowheads="1"/>
          </p:cNvSpPr>
          <p:nvPr/>
        </p:nvSpPr>
        <p:spPr bwMode="auto">
          <a:xfrm>
            <a:off x="3254375" y="9147175"/>
            <a:ext cx="808038"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24" tIns="47307" rIns="92924" bIns="47307">
            <a:spAutoFit/>
          </a:bodyPr>
          <a:lstStyle>
            <a:lvl1pPr defTabSz="923925">
              <a:defRPr sz="2200" b="1">
                <a:solidFill>
                  <a:schemeClr val="tx1"/>
                </a:solidFill>
                <a:latin typeface="Arial" panose="020B0604020202020204" pitchFamily="34" charset="0"/>
                <a:ea typeface="ＭＳ Ｐゴシック" panose="020B0600070205080204" pitchFamily="34" charset="-128"/>
              </a:defRPr>
            </a:lvl1pPr>
            <a:lvl2pPr marL="742950" indent="-285750" defTabSz="923925">
              <a:defRPr sz="2200" b="1">
                <a:solidFill>
                  <a:schemeClr val="tx1"/>
                </a:solidFill>
                <a:latin typeface="Arial" panose="020B0604020202020204" pitchFamily="34" charset="0"/>
                <a:ea typeface="ＭＳ Ｐゴシック" panose="020B0600070205080204" pitchFamily="34" charset="-128"/>
              </a:defRPr>
            </a:lvl2pPr>
            <a:lvl3pPr marL="1143000" indent="-228600" defTabSz="923925">
              <a:defRPr sz="2200" b="1">
                <a:solidFill>
                  <a:schemeClr val="tx1"/>
                </a:solidFill>
                <a:latin typeface="Arial" panose="020B0604020202020204" pitchFamily="34" charset="0"/>
                <a:ea typeface="ＭＳ Ｐゴシック" panose="020B0600070205080204" pitchFamily="34" charset="-128"/>
              </a:defRPr>
            </a:lvl3pPr>
            <a:lvl4pPr marL="1600200" indent="-228600" defTabSz="923925">
              <a:defRPr sz="2200" b="1">
                <a:solidFill>
                  <a:schemeClr val="tx1"/>
                </a:solidFill>
                <a:latin typeface="Arial" panose="020B0604020202020204" pitchFamily="34" charset="0"/>
                <a:ea typeface="ＭＳ Ｐゴシック" panose="020B0600070205080204" pitchFamily="34" charset="-128"/>
              </a:defRPr>
            </a:lvl4pPr>
            <a:lvl5pPr marL="2057400" indent="-228600" defTabSz="923925">
              <a:defRPr sz="2200" b="1">
                <a:solidFill>
                  <a:schemeClr val="tx1"/>
                </a:solidFill>
                <a:latin typeface="Arial" panose="020B0604020202020204" pitchFamily="34" charset="0"/>
                <a:ea typeface="ＭＳ Ｐゴシック" panose="020B0600070205080204" pitchFamily="34" charset="-128"/>
              </a:defRPr>
            </a:lvl5pPr>
            <a:lvl6pPr marL="2514600" indent="-228600" defTabSz="923925"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6pPr>
            <a:lvl7pPr marL="2971800" indent="-228600" defTabSz="923925"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7pPr>
            <a:lvl8pPr marL="3429000" indent="-228600" defTabSz="923925"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8pPr>
            <a:lvl9pPr marL="3886200" indent="-228600" defTabSz="923925"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9pPr>
          </a:lstStyle>
          <a:p>
            <a:pPr algn="ctr">
              <a:lnSpc>
                <a:spcPct val="90000"/>
              </a:lnSpc>
              <a:defRPr/>
            </a:pPr>
            <a:r>
              <a:rPr lang="en-US" altLang="en-US" sz="1300" b="0"/>
              <a:t>Page </a:t>
            </a:r>
            <a:fld id="{EEB0E4D4-49FB-D44A-B20D-4825CD570303}" type="slidenum">
              <a:rPr lang="en-US" altLang="en-US" sz="1300" b="0" smtClean="0"/>
              <a:pPr algn="ctr">
                <a:lnSpc>
                  <a:spcPct val="90000"/>
                </a:lnSpc>
                <a:defRPr/>
              </a:pPr>
              <a:t>‹#›</a:t>
            </a:fld>
            <a:endParaRPr lang="en-US" altLang="en-US" sz="1300" b="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4C14774-9D2A-2B43-8E58-53E785F9F064}"/>
              </a:ext>
            </a:extLst>
          </p:cNvPr>
          <p:cNvSpPr>
            <a:spLocks noGrp="1" noChangeArrowheads="1"/>
          </p:cNvSpPr>
          <p:nvPr>
            <p:ph type="body" sz="quarter" idx="3"/>
          </p:nvPr>
        </p:nvSpPr>
        <p:spPr bwMode="auto">
          <a:xfrm>
            <a:off x="974725" y="4559300"/>
            <a:ext cx="5365750" cy="4321175"/>
          </a:xfrm>
          <a:prstGeom prst="rect">
            <a:avLst/>
          </a:prstGeom>
          <a:noFill/>
          <a:ln w="12700">
            <a:noFill/>
            <a:miter lim="800000"/>
            <a:headEnd/>
            <a:tailEnd/>
          </a:ln>
          <a:effectLst/>
        </p:spPr>
        <p:txBody>
          <a:bodyPr vert="horz" wrap="square" lIns="96304" tIns="47307" rIns="96304" bIns="47307"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5" name="Rectangle 3">
            <a:extLst>
              <a:ext uri="{FF2B5EF4-FFF2-40B4-BE49-F238E27FC236}">
                <a16:creationId xmlns:a16="http://schemas.microsoft.com/office/drawing/2014/main" id="{28EB7F27-442F-9B42-974C-A1DD83CF4427}"/>
              </a:ext>
            </a:extLst>
          </p:cNvPr>
          <p:cNvSpPr>
            <a:spLocks noChangeArrowheads="1"/>
          </p:cNvSpPr>
          <p:nvPr/>
        </p:nvSpPr>
        <p:spPr bwMode="auto">
          <a:xfrm>
            <a:off x="3254375" y="9147175"/>
            <a:ext cx="808038"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24" tIns="47307" rIns="92924" bIns="47307">
            <a:spAutoFit/>
          </a:bodyPr>
          <a:lstStyle>
            <a:lvl1pPr defTabSz="923925">
              <a:defRPr sz="2200" b="1">
                <a:solidFill>
                  <a:schemeClr val="tx1"/>
                </a:solidFill>
                <a:latin typeface="Arial" panose="020B0604020202020204" pitchFamily="34" charset="0"/>
                <a:ea typeface="ＭＳ Ｐゴシック" panose="020B0600070205080204" pitchFamily="34" charset="-128"/>
              </a:defRPr>
            </a:lvl1pPr>
            <a:lvl2pPr marL="742950" indent="-285750" defTabSz="923925">
              <a:defRPr sz="2200" b="1">
                <a:solidFill>
                  <a:schemeClr val="tx1"/>
                </a:solidFill>
                <a:latin typeface="Arial" panose="020B0604020202020204" pitchFamily="34" charset="0"/>
                <a:ea typeface="ＭＳ Ｐゴシック" panose="020B0600070205080204" pitchFamily="34" charset="-128"/>
              </a:defRPr>
            </a:lvl2pPr>
            <a:lvl3pPr marL="1143000" indent="-228600" defTabSz="923925">
              <a:defRPr sz="2200" b="1">
                <a:solidFill>
                  <a:schemeClr val="tx1"/>
                </a:solidFill>
                <a:latin typeface="Arial" panose="020B0604020202020204" pitchFamily="34" charset="0"/>
                <a:ea typeface="ＭＳ Ｐゴシック" panose="020B0600070205080204" pitchFamily="34" charset="-128"/>
              </a:defRPr>
            </a:lvl3pPr>
            <a:lvl4pPr marL="1600200" indent="-228600" defTabSz="923925">
              <a:defRPr sz="2200" b="1">
                <a:solidFill>
                  <a:schemeClr val="tx1"/>
                </a:solidFill>
                <a:latin typeface="Arial" panose="020B0604020202020204" pitchFamily="34" charset="0"/>
                <a:ea typeface="ＭＳ Ｐゴシック" panose="020B0600070205080204" pitchFamily="34" charset="-128"/>
              </a:defRPr>
            </a:lvl4pPr>
            <a:lvl5pPr marL="2057400" indent="-228600" defTabSz="923925">
              <a:defRPr sz="2200" b="1">
                <a:solidFill>
                  <a:schemeClr val="tx1"/>
                </a:solidFill>
                <a:latin typeface="Arial" panose="020B0604020202020204" pitchFamily="34" charset="0"/>
                <a:ea typeface="ＭＳ Ｐゴシック" panose="020B0600070205080204" pitchFamily="34" charset="-128"/>
              </a:defRPr>
            </a:lvl5pPr>
            <a:lvl6pPr marL="2514600" indent="-228600" defTabSz="923925"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6pPr>
            <a:lvl7pPr marL="2971800" indent="-228600" defTabSz="923925"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7pPr>
            <a:lvl8pPr marL="3429000" indent="-228600" defTabSz="923925"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8pPr>
            <a:lvl9pPr marL="3886200" indent="-228600" defTabSz="923925"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9pPr>
          </a:lstStyle>
          <a:p>
            <a:pPr algn="ctr">
              <a:lnSpc>
                <a:spcPct val="90000"/>
              </a:lnSpc>
              <a:defRPr/>
            </a:pPr>
            <a:r>
              <a:rPr lang="en-US" altLang="en-US" sz="1300" b="0"/>
              <a:t>Page </a:t>
            </a:r>
            <a:fld id="{B156687B-4D94-7D40-A021-8BED24170201}" type="slidenum">
              <a:rPr lang="en-US" altLang="en-US" sz="1300" b="0" smtClean="0"/>
              <a:pPr algn="ctr">
                <a:lnSpc>
                  <a:spcPct val="90000"/>
                </a:lnSpc>
                <a:defRPr/>
              </a:pPr>
              <a:t>‹#›</a:t>
            </a:fld>
            <a:endParaRPr lang="en-US" altLang="en-US" sz="1300" b="0"/>
          </a:p>
        </p:txBody>
      </p:sp>
      <p:sp>
        <p:nvSpPr>
          <p:cNvPr id="2052" name="Rectangle 4">
            <a:extLst>
              <a:ext uri="{FF2B5EF4-FFF2-40B4-BE49-F238E27FC236}">
                <a16:creationId xmlns:a16="http://schemas.microsoft.com/office/drawing/2014/main" id="{57A585C3-A109-0440-A07E-4E239BC6D5F4}"/>
              </a:ext>
            </a:extLst>
          </p:cNvPr>
          <p:cNvSpPr>
            <a:spLocks noChangeArrowheads="1" noTextEdit="1"/>
          </p:cNvSpPr>
          <p:nvPr>
            <p:ph type="sldImg" idx="2"/>
          </p:nvPr>
        </p:nvSpPr>
        <p:spPr bwMode="auto">
          <a:xfrm>
            <a:off x="1069975" y="728663"/>
            <a:ext cx="5180013" cy="35861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a:extLst>
              <a:ext uri="{FF2B5EF4-FFF2-40B4-BE49-F238E27FC236}">
                <a16:creationId xmlns:a16="http://schemas.microsoft.com/office/drawing/2014/main" id="{38B587FC-DAF2-CF49-80AB-6E56C37C0CAD}"/>
              </a:ext>
            </a:extLst>
          </p:cNvPr>
          <p:cNvSpPr>
            <a:spLocks noGrp="1" noRot="1" noChangeAspect="1" noChangeArrowheads="1" noTextEdit="1"/>
          </p:cNvSpPr>
          <p:nvPr>
            <p:ph type="sldImg"/>
          </p:nvPr>
        </p:nvSpPr>
        <p:spPr>
          <a:ln/>
        </p:spPr>
      </p:sp>
      <p:sp>
        <p:nvSpPr>
          <p:cNvPr id="5122" name="Notes Placeholder 2">
            <a:extLst>
              <a:ext uri="{FF2B5EF4-FFF2-40B4-BE49-F238E27FC236}">
                <a16:creationId xmlns:a16="http://schemas.microsoft.com/office/drawing/2014/main" id="{C81D0250-C6A5-5E49-BB68-B8CEB4ABF95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5123" name="Slide Number Placeholder 3">
            <a:extLst>
              <a:ext uri="{FF2B5EF4-FFF2-40B4-BE49-F238E27FC236}">
                <a16:creationId xmlns:a16="http://schemas.microsoft.com/office/drawing/2014/main" id="{52035C61-D446-A649-828D-05207C13F30B}"/>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tx1"/>
                </a:solidFill>
                <a:latin typeface="Arial" panose="020B0604020202020204" pitchFamily="34" charset="0"/>
                <a:ea typeface="ＭＳ Ｐゴシック" panose="020B0600070205080204" pitchFamily="34" charset="-128"/>
              </a:defRPr>
            </a:lvl1pPr>
            <a:lvl2pPr marL="742950" indent="-285750">
              <a:defRPr sz="2200" b="1">
                <a:solidFill>
                  <a:schemeClr val="tx1"/>
                </a:solidFill>
                <a:latin typeface="Arial" panose="020B0604020202020204" pitchFamily="34" charset="0"/>
                <a:ea typeface="ＭＳ Ｐゴシック" panose="020B0600070205080204" pitchFamily="34" charset="-128"/>
              </a:defRPr>
            </a:lvl2pPr>
            <a:lvl3pPr marL="1143000" indent="-228600">
              <a:defRPr sz="2200" b="1">
                <a:solidFill>
                  <a:schemeClr val="tx1"/>
                </a:solidFill>
                <a:latin typeface="Arial" panose="020B0604020202020204" pitchFamily="34" charset="0"/>
                <a:ea typeface="ＭＳ Ｐゴシック" panose="020B0600070205080204" pitchFamily="34" charset="-128"/>
              </a:defRPr>
            </a:lvl3pPr>
            <a:lvl4pPr marL="1600200" indent="-228600">
              <a:defRPr sz="2200" b="1">
                <a:solidFill>
                  <a:schemeClr val="tx1"/>
                </a:solidFill>
                <a:latin typeface="Arial" panose="020B0604020202020204" pitchFamily="34" charset="0"/>
                <a:ea typeface="ＭＳ Ｐゴシック" panose="020B0600070205080204" pitchFamily="34" charset="-128"/>
              </a:defRPr>
            </a:lvl4pPr>
            <a:lvl5pPr marL="2057400" indent="-228600">
              <a:defRPr sz="2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9pPr>
          </a:lstStyle>
          <a:p>
            <a:fld id="{2F2AB23A-A947-4949-920C-F876B50B20AC}" type="slidenum">
              <a:rPr lang="en-US" altLang="en-US"/>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7EDCEF4E-B69F-3D4A-8107-1E961A5BAA3A}"/>
              </a:ext>
            </a:extLst>
          </p:cNvPr>
          <p:cNvSpPr>
            <a:spLocks noChangeArrowheads="1" noTextEdit="1"/>
          </p:cNvSpPr>
          <p:nvPr>
            <p:ph type="sldImg"/>
          </p:nvPr>
        </p:nvSpPr>
        <p:spPr>
          <a:ln/>
        </p:spPr>
      </p:sp>
      <p:sp>
        <p:nvSpPr>
          <p:cNvPr id="7170" name="Rectangle 3">
            <a:extLst>
              <a:ext uri="{FF2B5EF4-FFF2-40B4-BE49-F238E27FC236}">
                <a16:creationId xmlns:a16="http://schemas.microsoft.com/office/drawing/2014/main" id="{FCE2DA28-BB1E-0C43-9B3E-C2C32D47840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9DD0CE8D-FFC8-0D47-9470-4CE6B1AC14DF}"/>
              </a:ext>
            </a:extLst>
          </p:cNvPr>
          <p:cNvSpPr>
            <a:spLocks noGrp="1" noRot="1" noChangeAspect="1" noChangeArrowheads="1" noTextEdit="1"/>
          </p:cNvSpPr>
          <p:nvPr>
            <p:ph type="sldImg"/>
          </p:nvPr>
        </p:nvSpPr>
        <p:spPr>
          <a:ln/>
        </p:spPr>
      </p:sp>
      <p:sp>
        <p:nvSpPr>
          <p:cNvPr id="9218" name="Notes Placeholder 2">
            <a:extLst>
              <a:ext uri="{FF2B5EF4-FFF2-40B4-BE49-F238E27FC236}">
                <a16:creationId xmlns:a16="http://schemas.microsoft.com/office/drawing/2014/main" id="{9FE2E0F5-EEEB-7F44-8A10-50BE49A52D6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9219" name="Slide Number Placeholder 3">
            <a:extLst>
              <a:ext uri="{FF2B5EF4-FFF2-40B4-BE49-F238E27FC236}">
                <a16:creationId xmlns:a16="http://schemas.microsoft.com/office/drawing/2014/main" id="{1AA762A4-67BA-644F-88F7-82C482C25DA7}"/>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tx1"/>
                </a:solidFill>
                <a:latin typeface="Arial" panose="020B0604020202020204" pitchFamily="34" charset="0"/>
                <a:ea typeface="ＭＳ Ｐゴシック" panose="020B0600070205080204" pitchFamily="34" charset="-128"/>
              </a:defRPr>
            </a:lvl1pPr>
            <a:lvl2pPr marL="742950" indent="-285750">
              <a:defRPr sz="2200" b="1">
                <a:solidFill>
                  <a:schemeClr val="tx1"/>
                </a:solidFill>
                <a:latin typeface="Arial" panose="020B0604020202020204" pitchFamily="34" charset="0"/>
                <a:ea typeface="ＭＳ Ｐゴシック" panose="020B0600070205080204" pitchFamily="34" charset="-128"/>
              </a:defRPr>
            </a:lvl2pPr>
            <a:lvl3pPr marL="1143000" indent="-228600">
              <a:defRPr sz="2200" b="1">
                <a:solidFill>
                  <a:schemeClr val="tx1"/>
                </a:solidFill>
                <a:latin typeface="Arial" panose="020B0604020202020204" pitchFamily="34" charset="0"/>
                <a:ea typeface="ＭＳ Ｐゴシック" panose="020B0600070205080204" pitchFamily="34" charset="-128"/>
              </a:defRPr>
            </a:lvl3pPr>
            <a:lvl4pPr marL="1600200" indent="-228600">
              <a:defRPr sz="2200" b="1">
                <a:solidFill>
                  <a:schemeClr val="tx1"/>
                </a:solidFill>
                <a:latin typeface="Arial" panose="020B0604020202020204" pitchFamily="34" charset="0"/>
                <a:ea typeface="ＭＳ Ｐゴシック" panose="020B0600070205080204" pitchFamily="34" charset="-128"/>
              </a:defRPr>
            </a:lvl4pPr>
            <a:lvl5pPr marL="2057400" indent="-228600">
              <a:defRPr sz="2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9pPr>
          </a:lstStyle>
          <a:p>
            <a:fld id="{5D15A849-F31E-7F48-AA09-E30FC713D7D9}" type="slidenum">
              <a:rPr lang="en-US" altLang="en-US"/>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9DD0CE8D-FFC8-0D47-9470-4CE6B1AC14DF}"/>
              </a:ext>
            </a:extLst>
          </p:cNvPr>
          <p:cNvSpPr>
            <a:spLocks noGrp="1" noRot="1" noChangeAspect="1" noChangeArrowheads="1" noTextEdit="1"/>
          </p:cNvSpPr>
          <p:nvPr>
            <p:ph type="sldImg"/>
          </p:nvPr>
        </p:nvSpPr>
        <p:spPr>
          <a:ln/>
        </p:spPr>
      </p:sp>
      <p:sp>
        <p:nvSpPr>
          <p:cNvPr id="9218" name="Notes Placeholder 2">
            <a:extLst>
              <a:ext uri="{FF2B5EF4-FFF2-40B4-BE49-F238E27FC236}">
                <a16:creationId xmlns:a16="http://schemas.microsoft.com/office/drawing/2014/main" id="{9FE2E0F5-EEEB-7F44-8A10-50BE49A52D6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9219" name="Slide Number Placeholder 3">
            <a:extLst>
              <a:ext uri="{FF2B5EF4-FFF2-40B4-BE49-F238E27FC236}">
                <a16:creationId xmlns:a16="http://schemas.microsoft.com/office/drawing/2014/main" id="{1AA762A4-67BA-644F-88F7-82C482C25DA7}"/>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tx1"/>
                </a:solidFill>
                <a:latin typeface="Arial" panose="020B0604020202020204" pitchFamily="34" charset="0"/>
                <a:ea typeface="ＭＳ Ｐゴシック" panose="020B0600070205080204" pitchFamily="34" charset="-128"/>
              </a:defRPr>
            </a:lvl1pPr>
            <a:lvl2pPr marL="742950" indent="-285750">
              <a:defRPr sz="2200" b="1">
                <a:solidFill>
                  <a:schemeClr val="tx1"/>
                </a:solidFill>
                <a:latin typeface="Arial" panose="020B0604020202020204" pitchFamily="34" charset="0"/>
                <a:ea typeface="ＭＳ Ｐゴシック" panose="020B0600070205080204" pitchFamily="34" charset="-128"/>
              </a:defRPr>
            </a:lvl2pPr>
            <a:lvl3pPr marL="1143000" indent="-228600">
              <a:defRPr sz="2200" b="1">
                <a:solidFill>
                  <a:schemeClr val="tx1"/>
                </a:solidFill>
                <a:latin typeface="Arial" panose="020B0604020202020204" pitchFamily="34" charset="0"/>
                <a:ea typeface="ＭＳ Ｐゴシック" panose="020B0600070205080204" pitchFamily="34" charset="-128"/>
              </a:defRPr>
            </a:lvl3pPr>
            <a:lvl4pPr marL="1600200" indent="-228600">
              <a:defRPr sz="2200" b="1">
                <a:solidFill>
                  <a:schemeClr val="tx1"/>
                </a:solidFill>
                <a:latin typeface="Arial" panose="020B0604020202020204" pitchFamily="34" charset="0"/>
                <a:ea typeface="ＭＳ Ｐゴシック" panose="020B0600070205080204" pitchFamily="34" charset="-128"/>
              </a:defRPr>
            </a:lvl4pPr>
            <a:lvl5pPr marL="2057400" indent="-228600">
              <a:defRPr sz="2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9pPr>
          </a:lstStyle>
          <a:p>
            <a:fld id="{5D15A849-F31E-7F48-AA09-E30FC713D7D9}" type="slidenum">
              <a:rPr lang="en-US" altLang="en-US"/>
              <a:pPr/>
              <a:t>4</a:t>
            </a:fld>
            <a:endParaRPr lang="en-US" altLang="en-US"/>
          </a:p>
        </p:txBody>
      </p:sp>
    </p:spTree>
    <p:extLst>
      <p:ext uri="{BB962C8B-B14F-4D97-AF65-F5344CB8AC3E}">
        <p14:creationId xmlns:p14="http://schemas.microsoft.com/office/powerpoint/2010/main" val="420348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9DD0CE8D-FFC8-0D47-9470-4CE6B1AC14DF}"/>
              </a:ext>
            </a:extLst>
          </p:cNvPr>
          <p:cNvSpPr>
            <a:spLocks noGrp="1" noRot="1" noChangeAspect="1" noChangeArrowheads="1" noTextEdit="1"/>
          </p:cNvSpPr>
          <p:nvPr>
            <p:ph type="sldImg"/>
          </p:nvPr>
        </p:nvSpPr>
        <p:spPr>
          <a:ln/>
        </p:spPr>
      </p:sp>
      <p:sp>
        <p:nvSpPr>
          <p:cNvPr id="9218" name="Notes Placeholder 2">
            <a:extLst>
              <a:ext uri="{FF2B5EF4-FFF2-40B4-BE49-F238E27FC236}">
                <a16:creationId xmlns:a16="http://schemas.microsoft.com/office/drawing/2014/main" id="{9FE2E0F5-EEEB-7F44-8A10-50BE49A52D6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9219" name="Slide Number Placeholder 3">
            <a:extLst>
              <a:ext uri="{FF2B5EF4-FFF2-40B4-BE49-F238E27FC236}">
                <a16:creationId xmlns:a16="http://schemas.microsoft.com/office/drawing/2014/main" id="{1AA762A4-67BA-644F-88F7-82C482C25DA7}"/>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tx1"/>
                </a:solidFill>
                <a:latin typeface="Arial" panose="020B0604020202020204" pitchFamily="34" charset="0"/>
                <a:ea typeface="ＭＳ Ｐゴシック" panose="020B0600070205080204" pitchFamily="34" charset="-128"/>
              </a:defRPr>
            </a:lvl1pPr>
            <a:lvl2pPr marL="742950" indent="-285750">
              <a:defRPr sz="2200" b="1">
                <a:solidFill>
                  <a:schemeClr val="tx1"/>
                </a:solidFill>
                <a:latin typeface="Arial" panose="020B0604020202020204" pitchFamily="34" charset="0"/>
                <a:ea typeface="ＭＳ Ｐゴシック" panose="020B0600070205080204" pitchFamily="34" charset="-128"/>
              </a:defRPr>
            </a:lvl2pPr>
            <a:lvl3pPr marL="1143000" indent="-228600">
              <a:defRPr sz="2200" b="1">
                <a:solidFill>
                  <a:schemeClr val="tx1"/>
                </a:solidFill>
                <a:latin typeface="Arial" panose="020B0604020202020204" pitchFamily="34" charset="0"/>
                <a:ea typeface="ＭＳ Ｐゴシック" panose="020B0600070205080204" pitchFamily="34" charset="-128"/>
              </a:defRPr>
            </a:lvl3pPr>
            <a:lvl4pPr marL="1600200" indent="-228600">
              <a:defRPr sz="2200" b="1">
                <a:solidFill>
                  <a:schemeClr val="tx1"/>
                </a:solidFill>
                <a:latin typeface="Arial" panose="020B0604020202020204" pitchFamily="34" charset="0"/>
                <a:ea typeface="ＭＳ Ｐゴシック" panose="020B0600070205080204" pitchFamily="34" charset="-128"/>
              </a:defRPr>
            </a:lvl4pPr>
            <a:lvl5pPr marL="2057400" indent="-228600">
              <a:defRPr sz="2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9pPr>
          </a:lstStyle>
          <a:p>
            <a:fld id="{5D15A849-F31E-7F48-AA09-E30FC713D7D9}" type="slidenum">
              <a:rPr lang="en-US" altLang="en-US"/>
              <a:pPr/>
              <a:t>5</a:t>
            </a:fld>
            <a:endParaRPr lang="en-US" altLang="en-US"/>
          </a:p>
        </p:txBody>
      </p:sp>
    </p:spTree>
    <p:extLst>
      <p:ext uri="{BB962C8B-B14F-4D97-AF65-F5344CB8AC3E}">
        <p14:creationId xmlns:p14="http://schemas.microsoft.com/office/powerpoint/2010/main" val="2491141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9DD0CE8D-FFC8-0D47-9470-4CE6B1AC14DF}"/>
              </a:ext>
            </a:extLst>
          </p:cNvPr>
          <p:cNvSpPr>
            <a:spLocks noGrp="1" noRot="1" noChangeAspect="1" noChangeArrowheads="1" noTextEdit="1"/>
          </p:cNvSpPr>
          <p:nvPr>
            <p:ph type="sldImg"/>
          </p:nvPr>
        </p:nvSpPr>
        <p:spPr>
          <a:ln/>
        </p:spPr>
      </p:sp>
      <p:sp>
        <p:nvSpPr>
          <p:cNvPr id="9218" name="Notes Placeholder 2">
            <a:extLst>
              <a:ext uri="{FF2B5EF4-FFF2-40B4-BE49-F238E27FC236}">
                <a16:creationId xmlns:a16="http://schemas.microsoft.com/office/drawing/2014/main" id="{9FE2E0F5-EEEB-7F44-8A10-50BE49A52D6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9219" name="Slide Number Placeholder 3">
            <a:extLst>
              <a:ext uri="{FF2B5EF4-FFF2-40B4-BE49-F238E27FC236}">
                <a16:creationId xmlns:a16="http://schemas.microsoft.com/office/drawing/2014/main" id="{1AA762A4-67BA-644F-88F7-82C482C25DA7}"/>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tx1"/>
                </a:solidFill>
                <a:latin typeface="Arial" panose="020B0604020202020204" pitchFamily="34" charset="0"/>
                <a:ea typeface="ＭＳ Ｐゴシック" panose="020B0600070205080204" pitchFamily="34" charset="-128"/>
              </a:defRPr>
            </a:lvl1pPr>
            <a:lvl2pPr marL="742950" indent="-285750">
              <a:defRPr sz="2200" b="1">
                <a:solidFill>
                  <a:schemeClr val="tx1"/>
                </a:solidFill>
                <a:latin typeface="Arial" panose="020B0604020202020204" pitchFamily="34" charset="0"/>
                <a:ea typeface="ＭＳ Ｐゴシック" panose="020B0600070205080204" pitchFamily="34" charset="-128"/>
              </a:defRPr>
            </a:lvl2pPr>
            <a:lvl3pPr marL="1143000" indent="-228600">
              <a:defRPr sz="2200" b="1">
                <a:solidFill>
                  <a:schemeClr val="tx1"/>
                </a:solidFill>
                <a:latin typeface="Arial" panose="020B0604020202020204" pitchFamily="34" charset="0"/>
                <a:ea typeface="ＭＳ Ｐゴシック" panose="020B0600070205080204" pitchFamily="34" charset="-128"/>
              </a:defRPr>
            </a:lvl3pPr>
            <a:lvl4pPr marL="1600200" indent="-228600">
              <a:defRPr sz="2200" b="1">
                <a:solidFill>
                  <a:schemeClr val="tx1"/>
                </a:solidFill>
                <a:latin typeface="Arial" panose="020B0604020202020204" pitchFamily="34" charset="0"/>
                <a:ea typeface="ＭＳ Ｐゴシック" panose="020B0600070205080204" pitchFamily="34" charset="-128"/>
              </a:defRPr>
            </a:lvl4pPr>
            <a:lvl5pPr marL="2057400" indent="-228600">
              <a:defRPr sz="2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b="1">
                <a:solidFill>
                  <a:schemeClr val="tx1"/>
                </a:solidFill>
                <a:latin typeface="Arial" panose="020B0604020202020204" pitchFamily="34" charset="0"/>
                <a:ea typeface="ＭＳ Ｐゴシック" panose="020B0600070205080204" pitchFamily="34" charset="-128"/>
              </a:defRPr>
            </a:lvl9pPr>
          </a:lstStyle>
          <a:p>
            <a:fld id="{5D15A849-F31E-7F48-AA09-E30FC713D7D9}" type="slidenum">
              <a:rPr lang="en-US" altLang="en-US"/>
              <a:pPr/>
              <a:t>6</a:t>
            </a:fld>
            <a:endParaRPr lang="en-US" altLang="en-US"/>
          </a:p>
        </p:txBody>
      </p:sp>
    </p:spTree>
    <p:extLst>
      <p:ext uri="{BB962C8B-B14F-4D97-AF65-F5344CB8AC3E}">
        <p14:creationId xmlns:p14="http://schemas.microsoft.com/office/powerpoint/2010/main" val="1287848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94805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365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2925" y="609600"/>
            <a:ext cx="1939925"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73150" y="609600"/>
            <a:ext cx="5667375"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709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75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36730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3150" y="1981200"/>
            <a:ext cx="38036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981200"/>
            <a:ext cx="38036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659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71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778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0570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77317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5189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18">
            <a:extLst>
              <a:ext uri="{FF2B5EF4-FFF2-40B4-BE49-F238E27FC236}">
                <a16:creationId xmlns:a16="http://schemas.microsoft.com/office/drawing/2014/main" id="{006FBA9A-FEFA-F442-8F75-E841D5AA86D5}"/>
              </a:ext>
            </a:extLst>
          </p:cNvPr>
          <p:cNvGrpSpPr>
            <a:grpSpLocks/>
          </p:cNvGrpSpPr>
          <p:nvPr/>
        </p:nvGrpSpPr>
        <p:grpSpPr bwMode="auto">
          <a:xfrm>
            <a:off x="76200" y="79375"/>
            <a:ext cx="9701213" cy="6640513"/>
            <a:chOff x="44" y="50"/>
            <a:chExt cx="5641" cy="4183"/>
          </a:xfrm>
        </p:grpSpPr>
        <p:grpSp>
          <p:nvGrpSpPr>
            <p:cNvPr id="1030" name="Group 116">
              <a:extLst>
                <a:ext uri="{FF2B5EF4-FFF2-40B4-BE49-F238E27FC236}">
                  <a16:creationId xmlns:a16="http://schemas.microsoft.com/office/drawing/2014/main" id="{0A5C53F5-C121-3D45-98AD-F8C33BB03816}"/>
                </a:ext>
              </a:extLst>
            </p:cNvPr>
            <p:cNvGrpSpPr>
              <a:grpSpLocks/>
            </p:cNvGrpSpPr>
            <p:nvPr/>
          </p:nvGrpSpPr>
          <p:grpSpPr bwMode="auto">
            <a:xfrm>
              <a:off x="44" y="50"/>
              <a:ext cx="5641" cy="4183"/>
              <a:chOff x="44" y="50"/>
              <a:chExt cx="5641" cy="4183"/>
            </a:xfrm>
          </p:grpSpPr>
          <p:grpSp>
            <p:nvGrpSpPr>
              <p:cNvPr id="1032" name="Group 58">
                <a:extLst>
                  <a:ext uri="{FF2B5EF4-FFF2-40B4-BE49-F238E27FC236}">
                    <a16:creationId xmlns:a16="http://schemas.microsoft.com/office/drawing/2014/main" id="{F6201B83-D793-AF48-B2E3-0BD06C932736}"/>
                  </a:ext>
                </a:extLst>
              </p:cNvPr>
              <p:cNvGrpSpPr>
                <a:grpSpLocks/>
              </p:cNvGrpSpPr>
              <p:nvPr/>
            </p:nvGrpSpPr>
            <p:grpSpPr bwMode="auto">
              <a:xfrm>
                <a:off x="44" y="50"/>
                <a:ext cx="692" cy="1021"/>
                <a:chOff x="44" y="50"/>
                <a:chExt cx="692" cy="1021"/>
              </a:xfrm>
            </p:grpSpPr>
            <p:grpSp>
              <p:nvGrpSpPr>
                <p:cNvPr id="2" name="Group 8">
                  <a:extLst>
                    <a:ext uri="{FF2B5EF4-FFF2-40B4-BE49-F238E27FC236}">
                      <a16:creationId xmlns:a16="http://schemas.microsoft.com/office/drawing/2014/main" id="{72E3CD5E-C5C8-004D-88EA-B470A590EEA6}"/>
                    </a:ext>
                  </a:extLst>
                </p:cNvPr>
                <p:cNvGrpSpPr>
                  <a:grpSpLocks/>
                </p:cNvGrpSpPr>
                <p:nvPr/>
              </p:nvGrpSpPr>
              <p:grpSpPr bwMode="auto">
                <a:xfrm>
                  <a:off x="44" y="50"/>
                  <a:ext cx="692" cy="68"/>
                  <a:chOff x="44" y="50"/>
                  <a:chExt cx="692" cy="68"/>
                </a:xfrm>
              </p:grpSpPr>
              <p:sp>
                <p:nvSpPr>
                  <p:cNvPr id="3" name="Rectangle 2">
                    <a:extLst>
                      <a:ext uri="{FF2B5EF4-FFF2-40B4-BE49-F238E27FC236}">
                        <a16:creationId xmlns:a16="http://schemas.microsoft.com/office/drawing/2014/main" id="{5608C30B-6D1C-7043-9D94-AC8DB19BC671}"/>
                      </a:ext>
                    </a:extLst>
                  </p:cNvPr>
                  <p:cNvSpPr>
                    <a:spLocks noChangeArrowheads="1"/>
                  </p:cNvSpPr>
                  <p:nvPr/>
                </p:nvSpPr>
                <p:spPr bwMode="auto">
                  <a:xfrm>
                    <a:off x="44"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4" name="Rectangle 3">
                    <a:extLst>
                      <a:ext uri="{FF2B5EF4-FFF2-40B4-BE49-F238E27FC236}">
                        <a16:creationId xmlns:a16="http://schemas.microsoft.com/office/drawing/2014/main" id="{E16A3296-8E35-224E-A5F7-0582B70A6FA4}"/>
                      </a:ext>
                    </a:extLst>
                  </p:cNvPr>
                  <p:cNvSpPr>
                    <a:spLocks noChangeArrowheads="1"/>
                  </p:cNvSpPr>
                  <p:nvPr/>
                </p:nvSpPr>
                <p:spPr bwMode="auto">
                  <a:xfrm>
                    <a:off x="170" y="50"/>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5" name="Rectangle 4">
                    <a:extLst>
                      <a:ext uri="{FF2B5EF4-FFF2-40B4-BE49-F238E27FC236}">
                        <a16:creationId xmlns:a16="http://schemas.microsoft.com/office/drawing/2014/main" id="{7405E89B-5215-4C47-92BB-BEA888B09423}"/>
                      </a:ext>
                    </a:extLst>
                  </p:cNvPr>
                  <p:cNvSpPr>
                    <a:spLocks noChangeArrowheads="1"/>
                  </p:cNvSpPr>
                  <p:nvPr/>
                </p:nvSpPr>
                <p:spPr bwMode="auto">
                  <a:xfrm>
                    <a:off x="297" y="50"/>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6" name="Rectangle 5">
                    <a:extLst>
                      <a:ext uri="{FF2B5EF4-FFF2-40B4-BE49-F238E27FC236}">
                        <a16:creationId xmlns:a16="http://schemas.microsoft.com/office/drawing/2014/main" id="{527177E4-3214-9545-B90E-BA9E5CA72BBD}"/>
                      </a:ext>
                    </a:extLst>
                  </p:cNvPr>
                  <p:cNvSpPr>
                    <a:spLocks noChangeArrowheads="1"/>
                  </p:cNvSpPr>
                  <p:nvPr/>
                </p:nvSpPr>
                <p:spPr bwMode="auto">
                  <a:xfrm>
                    <a:off x="423"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7" name="Rectangle 6">
                    <a:extLst>
                      <a:ext uri="{FF2B5EF4-FFF2-40B4-BE49-F238E27FC236}">
                        <a16:creationId xmlns:a16="http://schemas.microsoft.com/office/drawing/2014/main" id="{E4E71208-D3F0-2E42-8893-0D17B2C4EAA4}"/>
                      </a:ext>
                    </a:extLst>
                  </p:cNvPr>
                  <p:cNvSpPr>
                    <a:spLocks noChangeArrowheads="1"/>
                  </p:cNvSpPr>
                  <p:nvPr/>
                </p:nvSpPr>
                <p:spPr bwMode="auto">
                  <a:xfrm>
                    <a:off x="549"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31" name="Rectangle 7">
                    <a:extLst>
                      <a:ext uri="{FF2B5EF4-FFF2-40B4-BE49-F238E27FC236}">
                        <a16:creationId xmlns:a16="http://schemas.microsoft.com/office/drawing/2014/main" id="{3B61E580-86E1-C54C-BB64-E0E615FA524E}"/>
                      </a:ext>
                    </a:extLst>
                  </p:cNvPr>
                  <p:cNvSpPr>
                    <a:spLocks noChangeArrowheads="1"/>
                  </p:cNvSpPr>
                  <p:nvPr/>
                </p:nvSpPr>
                <p:spPr bwMode="auto">
                  <a:xfrm>
                    <a:off x="676"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8" name="Group 15">
                  <a:extLst>
                    <a:ext uri="{FF2B5EF4-FFF2-40B4-BE49-F238E27FC236}">
                      <a16:creationId xmlns:a16="http://schemas.microsoft.com/office/drawing/2014/main" id="{49ACF4D0-0033-AF47-9452-FBFEB9DAEE9B}"/>
                    </a:ext>
                  </a:extLst>
                </p:cNvPr>
                <p:cNvGrpSpPr>
                  <a:grpSpLocks/>
                </p:cNvGrpSpPr>
                <p:nvPr/>
              </p:nvGrpSpPr>
              <p:grpSpPr bwMode="auto">
                <a:xfrm>
                  <a:off x="44" y="184"/>
                  <a:ext cx="692" cy="68"/>
                  <a:chOff x="44" y="184"/>
                  <a:chExt cx="692" cy="68"/>
                </a:xfrm>
              </p:grpSpPr>
              <p:sp>
                <p:nvSpPr>
                  <p:cNvPr id="9" name="Rectangle 9">
                    <a:extLst>
                      <a:ext uri="{FF2B5EF4-FFF2-40B4-BE49-F238E27FC236}">
                        <a16:creationId xmlns:a16="http://schemas.microsoft.com/office/drawing/2014/main" id="{5801211F-1C37-EB47-A61B-0FB6FD763C0E}"/>
                      </a:ext>
                    </a:extLst>
                  </p:cNvPr>
                  <p:cNvSpPr>
                    <a:spLocks noChangeArrowheads="1"/>
                  </p:cNvSpPr>
                  <p:nvPr/>
                </p:nvSpPr>
                <p:spPr bwMode="auto">
                  <a:xfrm>
                    <a:off x="44"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 name="Rectangle 10">
                    <a:extLst>
                      <a:ext uri="{FF2B5EF4-FFF2-40B4-BE49-F238E27FC236}">
                        <a16:creationId xmlns:a16="http://schemas.microsoft.com/office/drawing/2014/main" id="{25D4786B-4C31-F64A-8B41-42B56F6F8486}"/>
                      </a:ext>
                    </a:extLst>
                  </p:cNvPr>
                  <p:cNvSpPr>
                    <a:spLocks noChangeArrowheads="1"/>
                  </p:cNvSpPr>
                  <p:nvPr/>
                </p:nvSpPr>
                <p:spPr bwMode="auto">
                  <a:xfrm>
                    <a:off x="170" y="184"/>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 name="Rectangle 11">
                    <a:extLst>
                      <a:ext uri="{FF2B5EF4-FFF2-40B4-BE49-F238E27FC236}">
                        <a16:creationId xmlns:a16="http://schemas.microsoft.com/office/drawing/2014/main" id="{A6893E8B-B38F-374D-8DA0-6BA999F83AF4}"/>
                      </a:ext>
                    </a:extLst>
                  </p:cNvPr>
                  <p:cNvSpPr>
                    <a:spLocks noChangeArrowheads="1"/>
                  </p:cNvSpPr>
                  <p:nvPr/>
                </p:nvSpPr>
                <p:spPr bwMode="auto">
                  <a:xfrm>
                    <a:off x="297" y="184"/>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2" name="Rectangle 12">
                    <a:extLst>
                      <a:ext uri="{FF2B5EF4-FFF2-40B4-BE49-F238E27FC236}">
                        <a16:creationId xmlns:a16="http://schemas.microsoft.com/office/drawing/2014/main" id="{38B1CFE5-3806-5343-AE76-AF72805A71D0}"/>
                      </a:ext>
                    </a:extLst>
                  </p:cNvPr>
                  <p:cNvSpPr>
                    <a:spLocks noChangeArrowheads="1"/>
                  </p:cNvSpPr>
                  <p:nvPr/>
                </p:nvSpPr>
                <p:spPr bwMode="auto">
                  <a:xfrm>
                    <a:off x="423"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3" name="Rectangle 13">
                    <a:extLst>
                      <a:ext uri="{FF2B5EF4-FFF2-40B4-BE49-F238E27FC236}">
                        <a16:creationId xmlns:a16="http://schemas.microsoft.com/office/drawing/2014/main" id="{442F0F50-1874-1840-9FAE-427858F26132}"/>
                      </a:ext>
                    </a:extLst>
                  </p:cNvPr>
                  <p:cNvSpPr>
                    <a:spLocks noChangeArrowheads="1"/>
                  </p:cNvSpPr>
                  <p:nvPr/>
                </p:nvSpPr>
                <p:spPr bwMode="auto">
                  <a:xfrm>
                    <a:off x="549"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4" name="Rectangle 14">
                    <a:extLst>
                      <a:ext uri="{FF2B5EF4-FFF2-40B4-BE49-F238E27FC236}">
                        <a16:creationId xmlns:a16="http://schemas.microsoft.com/office/drawing/2014/main" id="{FB083A48-D70A-E846-B344-3E1187A46383}"/>
                      </a:ext>
                    </a:extLst>
                  </p:cNvPr>
                  <p:cNvSpPr>
                    <a:spLocks noChangeArrowheads="1"/>
                  </p:cNvSpPr>
                  <p:nvPr/>
                </p:nvSpPr>
                <p:spPr bwMode="auto">
                  <a:xfrm>
                    <a:off x="676"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5" name="Group 22">
                  <a:extLst>
                    <a:ext uri="{FF2B5EF4-FFF2-40B4-BE49-F238E27FC236}">
                      <a16:creationId xmlns:a16="http://schemas.microsoft.com/office/drawing/2014/main" id="{DFACBC19-CFD4-D343-A47A-879DC0E264B1}"/>
                    </a:ext>
                  </a:extLst>
                </p:cNvPr>
                <p:cNvGrpSpPr>
                  <a:grpSpLocks/>
                </p:cNvGrpSpPr>
                <p:nvPr/>
              </p:nvGrpSpPr>
              <p:grpSpPr bwMode="auto">
                <a:xfrm>
                  <a:off x="44" y="321"/>
                  <a:ext cx="692" cy="68"/>
                  <a:chOff x="44" y="321"/>
                  <a:chExt cx="692" cy="68"/>
                </a:xfrm>
              </p:grpSpPr>
              <p:sp>
                <p:nvSpPr>
                  <p:cNvPr id="16" name="Rectangle 16">
                    <a:extLst>
                      <a:ext uri="{FF2B5EF4-FFF2-40B4-BE49-F238E27FC236}">
                        <a16:creationId xmlns:a16="http://schemas.microsoft.com/office/drawing/2014/main" id="{5F16CC81-2978-CD45-AA31-5C3FDF47EC35}"/>
                      </a:ext>
                    </a:extLst>
                  </p:cNvPr>
                  <p:cNvSpPr>
                    <a:spLocks noChangeArrowheads="1"/>
                  </p:cNvSpPr>
                  <p:nvPr/>
                </p:nvSpPr>
                <p:spPr bwMode="auto">
                  <a:xfrm>
                    <a:off x="44"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7" name="Rectangle 17">
                    <a:extLst>
                      <a:ext uri="{FF2B5EF4-FFF2-40B4-BE49-F238E27FC236}">
                        <a16:creationId xmlns:a16="http://schemas.microsoft.com/office/drawing/2014/main" id="{4D9DCDBD-D10F-C64E-ADEF-232507CD63A0}"/>
                      </a:ext>
                    </a:extLst>
                  </p:cNvPr>
                  <p:cNvSpPr>
                    <a:spLocks noChangeArrowheads="1"/>
                  </p:cNvSpPr>
                  <p:nvPr/>
                </p:nvSpPr>
                <p:spPr bwMode="auto">
                  <a:xfrm>
                    <a:off x="170" y="321"/>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42" name="Rectangle 18">
                    <a:extLst>
                      <a:ext uri="{FF2B5EF4-FFF2-40B4-BE49-F238E27FC236}">
                        <a16:creationId xmlns:a16="http://schemas.microsoft.com/office/drawing/2014/main" id="{276ADB90-2008-7248-8F88-ED587537B457}"/>
                      </a:ext>
                    </a:extLst>
                  </p:cNvPr>
                  <p:cNvSpPr>
                    <a:spLocks noChangeArrowheads="1"/>
                  </p:cNvSpPr>
                  <p:nvPr/>
                </p:nvSpPr>
                <p:spPr bwMode="auto">
                  <a:xfrm>
                    <a:off x="297" y="321"/>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43" name="Rectangle 19">
                    <a:extLst>
                      <a:ext uri="{FF2B5EF4-FFF2-40B4-BE49-F238E27FC236}">
                        <a16:creationId xmlns:a16="http://schemas.microsoft.com/office/drawing/2014/main" id="{A0BB3A74-9F7A-F845-9ADC-88C3AE564537}"/>
                      </a:ext>
                    </a:extLst>
                  </p:cNvPr>
                  <p:cNvSpPr>
                    <a:spLocks noChangeArrowheads="1"/>
                  </p:cNvSpPr>
                  <p:nvPr/>
                </p:nvSpPr>
                <p:spPr bwMode="auto">
                  <a:xfrm>
                    <a:off x="423"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44" name="Rectangle 20">
                    <a:extLst>
                      <a:ext uri="{FF2B5EF4-FFF2-40B4-BE49-F238E27FC236}">
                        <a16:creationId xmlns:a16="http://schemas.microsoft.com/office/drawing/2014/main" id="{35A0AF0A-10DC-0940-9A25-4EEC173EAD7C}"/>
                      </a:ext>
                    </a:extLst>
                  </p:cNvPr>
                  <p:cNvSpPr>
                    <a:spLocks noChangeArrowheads="1"/>
                  </p:cNvSpPr>
                  <p:nvPr/>
                </p:nvSpPr>
                <p:spPr bwMode="auto">
                  <a:xfrm>
                    <a:off x="549"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45" name="Rectangle 21">
                    <a:extLst>
                      <a:ext uri="{FF2B5EF4-FFF2-40B4-BE49-F238E27FC236}">
                        <a16:creationId xmlns:a16="http://schemas.microsoft.com/office/drawing/2014/main" id="{C7033D30-B995-CD43-A5A0-860C02AECBC6}"/>
                      </a:ext>
                    </a:extLst>
                  </p:cNvPr>
                  <p:cNvSpPr>
                    <a:spLocks noChangeArrowheads="1"/>
                  </p:cNvSpPr>
                  <p:nvPr/>
                </p:nvSpPr>
                <p:spPr bwMode="auto">
                  <a:xfrm>
                    <a:off x="676"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8" name="Group 29">
                  <a:extLst>
                    <a:ext uri="{FF2B5EF4-FFF2-40B4-BE49-F238E27FC236}">
                      <a16:creationId xmlns:a16="http://schemas.microsoft.com/office/drawing/2014/main" id="{AB0D5625-11FA-0A4F-BAA0-DC75CCCF6BED}"/>
                    </a:ext>
                  </a:extLst>
                </p:cNvPr>
                <p:cNvGrpSpPr>
                  <a:grpSpLocks/>
                </p:cNvGrpSpPr>
                <p:nvPr/>
              </p:nvGrpSpPr>
              <p:grpSpPr bwMode="auto">
                <a:xfrm>
                  <a:off x="44" y="458"/>
                  <a:ext cx="692" cy="68"/>
                  <a:chOff x="44" y="458"/>
                  <a:chExt cx="692" cy="68"/>
                </a:xfrm>
              </p:grpSpPr>
              <p:sp>
                <p:nvSpPr>
                  <p:cNvPr id="1047" name="Rectangle 23">
                    <a:extLst>
                      <a:ext uri="{FF2B5EF4-FFF2-40B4-BE49-F238E27FC236}">
                        <a16:creationId xmlns:a16="http://schemas.microsoft.com/office/drawing/2014/main" id="{32E2AAD1-4600-CB4A-950D-AB00198B5111}"/>
                      </a:ext>
                    </a:extLst>
                  </p:cNvPr>
                  <p:cNvSpPr>
                    <a:spLocks noChangeArrowheads="1"/>
                  </p:cNvSpPr>
                  <p:nvPr/>
                </p:nvSpPr>
                <p:spPr bwMode="auto">
                  <a:xfrm>
                    <a:off x="44"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48" name="Rectangle 24">
                    <a:extLst>
                      <a:ext uri="{FF2B5EF4-FFF2-40B4-BE49-F238E27FC236}">
                        <a16:creationId xmlns:a16="http://schemas.microsoft.com/office/drawing/2014/main" id="{6B6B5144-4E9F-5C44-9413-E472CDFB601A}"/>
                      </a:ext>
                    </a:extLst>
                  </p:cNvPr>
                  <p:cNvSpPr>
                    <a:spLocks noChangeArrowheads="1"/>
                  </p:cNvSpPr>
                  <p:nvPr/>
                </p:nvSpPr>
                <p:spPr bwMode="auto">
                  <a:xfrm>
                    <a:off x="170" y="458"/>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49" name="Rectangle 25">
                    <a:extLst>
                      <a:ext uri="{FF2B5EF4-FFF2-40B4-BE49-F238E27FC236}">
                        <a16:creationId xmlns:a16="http://schemas.microsoft.com/office/drawing/2014/main" id="{9DB84262-56F3-8A46-83E9-04A6A4C5EB46}"/>
                      </a:ext>
                    </a:extLst>
                  </p:cNvPr>
                  <p:cNvSpPr>
                    <a:spLocks noChangeArrowheads="1"/>
                  </p:cNvSpPr>
                  <p:nvPr/>
                </p:nvSpPr>
                <p:spPr bwMode="auto">
                  <a:xfrm>
                    <a:off x="297" y="458"/>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50" name="Rectangle 26">
                    <a:extLst>
                      <a:ext uri="{FF2B5EF4-FFF2-40B4-BE49-F238E27FC236}">
                        <a16:creationId xmlns:a16="http://schemas.microsoft.com/office/drawing/2014/main" id="{9557970E-82C7-C548-906C-97843F90ED16}"/>
                      </a:ext>
                    </a:extLst>
                  </p:cNvPr>
                  <p:cNvSpPr>
                    <a:spLocks noChangeArrowheads="1"/>
                  </p:cNvSpPr>
                  <p:nvPr/>
                </p:nvSpPr>
                <p:spPr bwMode="auto">
                  <a:xfrm>
                    <a:off x="423"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51" name="Rectangle 27">
                    <a:extLst>
                      <a:ext uri="{FF2B5EF4-FFF2-40B4-BE49-F238E27FC236}">
                        <a16:creationId xmlns:a16="http://schemas.microsoft.com/office/drawing/2014/main" id="{A971A14B-0855-0B4C-B269-E4624353A491}"/>
                      </a:ext>
                    </a:extLst>
                  </p:cNvPr>
                  <p:cNvSpPr>
                    <a:spLocks noChangeArrowheads="1"/>
                  </p:cNvSpPr>
                  <p:nvPr/>
                </p:nvSpPr>
                <p:spPr bwMode="auto">
                  <a:xfrm>
                    <a:off x="549"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52" name="Rectangle 28">
                    <a:extLst>
                      <a:ext uri="{FF2B5EF4-FFF2-40B4-BE49-F238E27FC236}">
                        <a16:creationId xmlns:a16="http://schemas.microsoft.com/office/drawing/2014/main" id="{0C422701-5534-F344-8290-A9CD87301A7D}"/>
                      </a:ext>
                    </a:extLst>
                  </p:cNvPr>
                  <p:cNvSpPr>
                    <a:spLocks noChangeArrowheads="1"/>
                  </p:cNvSpPr>
                  <p:nvPr/>
                </p:nvSpPr>
                <p:spPr bwMode="auto">
                  <a:xfrm>
                    <a:off x="676"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9" name="Group 36">
                  <a:extLst>
                    <a:ext uri="{FF2B5EF4-FFF2-40B4-BE49-F238E27FC236}">
                      <a16:creationId xmlns:a16="http://schemas.microsoft.com/office/drawing/2014/main" id="{5C081E47-6E09-4F40-A4A3-8F4E1A986D81}"/>
                    </a:ext>
                  </a:extLst>
                </p:cNvPr>
                <p:cNvGrpSpPr>
                  <a:grpSpLocks/>
                </p:cNvGrpSpPr>
                <p:nvPr/>
              </p:nvGrpSpPr>
              <p:grpSpPr bwMode="auto">
                <a:xfrm>
                  <a:off x="44" y="593"/>
                  <a:ext cx="692" cy="68"/>
                  <a:chOff x="44" y="593"/>
                  <a:chExt cx="692" cy="68"/>
                </a:xfrm>
              </p:grpSpPr>
              <p:sp>
                <p:nvSpPr>
                  <p:cNvPr id="1054" name="Rectangle 30">
                    <a:extLst>
                      <a:ext uri="{FF2B5EF4-FFF2-40B4-BE49-F238E27FC236}">
                        <a16:creationId xmlns:a16="http://schemas.microsoft.com/office/drawing/2014/main" id="{D1B95661-ED42-C941-93D3-84DB4CCDF9A1}"/>
                      </a:ext>
                    </a:extLst>
                  </p:cNvPr>
                  <p:cNvSpPr>
                    <a:spLocks noChangeArrowheads="1"/>
                  </p:cNvSpPr>
                  <p:nvPr/>
                </p:nvSpPr>
                <p:spPr bwMode="auto">
                  <a:xfrm>
                    <a:off x="44"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55" name="Rectangle 31">
                    <a:extLst>
                      <a:ext uri="{FF2B5EF4-FFF2-40B4-BE49-F238E27FC236}">
                        <a16:creationId xmlns:a16="http://schemas.microsoft.com/office/drawing/2014/main" id="{5F291533-2C99-B041-A5A7-4E450F169C0A}"/>
                      </a:ext>
                    </a:extLst>
                  </p:cNvPr>
                  <p:cNvSpPr>
                    <a:spLocks noChangeArrowheads="1"/>
                  </p:cNvSpPr>
                  <p:nvPr/>
                </p:nvSpPr>
                <p:spPr bwMode="auto">
                  <a:xfrm>
                    <a:off x="170" y="593"/>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56" name="Rectangle 32">
                    <a:extLst>
                      <a:ext uri="{FF2B5EF4-FFF2-40B4-BE49-F238E27FC236}">
                        <a16:creationId xmlns:a16="http://schemas.microsoft.com/office/drawing/2014/main" id="{88DD2594-77E1-1546-BEC2-69066B45F9EB}"/>
                      </a:ext>
                    </a:extLst>
                  </p:cNvPr>
                  <p:cNvSpPr>
                    <a:spLocks noChangeArrowheads="1"/>
                  </p:cNvSpPr>
                  <p:nvPr/>
                </p:nvSpPr>
                <p:spPr bwMode="auto">
                  <a:xfrm>
                    <a:off x="297" y="593"/>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57" name="Rectangle 33">
                    <a:extLst>
                      <a:ext uri="{FF2B5EF4-FFF2-40B4-BE49-F238E27FC236}">
                        <a16:creationId xmlns:a16="http://schemas.microsoft.com/office/drawing/2014/main" id="{CDD961D8-F412-3B41-8169-AB02B8BBDF21}"/>
                      </a:ext>
                    </a:extLst>
                  </p:cNvPr>
                  <p:cNvSpPr>
                    <a:spLocks noChangeArrowheads="1"/>
                  </p:cNvSpPr>
                  <p:nvPr/>
                </p:nvSpPr>
                <p:spPr bwMode="auto">
                  <a:xfrm>
                    <a:off x="423"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58" name="Rectangle 34">
                    <a:extLst>
                      <a:ext uri="{FF2B5EF4-FFF2-40B4-BE49-F238E27FC236}">
                        <a16:creationId xmlns:a16="http://schemas.microsoft.com/office/drawing/2014/main" id="{A5999D44-3B1C-174B-8B26-ECCE53E49614}"/>
                      </a:ext>
                    </a:extLst>
                  </p:cNvPr>
                  <p:cNvSpPr>
                    <a:spLocks noChangeArrowheads="1"/>
                  </p:cNvSpPr>
                  <p:nvPr/>
                </p:nvSpPr>
                <p:spPr bwMode="auto">
                  <a:xfrm>
                    <a:off x="549"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59" name="Rectangle 35">
                    <a:extLst>
                      <a:ext uri="{FF2B5EF4-FFF2-40B4-BE49-F238E27FC236}">
                        <a16:creationId xmlns:a16="http://schemas.microsoft.com/office/drawing/2014/main" id="{3BC1A162-AD1A-C943-B347-0E36C9FA53D7}"/>
                      </a:ext>
                    </a:extLst>
                  </p:cNvPr>
                  <p:cNvSpPr>
                    <a:spLocks noChangeArrowheads="1"/>
                  </p:cNvSpPr>
                  <p:nvPr/>
                </p:nvSpPr>
                <p:spPr bwMode="auto">
                  <a:xfrm>
                    <a:off x="676"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20" name="Group 43">
                  <a:extLst>
                    <a:ext uri="{FF2B5EF4-FFF2-40B4-BE49-F238E27FC236}">
                      <a16:creationId xmlns:a16="http://schemas.microsoft.com/office/drawing/2014/main" id="{B9A58490-8A52-9F43-A2EA-AEB5FA700624}"/>
                    </a:ext>
                  </a:extLst>
                </p:cNvPr>
                <p:cNvGrpSpPr>
                  <a:grpSpLocks/>
                </p:cNvGrpSpPr>
                <p:nvPr/>
              </p:nvGrpSpPr>
              <p:grpSpPr bwMode="auto">
                <a:xfrm>
                  <a:off x="44" y="730"/>
                  <a:ext cx="692" cy="68"/>
                  <a:chOff x="44" y="730"/>
                  <a:chExt cx="692" cy="68"/>
                </a:xfrm>
              </p:grpSpPr>
              <p:sp>
                <p:nvSpPr>
                  <p:cNvPr id="1061" name="Rectangle 37">
                    <a:extLst>
                      <a:ext uri="{FF2B5EF4-FFF2-40B4-BE49-F238E27FC236}">
                        <a16:creationId xmlns:a16="http://schemas.microsoft.com/office/drawing/2014/main" id="{9A24B82C-05E5-A14E-8008-9B341CBBECD1}"/>
                      </a:ext>
                    </a:extLst>
                  </p:cNvPr>
                  <p:cNvSpPr>
                    <a:spLocks noChangeArrowheads="1"/>
                  </p:cNvSpPr>
                  <p:nvPr/>
                </p:nvSpPr>
                <p:spPr bwMode="auto">
                  <a:xfrm>
                    <a:off x="44"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62" name="Rectangle 38">
                    <a:extLst>
                      <a:ext uri="{FF2B5EF4-FFF2-40B4-BE49-F238E27FC236}">
                        <a16:creationId xmlns:a16="http://schemas.microsoft.com/office/drawing/2014/main" id="{D557F79A-D0EF-B746-A1A5-A98506C3F97B}"/>
                      </a:ext>
                    </a:extLst>
                  </p:cNvPr>
                  <p:cNvSpPr>
                    <a:spLocks noChangeArrowheads="1"/>
                  </p:cNvSpPr>
                  <p:nvPr/>
                </p:nvSpPr>
                <p:spPr bwMode="auto">
                  <a:xfrm>
                    <a:off x="170" y="730"/>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63" name="Rectangle 39">
                    <a:extLst>
                      <a:ext uri="{FF2B5EF4-FFF2-40B4-BE49-F238E27FC236}">
                        <a16:creationId xmlns:a16="http://schemas.microsoft.com/office/drawing/2014/main" id="{C15AF74D-AD38-D44E-A29F-80EC6A8B9089}"/>
                      </a:ext>
                    </a:extLst>
                  </p:cNvPr>
                  <p:cNvSpPr>
                    <a:spLocks noChangeArrowheads="1"/>
                  </p:cNvSpPr>
                  <p:nvPr/>
                </p:nvSpPr>
                <p:spPr bwMode="auto">
                  <a:xfrm>
                    <a:off x="297" y="730"/>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64" name="Rectangle 40">
                    <a:extLst>
                      <a:ext uri="{FF2B5EF4-FFF2-40B4-BE49-F238E27FC236}">
                        <a16:creationId xmlns:a16="http://schemas.microsoft.com/office/drawing/2014/main" id="{E71F4F9B-5EBB-CC4E-ACDE-9C41E5789708}"/>
                      </a:ext>
                    </a:extLst>
                  </p:cNvPr>
                  <p:cNvSpPr>
                    <a:spLocks noChangeArrowheads="1"/>
                  </p:cNvSpPr>
                  <p:nvPr/>
                </p:nvSpPr>
                <p:spPr bwMode="auto">
                  <a:xfrm>
                    <a:off x="423"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65" name="Rectangle 41">
                    <a:extLst>
                      <a:ext uri="{FF2B5EF4-FFF2-40B4-BE49-F238E27FC236}">
                        <a16:creationId xmlns:a16="http://schemas.microsoft.com/office/drawing/2014/main" id="{273EF88F-15E3-BC4F-8F6B-9AB11934ACDD}"/>
                      </a:ext>
                    </a:extLst>
                  </p:cNvPr>
                  <p:cNvSpPr>
                    <a:spLocks noChangeArrowheads="1"/>
                  </p:cNvSpPr>
                  <p:nvPr/>
                </p:nvSpPr>
                <p:spPr bwMode="auto">
                  <a:xfrm>
                    <a:off x="549"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66" name="Rectangle 42">
                    <a:extLst>
                      <a:ext uri="{FF2B5EF4-FFF2-40B4-BE49-F238E27FC236}">
                        <a16:creationId xmlns:a16="http://schemas.microsoft.com/office/drawing/2014/main" id="{AE0951AD-8A69-5D4C-928B-F93D95227D54}"/>
                      </a:ext>
                    </a:extLst>
                  </p:cNvPr>
                  <p:cNvSpPr>
                    <a:spLocks noChangeArrowheads="1"/>
                  </p:cNvSpPr>
                  <p:nvPr/>
                </p:nvSpPr>
                <p:spPr bwMode="auto">
                  <a:xfrm>
                    <a:off x="676"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096" name="Group 50">
                  <a:extLst>
                    <a:ext uri="{FF2B5EF4-FFF2-40B4-BE49-F238E27FC236}">
                      <a16:creationId xmlns:a16="http://schemas.microsoft.com/office/drawing/2014/main" id="{9E8A0E47-2E9A-FF4B-AFDF-4C17BFB1551E}"/>
                    </a:ext>
                  </a:extLst>
                </p:cNvPr>
                <p:cNvGrpSpPr>
                  <a:grpSpLocks/>
                </p:cNvGrpSpPr>
                <p:nvPr/>
              </p:nvGrpSpPr>
              <p:grpSpPr bwMode="auto">
                <a:xfrm>
                  <a:off x="44" y="866"/>
                  <a:ext cx="692" cy="68"/>
                  <a:chOff x="44" y="866"/>
                  <a:chExt cx="692" cy="68"/>
                </a:xfrm>
              </p:grpSpPr>
              <p:sp>
                <p:nvSpPr>
                  <p:cNvPr id="1068" name="Rectangle 44">
                    <a:extLst>
                      <a:ext uri="{FF2B5EF4-FFF2-40B4-BE49-F238E27FC236}">
                        <a16:creationId xmlns:a16="http://schemas.microsoft.com/office/drawing/2014/main" id="{1D984BB1-DCC1-494A-8CF2-0884FA26DB88}"/>
                      </a:ext>
                    </a:extLst>
                  </p:cNvPr>
                  <p:cNvSpPr>
                    <a:spLocks noChangeArrowheads="1"/>
                  </p:cNvSpPr>
                  <p:nvPr/>
                </p:nvSpPr>
                <p:spPr bwMode="auto">
                  <a:xfrm>
                    <a:off x="44"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69" name="Rectangle 45">
                    <a:extLst>
                      <a:ext uri="{FF2B5EF4-FFF2-40B4-BE49-F238E27FC236}">
                        <a16:creationId xmlns:a16="http://schemas.microsoft.com/office/drawing/2014/main" id="{E665335F-D945-6F4C-B3B6-3D5A8F83B15A}"/>
                      </a:ext>
                    </a:extLst>
                  </p:cNvPr>
                  <p:cNvSpPr>
                    <a:spLocks noChangeArrowheads="1"/>
                  </p:cNvSpPr>
                  <p:nvPr/>
                </p:nvSpPr>
                <p:spPr bwMode="auto">
                  <a:xfrm>
                    <a:off x="170" y="86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70" name="Rectangle 46">
                    <a:extLst>
                      <a:ext uri="{FF2B5EF4-FFF2-40B4-BE49-F238E27FC236}">
                        <a16:creationId xmlns:a16="http://schemas.microsoft.com/office/drawing/2014/main" id="{B8E92E32-748E-0E46-A567-5E78285C70FA}"/>
                      </a:ext>
                    </a:extLst>
                  </p:cNvPr>
                  <p:cNvSpPr>
                    <a:spLocks noChangeArrowheads="1"/>
                  </p:cNvSpPr>
                  <p:nvPr/>
                </p:nvSpPr>
                <p:spPr bwMode="auto">
                  <a:xfrm>
                    <a:off x="297" y="86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71" name="Rectangle 47">
                    <a:extLst>
                      <a:ext uri="{FF2B5EF4-FFF2-40B4-BE49-F238E27FC236}">
                        <a16:creationId xmlns:a16="http://schemas.microsoft.com/office/drawing/2014/main" id="{EF08E6E5-E1E3-2946-930C-35493C856227}"/>
                      </a:ext>
                    </a:extLst>
                  </p:cNvPr>
                  <p:cNvSpPr>
                    <a:spLocks noChangeArrowheads="1"/>
                  </p:cNvSpPr>
                  <p:nvPr/>
                </p:nvSpPr>
                <p:spPr bwMode="auto">
                  <a:xfrm>
                    <a:off x="423"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72" name="Rectangle 48">
                    <a:extLst>
                      <a:ext uri="{FF2B5EF4-FFF2-40B4-BE49-F238E27FC236}">
                        <a16:creationId xmlns:a16="http://schemas.microsoft.com/office/drawing/2014/main" id="{22F9EB59-97FD-8043-81B5-B80A51F5336B}"/>
                      </a:ext>
                    </a:extLst>
                  </p:cNvPr>
                  <p:cNvSpPr>
                    <a:spLocks noChangeArrowheads="1"/>
                  </p:cNvSpPr>
                  <p:nvPr/>
                </p:nvSpPr>
                <p:spPr bwMode="auto">
                  <a:xfrm>
                    <a:off x="549"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73" name="Rectangle 49">
                    <a:extLst>
                      <a:ext uri="{FF2B5EF4-FFF2-40B4-BE49-F238E27FC236}">
                        <a16:creationId xmlns:a16="http://schemas.microsoft.com/office/drawing/2014/main" id="{C6A05B86-BF6B-9D4F-9D6A-19DDDF203477}"/>
                      </a:ext>
                    </a:extLst>
                  </p:cNvPr>
                  <p:cNvSpPr>
                    <a:spLocks noChangeArrowheads="1"/>
                  </p:cNvSpPr>
                  <p:nvPr/>
                </p:nvSpPr>
                <p:spPr bwMode="auto">
                  <a:xfrm>
                    <a:off x="676"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21" name="Group 57">
                  <a:extLst>
                    <a:ext uri="{FF2B5EF4-FFF2-40B4-BE49-F238E27FC236}">
                      <a16:creationId xmlns:a16="http://schemas.microsoft.com/office/drawing/2014/main" id="{D216F9EA-1DCC-6641-BE7D-0D8A36423868}"/>
                    </a:ext>
                  </a:extLst>
                </p:cNvPr>
                <p:cNvGrpSpPr>
                  <a:grpSpLocks/>
                </p:cNvGrpSpPr>
                <p:nvPr/>
              </p:nvGrpSpPr>
              <p:grpSpPr bwMode="auto">
                <a:xfrm>
                  <a:off x="44" y="1003"/>
                  <a:ext cx="692" cy="68"/>
                  <a:chOff x="44" y="1003"/>
                  <a:chExt cx="692" cy="68"/>
                </a:xfrm>
              </p:grpSpPr>
              <p:sp>
                <p:nvSpPr>
                  <p:cNvPr id="1075" name="Rectangle 51">
                    <a:extLst>
                      <a:ext uri="{FF2B5EF4-FFF2-40B4-BE49-F238E27FC236}">
                        <a16:creationId xmlns:a16="http://schemas.microsoft.com/office/drawing/2014/main" id="{C74F0E7B-7E8A-C443-AADF-5A38D73C9D7F}"/>
                      </a:ext>
                    </a:extLst>
                  </p:cNvPr>
                  <p:cNvSpPr>
                    <a:spLocks noChangeArrowheads="1"/>
                  </p:cNvSpPr>
                  <p:nvPr/>
                </p:nvSpPr>
                <p:spPr bwMode="auto">
                  <a:xfrm>
                    <a:off x="44"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76" name="Rectangle 52">
                    <a:extLst>
                      <a:ext uri="{FF2B5EF4-FFF2-40B4-BE49-F238E27FC236}">
                        <a16:creationId xmlns:a16="http://schemas.microsoft.com/office/drawing/2014/main" id="{32D7E7D0-68D6-854B-99AB-AF4CBBA01A85}"/>
                      </a:ext>
                    </a:extLst>
                  </p:cNvPr>
                  <p:cNvSpPr>
                    <a:spLocks noChangeArrowheads="1"/>
                  </p:cNvSpPr>
                  <p:nvPr/>
                </p:nvSpPr>
                <p:spPr bwMode="auto">
                  <a:xfrm>
                    <a:off x="170" y="1003"/>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77" name="Rectangle 53">
                    <a:extLst>
                      <a:ext uri="{FF2B5EF4-FFF2-40B4-BE49-F238E27FC236}">
                        <a16:creationId xmlns:a16="http://schemas.microsoft.com/office/drawing/2014/main" id="{F4CC7EE1-E18B-A94B-BCF0-3D0541DF72D3}"/>
                      </a:ext>
                    </a:extLst>
                  </p:cNvPr>
                  <p:cNvSpPr>
                    <a:spLocks noChangeArrowheads="1"/>
                  </p:cNvSpPr>
                  <p:nvPr/>
                </p:nvSpPr>
                <p:spPr bwMode="auto">
                  <a:xfrm>
                    <a:off x="297" y="1003"/>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78" name="Rectangle 54">
                    <a:extLst>
                      <a:ext uri="{FF2B5EF4-FFF2-40B4-BE49-F238E27FC236}">
                        <a16:creationId xmlns:a16="http://schemas.microsoft.com/office/drawing/2014/main" id="{841665E6-F962-A341-A03D-A3ADDC4EBBA7}"/>
                      </a:ext>
                    </a:extLst>
                  </p:cNvPr>
                  <p:cNvSpPr>
                    <a:spLocks noChangeArrowheads="1"/>
                  </p:cNvSpPr>
                  <p:nvPr/>
                </p:nvSpPr>
                <p:spPr bwMode="auto">
                  <a:xfrm>
                    <a:off x="423"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79" name="Rectangle 55">
                    <a:extLst>
                      <a:ext uri="{FF2B5EF4-FFF2-40B4-BE49-F238E27FC236}">
                        <a16:creationId xmlns:a16="http://schemas.microsoft.com/office/drawing/2014/main" id="{86DD082F-F3CB-1741-BC1A-F19322A4CFA8}"/>
                      </a:ext>
                    </a:extLst>
                  </p:cNvPr>
                  <p:cNvSpPr>
                    <a:spLocks noChangeArrowheads="1"/>
                  </p:cNvSpPr>
                  <p:nvPr/>
                </p:nvSpPr>
                <p:spPr bwMode="auto">
                  <a:xfrm>
                    <a:off x="549"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80" name="Rectangle 56">
                    <a:extLst>
                      <a:ext uri="{FF2B5EF4-FFF2-40B4-BE49-F238E27FC236}">
                        <a16:creationId xmlns:a16="http://schemas.microsoft.com/office/drawing/2014/main" id="{5FB365FE-41FB-404D-9376-E7BA65E06D76}"/>
                      </a:ext>
                    </a:extLst>
                  </p:cNvPr>
                  <p:cNvSpPr>
                    <a:spLocks noChangeArrowheads="1"/>
                  </p:cNvSpPr>
                  <p:nvPr/>
                </p:nvSpPr>
                <p:spPr bwMode="auto">
                  <a:xfrm>
                    <a:off x="676"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grpSp>
          </p:grpSp>
          <p:grpSp>
            <p:nvGrpSpPr>
              <p:cNvPr id="1033" name="Group 115">
                <a:extLst>
                  <a:ext uri="{FF2B5EF4-FFF2-40B4-BE49-F238E27FC236}">
                    <a16:creationId xmlns:a16="http://schemas.microsoft.com/office/drawing/2014/main" id="{11377ED3-16D0-DA4F-BC6F-60977EB580B3}"/>
                  </a:ext>
                </a:extLst>
              </p:cNvPr>
              <p:cNvGrpSpPr>
                <a:grpSpLocks/>
              </p:cNvGrpSpPr>
              <p:nvPr/>
            </p:nvGrpSpPr>
            <p:grpSpPr bwMode="auto">
              <a:xfrm>
                <a:off x="4994" y="3212"/>
                <a:ext cx="691" cy="1021"/>
                <a:chOff x="4994" y="3212"/>
                <a:chExt cx="691" cy="1021"/>
              </a:xfrm>
            </p:grpSpPr>
            <p:grpSp>
              <p:nvGrpSpPr>
                <p:cNvPr id="1034" name="Group 65">
                  <a:extLst>
                    <a:ext uri="{FF2B5EF4-FFF2-40B4-BE49-F238E27FC236}">
                      <a16:creationId xmlns:a16="http://schemas.microsoft.com/office/drawing/2014/main" id="{21A42B33-129B-0248-8F65-6D202600EF67}"/>
                    </a:ext>
                  </a:extLst>
                </p:cNvPr>
                <p:cNvGrpSpPr>
                  <a:grpSpLocks/>
                </p:cNvGrpSpPr>
                <p:nvPr/>
              </p:nvGrpSpPr>
              <p:grpSpPr bwMode="auto">
                <a:xfrm>
                  <a:off x="4994" y="3212"/>
                  <a:ext cx="691" cy="68"/>
                  <a:chOff x="4994" y="3212"/>
                  <a:chExt cx="691" cy="68"/>
                </a:xfrm>
              </p:grpSpPr>
              <p:sp>
                <p:nvSpPr>
                  <p:cNvPr id="1083" name="Rectangle 59">
                    <a:extLst>
                      <a:ext uri="{FF2B5EF4-FFF2-40B4-BE49-F238E27FC236}">
                        <a16:creationId xmlns:a16="http://schemas.microsoft.com/office/drawing/2014/main" id="{77CE8E24-68F4-7546-8784-F29C5C97C8EA}"/>
                      </a:ext>
                    </a:extLst>
                  </p:cNvPr>
                  <p:cNvSpPr>
                    <a:spLocks noChangeArrowheads="1"/>
                  </p:cNvSpPr>
                  <p:nvPr/>
                </p:nvSpPr>
                <p:spPr bwMode="auto">
                  <a:xfrm>
                    <a:off x="4994" y="3212"/>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84" name="Rectangle 60">
                    <a:extLst>
                      <a:ext uri="{FF2B5EF4-FFF2-40B4-BE49-F238E27FC236}">
                        <a16:creationId xmlns:a16="http://schemas.microsoft.com/office/drawing/2014/main" id="{49838996-44BB-C24C-BB47-8F0509142EBE}"/>
                      </a:ext>
                    </a:extLst>
                  </p:cNvPr>
                  <p:cNvSpPr>
                    <a:spLocks noChangeArrowheads="1"/>
                  </p:cNvSpPr>
                  <p:nvPr/>
                </p:nvSpPr>
                <p:spPr bwMode="auto">
                  <a:xfrm>
                    <a:off x="5115" y="3212"/>
                    <a:ext cx="66"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85" name="Rectangle 61">
                    <a:extLst>
                      <a:ext uri="{FF2B5EF4-FFF2-40B4-BE49-F238E27FC236}">
                        <a16:creationId xmlns:a16="http://schemas.microsoft.com/office/drawing/2014/main" id="{BE9E7E04-4D43-2F42-B148-1B14EDA609BD}"/>
                      </a:ext>
                    </a:extLst>
                  </p:cNvPr>
                  <p:cNvSpPr>
                    <a:spLocks noChangeArrowheads="1"/>
                  </p:cNvSpPr>
                  <p:nvPr/>
                </p:nvSpPr>
                <p:spPr bwMode="auto">
                  <a:xfrm>
                    <a:off x="5246" y="3212"/>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86" name="Rectangle 62">
                    <a:extLst>
                      <a:ext uri="{FF2B5EF4-FFF2-40B4-BE49-F238E27FC236}">
                        <a16:creationId xmlns:a16="http://schemas.microsoft.com/office/drawing/2014/main" id="{40F43610-6E30-4E4E-B778-7006F2A52C47}"/>
                      </a:ext>
                    </a:extLst>
                  </p:cNvPr>
                  <p:cNvSpPr>
                    <a:spLocks noChangeArrowheads="1"/>
                  </p:cNvSpPr>
                  <p:nvPr/>
                </p:nvSpPr>
                <p:spPr bwMode="auto">
                  <a:xfrm>
                    <a:off x="5372" y="3212"/>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87" name="Rectangle 63">
                    <a:extLst>
                      <a:ext uri="{FF2B5EF4-FFF2-40B4-BE49-F238E27FC236}">
                        <a16:creationId xmlns:a16="http://schemas.microsoft.com/office/drawing/2014/main" id="{6D141A30-3DC3-F841-97F9-106C227136F6}"/>
                      </a:ext>
                    </a:extLst>
                  </p:cNvPr>
                  <p:cNvSpPr>
                    <a:spLocks noChangeArrowheads="1"/>
                  </p:cNvSpPr>
                  <p:nvPr/>
                </p:nvSpPr>
                <p:spPr bwMode="auto">
                  <a:xfrm>
                    <a:off x="5499" y="3212"/>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88" name="Rectangle 64">
                    <a:extLst>
                      <a:ext uri="{FF2B5EF4-FFF2-40B4-BE49-F238E27FC236}">
                        <a16:creationId xmlns:a16="http://schemas.microsoft.com/office/drawing/2014/main" id="{D7CD1DEE-7151-E544-87EF-9F4AB958E351}"/>
                      </a:ext>
                    </a:extLst>
                  </p:cNvPr>
                  <p:cNvSpPr>
                    <a:spLocks noChangeArrowheads="1"/>
                  </p:cNvSpPr>
                  <p:nvPr/>
                </p:nvSpPr>
                <p:spPr bwMode="auto">
                  <a:xfrm>
                    <a:off x="5626" y="3212"/>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035" name="Group 72">
                  <a:extLst>
                    <a:ext uri="{FF2B5EF4-FFF2-40B4-BE49-F238E27FC236}">
                      <a16:creationId xmlns:a16="http://schemas.microsoft.com/office/drawing/2014/main" id="{8984BA46-0FE3-7543-B39C-0B2EF24676EA}"/>
                    </a:ext>
                  </a:extLst>
                </p:cNvPr>
                <p:cNvGrpSpPr>
                  <a:grpSpLocks/>
                </p:cNvGrpSpPr>
                <p:nvPr/>
              </p:nvGrpSpPr>
              <p:grpSpPr bwMode="auto">
                <a:xfrm>
                  <a:off x="4994" y="3346"/>
                  <a:ext cx="691" cy="68"/>
                  <a:chOff x="4994" y="3346"/>
                  <a:chExt cx="691" cy="68"/>
                </a:xfrm>
              </p:grpSpPr>
              <p:sp>
                <p:nvSpPr>
                  <p:cNvPr id="1090" name="Rectangle 66">
                    <a:extLst>
                      <a:ext uri="{FF2B5EF4-FFF2-40B4-BE49-F238E27FC236}">
                        <a16:creationId xmlns:a16="http://schemas.microsoft.com/office/drawing/2014/main" id="{F39FAADD-EA3A-534C-9DE4-21149FEDC8DE}"/>
                      </a:ext>
                    </a:extLst>
                  </p:cNvPr>
                  <p:cNvSpPr>
                    <a:spLocks noChangeArrowheads="1"/>
                  </p:cNvSpPr>
                  <p:nvPr/>
                </p:nvSpPr>
                <p:spPr bwMode="auto">
                  <a:xfrm>
                    <a:off x="4994" y="334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91" name="Rectangle 67">
                    <a:extLst>
                      <a:ext uri="{FF2B5EF4-FFF2-40B4-BE49-F238E27FC236}">
                        <a16:creationId xmlns:a16="http://schemas.microsoft.com/office/drawing/2014/main" id="{5A601A4F-42B6-3F4A-B376-AB2368C100D7}"/>
                      </a:ext>
                    </a:extLst>
                  </p:cNvPr>
                  <p:cNvSpPr>
                    <a:spLocks noChangeArrowheads="1"/>
                  </p:cNvSpPr>
                  <p:nvPr/>
                </p:nvSpPr>
                <p:spPr bwMode="auto">
                  <a:xfrm>
                    <a:off x="5115" y="3346"/>
                    <a:ext cx="66"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92" name="Rectangle 68">
                    <a:extLst>
                      <a:ext uri="{FF2B5EF4-FFF2-40B4-BE49-F238E27FC236}">
                        <a16:creationId xmlns:a16="http://schemas.microsoft.com/office/drawing/2014/main" id="{8ADC7B63-8ED2-4B42-A35A-1529E3AE9F6B}"/>
                      </a:ext>
                    </a:extLst>
                  </p:cNvPr>
                  <p:cNvSpPr>
                    <a:spLocks noChangeArrowheads="1"/>
                  </p:cNvSpPr>
                  <p:nvPr/>
                </p:nvSpPr>
                <p:spPr bwMode="auto">
                  <a:xfrm>
                    <a:off x="5246" y="334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93" name="Rectangle 69">
                    <a:extLst>
                      <a:ext uri="{FF2B5EF4-FFF2-40B4-BE49-F238E27FC236}">
                        <a16:creationId xmlns:a16="http://schemas.microsoft.com/office/drawing/2014/main" id="{56781B8C-AEA6-E843-9624-FF28873107F6}"/>
                      </a:ext>
                    </a:extLst>
                  </p:cNvPr>
                  <p:cNvSpPr>
                    <a:spLocks noChangeArrowheads="1"/>
                  </p:cNvSpPr>
                  <p:nvPr/>
                </p:nvSpPr>
                <p:spPr bwMode="auto">
                  <a:xfrm>
                    <a:off x="5372" y="334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94" name="Rectangle 70">
                    <a:extLst>
                      <a:ext uri="{FF2B5EF4-FFF2-40B4-BE49-F238E27FC236}">
                        <a16:creationId xmlns:a16="http://schemas.microsoft.com/office/drawing/2014/main" id="{90A3DDD6-30B2-8D46-8DE4-543DB30954D2}"/>
                      </a:ext>
                    </a:extLst>
                  </p:cNvPr>
                  <p:cNvSpPr>
                    <a:spLocks noChangeArrowheads="1"/>
                  </p:cNvSpPr>
                  <p:nvPr/>
                </p:nvSpPr>
                <p:spPr bwMode="auto">
                  <a:xfrm>
                    <a:off x="5499" y="334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95" name="Rectangle 71">
                    <a:extLst>
                      <a:ext uri="{FF2B5EF4-FFF2-40B4-BE49-F238E27FC236}">
                        <a16:creationId xmlns:a16="http://schemas.microsoft.com/office/drawing/2014/main" id="{EFEF1D86-9938-9844-B1A5-F434690D3CB2}"/>
                      </a:ext>
                    </a:extLst>
                  </p:cNvPr>
                  <p:cNvSpPr>
                    <a:spLocks noChangeArrowheads="1"/>
                  </p:cNvSpPr>
                  <p:nvPr/>
                </p:nvSpPr>
                <p:spPr bwMode="auto">
                  <a:xfrm>
                    <a:off x="5626" y="334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036" name="Group 79">
                  <a:extLst>
                    <a:ext uri="{FF2B5EF4-FFF2-40B4-BE49-F238E27FC236}">
                      <a16:creationId xmlns:a16="http://schemas.microsoft.com/office/drawing/2014/main" id="{5332E725-AA22-BF46-AC6F-818B6DC4C9C2}"/>
                    </a:ext>
                  </a:extLst>
                </p:cNvPr>
                <p:cNvGrpSpPr>
                  <a:grpSpLocks/>
                </p:cNvGrpSpPr>
                <p:nvPr/>
              </p:nvGrpSpPr>
              <p:grpSpPr bwMode="auto">
                <a:xfrm>
                  <a:off x="4994" y="3483"/>
                  <a:ext cx="691" cy="68"/>
                  <a:chOff x="4994" y="3483"/>
                  <a:chExt cx="691" cy="68"/>
                </a:xfrm>
              </p:grpSpPr>
              <p:sp>
                <p:nvSpPr>
                  <p:cNvPr id="1097" name="Rectangle 73">
                    <a:extLst>
                      <a:ext uri="{FF2B5EF4-FFF2-40B4-BE49-F238E27FC236}">
                        <a16:creationId xmlns:a16="http://schemas.microsoft.com/office/drawing/2014/main" id="{0BF79349-1A10-3349-9B71-3C9FEB9889FB}"/>
                      </a:ext>
                    </a:extLst>
                  </p:cNvPr>
                  <p:cNvSpPr>
                    <a:spLocks noChangeArrowheads="1"/>
                  </p:cNvSpPr>
                  <p:nvPr/>
                </p:nvSpPr>
                <p:spPr bwMode="auto">
                  <a:xfrm>
                    <a:off x="4994" y="3483"/>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98" name="Rectangle 74">
                    <a:extLst>
                      <a:ext uri="{FF2B5EF4-FFF2-40B4-BE49-F238E27FC236}">
                        <a16:creationId xmlns:a16="http://schemas.microsoft.com/office/drawing/2014/main" id="{72AF9C1A-C89B-4F49-81A3-1421EA984DCD}"/>
                      </a:ext>
                    </a:extLst>
                  </p:cNvPr>
                  <p:cNvSpPr>
                    <a:spLocks noChangeArrowheads="1"/>
                  </p:cNvSpPr>
                  <p:nvPr/>
                </p:nvSpPr>
                <p:spPr bwMode="auto">
                  <a:xfrm>
                    <a:off x="5115" y="3483"/>
                    <a:ext cx="66"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099" name="Rectangle 75">
                    <a:extLst>
                      <a:ext uri="{FF2B5EF4-FFF2-40B4-BE49-F238E27FC236}">
                        <a16:creationId xmlns:a16="http://schemas.microsoft.com/office/drawing/2014/main" id="{13317471-1CC3-6D41-AE3A-D7191819EA15}"/>
                      </a:ext>
                    </a:extLst>
                  </p:cNvPr>
                  <p:cNvSpPr>
                    <a:spLocks noChangeArrowheads="1"/>
                  </p:cNvSpPr>
                  <p:nvPr/>
                </p:nvSpPr>
                <p:spPr bwMode="auto">
                  <a:xfrm>
                    <a:off x="5246" y="3483"/>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00" name="Rectangle 76">
                    <a:extLst>
                      <a:ext uri="{FF2B5EF4-FFF2-40B4-BE49-F238E27FC236}">
                        <a16:creationId xmlns:a16="http://schemas.microsoft.com/office/drawing/2014/main" id="{C4B207F4-C2F6-FF4D-889F-522C95BBE329}"/>
                      </a:ext>
                    </a:extLst>
                  </p:cNvPr>
                  <p:cNvSpPr>
                    <a:spLocks noChangeArrowheads="1"/>
                  </p:cNvSpPr>
                  <p:nvPr/>
                </p:nvSpPr>
                <p:spPr bwMode="auto">
                  <a:xfrm>
                    <a:off x="5372" y="3483"/>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01" name="Rectangle 77">
                    <a:extLst>
                      <a:ext uri="{FF2B5EF4-FFF2-40B4-BE49-F238E27FC236}">
                        <a16:creationId xmlns:a16="http://schemas.microsoft.com/office/drawing/2014/main" id="{1EF8C4D0-E762-B044-A55A-6C61927F8FE4}"/>
                      </a:ext>
                    </a:extLst>
                  </p:cNvPr>
                  <p:cNvSpPr>
                    <a:spLocks noChangeArrowheads="1"/>
                  </p:cNvSpPr>
                  <p:nvPr/>
                </p:nvSpPr>
                <p:spPr bwMode="auto">
                  <a:xfrm>
                    <a:off x="5499" y="3483"/>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02" name="Rectangle 78">
                    <a:extLst>
                      <a:ext uri="{FF2B5EF4-FFF2-40B4-BE49-F238E27FC236}">
                        <a16:creationId xmlns:a16="http://schemas.microsoft.com/office/drawing/2014/main" id="{4FE0E051-9E13-3640-BCC0-36C403E61FE9}"/>
                      </a:ext>
                    </a:extLst>
                  </p:cNvPr>
                  <p:cNvSpPr>
                    <a:spLocks noChangeArrowheads="1"/>
                  </p:cNvSpPr>
                  <p:nvPr/>
                </p:nvSpPr>
                <p:spPr bwMode="auto">
                  <a:xfrm>
                    <a:off x="5626" y="3483"/>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037" name="Group 86">
                  <a:extLst>
                    <a:ext uri="{FF2B5EF4-FFF2-40B4-BE49-F238E27FC236}">
                      <a16:creationId xmlns:a16="http://schemas.microsoft.com/office/drawing/2014/main" id="{3595E50B-759D-F745-9F0B-122AF3AC7F49}"/>
                    </a:ext>
                  </a:extLst>
                </p:cNvPr>
                <p:cNvGrpSpPr>
                  <a:grpSpLocks/>
                </p:cNvGrpSpPr>
                <p:nvPr/>
              </p:nvGrpSpPr>
              <p:grpSpPr bwMode="auto">
                <a:xfrm>
                  <a:off x="4994" y="3620"/>
                  <a:ext cx="691" cy="68"/>
                  <a:chOff x="4994" y="3620"/>
                  <a:chExt cx="691" cy="68"/>
                </a:xfrm>
              </p:grpSpPr>
              <p:sp>
                <p:nvSpPr>
                  <p:cNvPr id="1104" name="Rectangle 80">
                    <a:extLst>
                      <a:ext uri="{FF2B5EF4-FFF2-40B4-BE49-F238E27FC236}">
                        <a16:creationId xmlns:a16="http://schemas.microsoft.com/office/drawing/2014/main" id="{DE5B3B9B-C74D-E440-90F1-2EC140E6C3D0}"/>
                      </a:ext>
                    </a:extLst>
                  </p:cNvPr>
                  <p:cNvSpPr>
                    <a:spLocks noChangeArrowheads="1"/>
                  </p:cNvSpPr>
                  <p:nvPr/>
                </p:nvSpPr>
                <p:spPr bwMode="auto">
                  <a:xfrm>
                    <a:off x="4994" y="3620"/>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05" name="Rectangle 81">
                    <a:extLst>
                      <a:ext uri="{FF2B5EF4-FFF2-40B4-BE49-F238E27FC236}">
                        <a16:creationId xmlns:a16="http://schemas.microsoft.com/office/drawing/2014/main" id="{CB2B6DF2-3A1C-6449-A07B-5FFC3E0E3CC4}"/>
                      </a:ext>
                    </a:extLst>
                  </p:cNvPr>
                  <p:cNvSpPr>
                    <a:spLocks noChangeArrowheads="1"/>
                  </p:cNvSpPr>
                  <p:nvPr/>
                </p:nvSpPr>
                <p:spPr bwMode="auto">
                  <a:xfrm>
                    <a:off x="5115" y="3620"/>
                    <a:ext cx="66"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06" name="Rectangle 82">
                    <a:extLst>
                      <a:ext uri="{FF2B5EF4-FFF2-40B4-BE49-F238E27FC236}">
                        <a16:creationId xmlns:a16="http://schemas.microsoft.com/office/drawing/2014/main" id="{81EC0ADC-2D31-0C47-A610-CBD1DBC7B3C2}"/>
                      </a:ext>
                    </a:extLst>
                  </p:cNvPr>
                  <p:cNvSpPr>
                    <a:spLocks noChangeArrowheads="1"/>
                  </p:cNvSpPr>
                  <p:nvPr/>
                </p:nvSpPr>
                <p:spPr bwMode="auto">
                  <a:xfrm>
                    <a:off x="5246" y="3620"/>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07" name="Rectangle 83">
                    <a:extLst>
                      <a:ext uri="{FF2B5EF4-FFF2-40B4-BE49-F238E27FC236}">
                        <a16:creationId xmlns:a16="http://schemas.microsoft.com/office/drawing/2014/main" id="{C2F575F6-B9BB-AB43-945A-9E347F4E0349}"/>
                      </a:ext>
                    </a:extLst>
                  </p:cNvPr>
                  <p:cNvSpPr>
                    <a:spLocks noChangeArrowheads="1"/>
                  </p:cNvSpPr>
                  <p:nvPr/>
                </p:nvSpPr>
                <p:spPr bwMode="auto">
                  <a:xfrm>
                    <a:off x="5372" y="3620"/>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08" name="Rectangle 84">
                    <a:extLst>
                      <a:ext uri="{FF2B5EF4-FFF2-40B4-BE49-F238E27FC236}">
                        <a16:creationId xmlns:a16="http://schemas.microsoft.com/office/drawing/2014/main" id="{334DA19D-9CFF-9B43-BF7A-8262E1DDB5CE}"/>
                      </a:ext>
                    </a:extLst>
                  </p:cNvPr>
                  <p:cNvSpPr>
                    <a:spLocks noChangeArrowheads="1"/>
                  </p:cNvSpPr>
                  <p:nvPr/>
                </p:nvSpPr>
                <p:spPr bwMode="auto">
                  <a:xfrm>
                    <a:off x="5499" y="3620"/>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09" name="Rectangle 85">
                    <a:extLst>
                      <a:ext uri="{FF2B5EF4-FFF2-40B4-BE49-F238E27FC236}">
                        <a16:creationId xmlns:a16="http://schemas.microsoft.com/office/drawing/2014/main" id="{AF4D84E4-24B8-D345-BFE8-49B7FBC58FC4}"/>
                      </a:ext>
                    </a:extLst>
                  </p:cNvPr>
                  <p:cNvSpPr>
                    <a:spLocks noChangeArrowheads="1"/>
                  </p:cNvSpPr>
                  <p:nvPr/>
                </p:nvSpPr>
                <p:spPr bwMode="auto">
                  <a:xfrm>
                    <a:off x="5626" y="3620"/>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038" name="Group 93">
                  <a:extLst>
                    <a:ext uri="{FF2B5EF4-FFF2-40B4-BE49-F238E27FC236}">
                      <a16:creationId xmlns:a16="http://schemas.microsoft.com/office/drawing/2014/main" id="{52F07ED7-1F6A-C448-8C8A-40CF01F7152F}"/>
                    </a:ext>
                  </a:extLst>
                </p:cNvPr>
                <p:cNvGrpSpPr>
                  <a:grpSpLocks/>
                </p:cNvGrpSpPr>
                <p:nvPr/>
              </p:nvGrpSpPr>
              <p:grpSpPr bwMode="auto">
                <a:xfrm>
                  <a:off x="4994" y="3755"/>
                  <a:ext cx="691" cy="68"/>
                  <a:chOff x="4994" y="3755"/>
                  <a:chExt cx="691" cy="68"/>
                </a:xfrm>
              </p:grpSpPr>
              <p:sp>
                <p:nvSpPr>
                  <p:cNvPr id="1111" name="Rectangle 87">
                    <a:extLst>
                      <a:ext uri="{FF2B5EF4-FFF2-40B4-BE49-F238E27FC236}">
                        <a16:creationId xmlns:a16="http://schemas.microsoft.com/office/drawing/2014/main" id="{47947E94-0B7B-844C-8786-32C1EFC66BED}"/>
                      </a:ext>
                    </a:extLst>
                  </p:cNvPr>
                  <p:cNvSpPr>
                    <a:spLocks noChangeArrowheads="1"/>
                  </p:cNvSpPr>
                  <p:nvPr/>
                </p:nvSpPr>
                <p:spPr bwMode="auto">
                  <a:xfrm>
                    <a:off x="4994" y="3755"/>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12" name="Rectangle 88">
                    <a:extLst>
                      <a:ext uri="{FF2B5EF4-FFF2-40B4-BE49-F238E27FC236}">
                        <a16:creationId xmlns:a16="http://schemas.microsoft.com/office/drawing/2014/main" id="{C0E26024-56CE-6545-8B17-6BBA95DBE08F}"/>
                      </a:ext>
                    </a:extLst>
                  </p:cNvPr>
                  <p:cNvSpPr>
                    <a:spLocks noChangeArrowheads="1"/>
                  </p:cNvSpPr>
                  <p:nvPr/>
                </p:nvSpPr>
                <p:spPr bwMode="auto">
                  <a:xfrm>
                    <a:off x="5115" y="3755"/>
                    <a:ext cx="66"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13" name="Rectangle 89">
                    <a:extLst>
                      <a:ext uri="{FF2B5EF4-FFF2-40B4-BE49-F238E27FC236}">
                        <a16:creationId xmlns:a16="http://schemas.microsoft.com/office/drawing/2014/main" id="{41B0AF43-AA81-D34E-9D87-5DE0BEB978EB}"/>
                      </a:ext>
                    </a:extLst>
                  </p:cNvPr>
                  <p:cNvSpPr>
                    <a:spLocks noChangeArrowheads="1"/>
                  </p:cNvSpPr>
                  <p:nvPr/>
                </p:nvSpPr>
                <p:spPr bwMode="auto">
                  <a:xfrm>
                    <a:off x="5246" y="3755"/>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14" name="Rectangle 90">
                    <a:extLst>
                      <a:ext uri="{FF2B5EF4-FFF2-40B4-BE49-F238E27FC236}">
                        <a16:creationId xmlns:a16="http://schemas.microsoft.com/office/drawing/2014/main" id="{FC5790DE-22EA-B341-9CCE-C2B1FC2F5615}"/>
                      </a:ext>
                    </a:extLst>
                  </p:cNvPr>
                  <p:cNvSpPr>
                    <a:spLocks noChangeArrowheads="1"/>
                  </p:cNvSpPr>
                  <p:nvPr/>
                </p:nvSpPr>
                <p:spPr bwMode="auto">
                  <a:xfrm>
                    <a:off x="5372" y="3755"/>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15" name="Rectangle 91">
                    <a:extLst>
                      <a:ext uri="{FF2B5EF4-FFF2-40B4-BE49-F238E27FC236}">
                        <a16:creationId xmlns:a16="http://schemas.microsoft.com/office/drawing/2014/main" id="{E2ADC195-90F4-794C-84D9-29C0CAD2E0D7}"/>
                      </a:ext>
                    </a:extLst>
                  </p:cNvPr>
                  <p:cNvSpPr>
                    <a:spLocks noChangeArrowheads="1"/>
                  </p:cNvSpPr>
                  <p:nvPr/>
                </p:nvSpPr>
                <p:spPr bwMode="auto">
                  <a:xfrm>
                    <a:off x="5499" y="3755"/>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16" name="Rectangle 92">
                    <a:extLst>
                      <a:ext uri="{FF2B5EF4-FFF2-40B4-BE49-F238E27FC236}">
                        <a16:creationId xmlns:a16="http://schemas.microsoft.com/office/drawing/2014/main" id="{8A4F97EA-FBEE-9F4C-9BF7-50B446F5D0F0}"/>
                      </a:ext>
                    </a:extLst>
                  </p:cNvPr>
                  <p:cNvSpPr>
                    <a:spLocks noChangeArrowheads="1"/>
                  </p:cNvSpPr>
                  <p:nvPr/>
                </p:nvSpPr>
                <p:spPr bwMode="auto">
                  <a:xfrm>
                    <a:off x="5626" y="3755"/>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039" name="Group 100">
                  <a:extLst>
                    <a:ext uri="{FF2B5EF4-FFF2-40B4-BE49-F238E27FC236}">
                      <a16:creationId xmlns:a16="http://schemas.microsoft.com/office/drawing/2014/main" id="{23375FD9-B001-0F43-AAF4-A1BA91B19A64}"/>
                    </a:ext>
                  </a:extLst>
                </p:cNvPr>
                <p:cNvGrpSpPr>
                  <a:grpSpLocks/>
                </p:cNvGrpSpPr>
                <p:nvPr/>
              </p:nvGrpSpPr>
              <p:grpSpPr bwMode="auto">
                <a:xfrm>
                  <a:off x="4994" y="3892"/>
                  <a:ext cx="691" cy="68"/>
                  <a:chOff x="4994" y="3892"/>
                  <a:chExt cx="691" cy="68"/>
                </a:xfrm>
              </p:grpSpPr>
              <p:sp>
                <p:nvSpPr>
                  <p:cNvPr id="1118" name="Rectangle 94">
                    <a:extLst>
                      <a:ext uri="{FF2B5EF4-FFF2-40B4-BE49-F238E27FC236}">
                        <a16:creationId xmlns:a16="http://schemas.microsoft.com/office/drawing/2014/main" id="{7C361356-1835-5142-ADE5-8E6FE8D8C24B}"/>
                      </a:ext>
                    </a:extLst>
                  </p:cNvPr>
                  <p:cNvSpPr>
                    <a:spLocks noChangeArrowheads="1"/>
                  </p:cNvSpPr>
                  <p:nvPr/>
                </p:nvSpPr>
                <p:spPr bwMode="auto">
                  <a:xfrm>
                    <a:off x="4994" y="3892"/>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19" name="Rectangle 95">
                    <a:extLst>
                      <a:ext uri="{FF2B5EF4-FFF2-40B4-BE49-F238E27FC236}">
                        <a16:creationId xmlns:a16="http://schemas.microsoft.com/office/drawing/2014/main" id="{C06C298D-8E0F-A84B-A2C4-816B27291AB3}"/>
                      </a:ext>
                    </a:extLst>
                  </p:cNvPr>
                  <p:cNvSpPr>
                    <a:spLocks noChangeArrowheads="1"/>
                  </p:cNvSpPr>
                  <p:nvPr/>
                </p:nvSpPr>
                <p:spPr bwMode="auto">
                  <a:xfrm>
                    <a:off x="5115" y="3892"/>
                    <a:ext cx="66"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20" name="Rectangle 96">
                    <a:extLst>
                      <a:ext uri="{FF2B5EF4-FFF2-40B4-BE49-F238E27FC236}">
                        <a16:creationId xmlns:a16="http://schemas.microsoft.com/office/drawing/2014/main" id="{328D4D20-691D-BA41-8915-4AE2CB012C02}"/>
                      </a:ext>
                    </a:extLst>
                  </p:cNvPr>
                  <p:cNvSpPr>
                    <a:spLocks noChangeArrowheads="1"/>
                  </p:cNvSpPr>
                  <p:nvPr/>
                </p:nvSpPr>
                <p:spPr bwMode="auto">
                  <a:xfrm>
                    <a:off x="5246" y="3892"/>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21" name="Rectangle 97">
                    <a:extLst>
                      <a:ext uri="{FF2B5EF4-FFF2-40B4-BE49-F238E27FC236}">
                        <a16:creationId xmlns:a16="http://schemas.microsoft.com/office/drawing/2014/main" id="{D4D0743E-7132-D44C-9CF2-52E0AFAA7BE2}"/>
                      </a:ext>
                    </a:extLst>
                  </p:cNvPr>
                  <p:cNvSpPr>
                    <a:spLocks noChangeArrowheads="1"/>
                  </p:cNvSpPr>
                  <p:nvPr/>
                </p:nvSpPr>
                <p:spPr bwMode="auto">
                  <a:xfrm>
                    <a:off x="5372" y="3892"/>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22" name="Rectangle 98">
                    <a:extLst>
                      <a:ext uri="{FF2B5EF4-FFF2-40B4-BE49-F238E27FC236}">
                        <a16:creationId xmlns:a16="http://schemas.microsoft.com/office/drawing/2014/main" id="{8735DC14-65D2-FE48-A9A1-28F94063D95B}"/>
                      </a:ext>
                    </a:extLst>
                  </p:cNvPr>
                  <p:cNvSpPr>
                    <a:spLocks noChangeArrowheads="1"/>
                  </p:cNvSpPr>
                  <p:nvPr/>
                </p:nvSpPr>
                <p:spPr bwMode="auto">
                  <a:xfrm>
                    <a:off x="5499" y="3892"/>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23" name="Rectangle 99">
                    <a:extLst>
                      <a:ext uri="{FF2B5EF4-FFF2-40B4-BE49-F238E27FC236}">
                        <a16:creationId xmlns:a16="http://schemas.microsoft.com/office/drawing/2014/main" id="{684134AF-D6E3-AB49-AEB3-96DDE7E3520B}"/>
                      </a:ext>
                    </a:extLst>
                  </p:cNvPr>
                  <p:cNvSpPr>
                    <a:spLocks noChangeArrowheads="1"/>
                  </p:cNvSpPr>
                  <p:nvPr/>
                </p:nvSpPr>
                <p:spPr bwMode="auto">
                  <a:xfrm>
                    <a:off x="5626" y="3892"/>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040" name="Group 107">
                  <a:extLst>
                    <a:ext uri="{FF2B5EF4-FFF2-40B4-BE49-F238E27FC236}">
                      <a16:creationId xmlns:a16="http://schemas.microsoft.com/office/drawing/2014/main" id="{19DF0BA1-F0FE-774C-9D04-65B761C325D2}"/>
                    </a:ext>
                  </a:extLst>
                </p:cNvPr>
                <p:cNvGrpSpPr>
                  <a:grpSpLocks/>
                </p:cNvGrpSpPr>
                <p:nvPr/>
              </p:nvGrpSpPr>
              <p:grpSpPr bwMode="auto">
                <a:xfrm>
                  <a:off x="4994" y="4028"/>
                  <a:ext cx="691" cy="68"/>
                  <a:chOff x="4994" y="4028"/>
                  <a:chExt cx="691" cy="68"/>
                </a:xfrm>
              </p:grpSpPr>
              <p:sp>
                <p:nvSpPr>
                  <p:cNvPr id="1125" name="Rectangle 101">
                    <a:extLst>
                      <a:ext uri="{FF2B5EF4-FFF2-40B4-BE49-F238E27FC236}">
                        <a16:creationId xmlns:a16="http://schemas.microsoft.com/office/drawing/2014/main" id="{9F82CEB8-01BB-1647-9FF2-1945F314D195}"/>
                      </a:ext>
                    </a:extLst>
                  </p:cNvPr>
                  <p:cNvSpPr>
                    <a:spLocks noChangeArrowheads="1"/>
                  </p:cNvSpPr>
                  <p:nvPr/>
                </p:nvSpPr>
                <p:spPr bwMode="auto">
                  <a:xfrm>
                    <a:off x="4994" y="4028"/>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26" name="Rectangle 102">
                    <a:extLst>
                      <a:ext uri="{FF2B5EF4-FFF2-40B4-BE49-F238E27FC236}">
                        <a16:creationId xmlns:a16="http://schemas.microsoft.com/office/drawing/2014/main" id="{5E1FE1E5-4C5B-AD48-9580-1F2F0A5A9B62}"/>
                      </a:ext>
                    </a:extLst>
                  </p:cNvPr>
                  <p:cNvSpPr>
                    <a:spLocks noChangeArrowheads="1"/>
                  </p:cNvSpPr>
                  <p:nvPr/>
                </p:nvSpPr>
                <p:spPr bwMode="auto">
                  <a:xfrm>
                    <a:off x="5115" y="4028"/>
                    <a:ext cx="66"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27" name="Rectangle 103">
                    <a:extLst>
                      <a:ext uri="{FF2B5EF4-FFF2-40B4-BE49-F238E27FC236}">
                        <a16:creationId xmlns:a16="http://schemas.microsoft.com/office/drawing/2014/main" id="{9C4D434A-2E3B-EC48-82FF-BA54D9584321}"/>
                      </a:ext>
                    </a:extLst>
                  </p:cNvPr>
                  <p:cNvSpPr>
                    <a:spLocks noChangeArrowheads="1"/>
                  </p:cNvSpPr>
                  <p:nvPr/>
                </p:nvSpPr>
                <p:spPr bwMode="auto">
                  <a:xfrm>
                    <a:off x="5246" y="4028"/>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28" name="Rectangle 104">
                    <a:extLst>
                      <a:ext uri="{FF2B5EF4-FFF2-40B4-BE49-F238E27FC236}">
                        <a16:creationId xmlns:a16="http://schemas.microsoft.com/office/drawing/2014/main" id="{7467025B-E84F-6642-938A-1C239782A185}"/>
                      </a:ext>
                    </a:extLst>
                  </p:cNvPr>
                  <p:cNvSpPr>
                    <a:spLocks noChangeArrowheads="1"/>
                  </p:cNvSpPr>
                  <p:nvPr/>
                </p:nvSpPr>
                <p:spPr bwMode="auto">
                  <a:xfrm>
                    <a:off x="5372" y="4028"/>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29" name="Rectangle 105">
                    <a:extLst>
                      <a:ext uri="{FF2B5EF4-FFF2-40B4-BE49-F238E27FC236}">
                        <a16:creationId xmlns:a16="http://schemas.microsoft.com/office/drawing/2014/main" id="{EEF69F34-5074-A042-B545-1B958CEEB9C9}"/>
                      </a:ext>
                    </a:extLst>
                  </p:cNvPr>
                  <p:cNvSpPr>
                    <a:spLocks noChangeArrowheads="1"/>
                  </p:cNvSpPr>
                  <p:nvPr/>
                </p:nvSpPr>
                <p:spPr bwMode="auto">
                  <a:xfrm>
                    <a:off x="5499" y="4028"/>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30" name="Rectangle 106">
                    <a:extLst>
                      <a:ext uri="{FF2B5EF4-FFF2-40B4-BE49-F238E27FC236}">
                        <a16:creationId xmlns:a16="http://schemas.microsoft.com/office/drawing/2014/main" id="{FFF6C737-0DB5-3640-B2F8-ED8486DD210B}"/>
                      </a:ext>
                    </a:extLst>
                  </p:cNvPr>
                  <p:cNvSpPr>
                    <a:spLocks noChangeArrowheads="1"/>
                  </p:cNvSpPr>
                  <p:nvPr/>
                </p:nvSpPr>
                <p:spPr bwMode="auto">
                  <a:xfrm>
                    <a:off x="5626" y="4028"/>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041" name="Group 114">
                  <a:extLst>
                    <a:ext uri="{FF2B5EF4-FFF2-40B4-BE49-F238E27FC236}">
                      <a16:creationId xmlns:a16="http://schemas.microsoft.com/office/drawing/2014/main" id="{AD712D98-4A48-8C41-B78B-C174ACF7D4E6}"/>
                    </a:ext>
                  </a:extLst>
                </p:cNvPr>
                <p:cNvGrpSpPr>
                  <a:grpSpLocks/>
                </p:cNvGrpSpPr>
                <p:nvPr/>
              </p:nvGrpSpPr>
              <p:grpSpPr bwMode="auto">
                <a:xfrm>
                  <a:off x="4994" y="4165"/>
                  <a:ext cx="691" cy="68"/>
                  <a:chOff x="4994" y="4165"/>
                  <a:chExt cx="691" cy="68"/>
                </a:xfrm>
              </p:grpSpPr>
              <p:sp>
                <p:nvSpPr>
                  <p:cNvPr id="1132" name="Rectangle 108">
                    <a:extLst>
                      <a:ext uri="{FF2B5EF4-FFF2-40B4-BE49-F238E27FC236}">
                        <a16:creationId xmlns:a16="http://schemas.microsoft.com/office/drawing/2014/main" id="{3DA2C83A-024B-4F42-BF19-0DBB9C07922E}"/>
                      </a:ext>
                    </a:extLst>
                  </p:cNvPr>
                  <p:cNvSpPr>
                    <a:spLocks noChangeArrowheads="1"/>
                  </p:cNvSpPr>
                  <p:nvPr/>
                </p:nvSpPr>
                <p:spPr bwMode="auto">
                  <a:xfrm>
                    <a:off x="4994" y="4165"/>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33" name="Rectangle 109">
                    <a:extLst>
                      <a:ext uri="{FF2B5EF4-FFF2-40B4-BE49-F238E27FC236}">
                        <a16:creationId xmlns:a16="http://schemas.microsoft.com/office/drawing/2014/main" id="{D5C4B8AC-92E0-1C44-942E-6503585A5683}"/>
                      </a:ext>
                    </a:extLst>
                  </p:cNvPr>
                  <p:cNvSpPr>
                    <a:spLocks noChangeArrowheads="1"/>
                  </p:cNvSpPr>
                  <p:nvPr/>
                </p:nvSpPr>
                <p:spPr bwMode="auto">
                  <a:xfrm>
                    <a:off x="5115" y="4165"/>
                    <a:ext cx="66"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34" name="Rectangle 110">
                    <a:extLst>
                      <a:ext uri="{FF2B5EF4-FFF2-40B4-BE49-F238E27FC236}">
                        <a16:creationId xmlns:a16="http://schemas.microsoft.com/office/drawing/2014/main" id="{2EBC6996-2F99-5548-B42C-07FBBF97AD00}"/>
                      </a:ext>
                    </a:extLst>
                  </p:cNvPr>
                  <p:cNvSpPr>
                    <a:spLocks noChangeArrowheads="1"/>
                  </p:cNvSpPr>
                  <p:nvPr/>
                </p:nvSpPr>
                <p:spPr bwMode="auto">
                  <a:xfrm>
                    <a:off x="5246" y="4165"/>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35" name="Rectangle 111">
                    <a:extLst>
                      <a:ext uri="{FF2B5EF4-FFF2-40B4-BE49-F238E27FC236}">
                        <a16:creationId xmlns:a16="http://schemas.microsoft.com/office/drawing/2014/main" id="{1EFC935C-CD63-B44C-948F-719057B56B59}"/>
                      </a:ext>
                    </a:extLst>
                  </p:cNvPr>
                  <p:cNvSpPr>
                    <a:spLocks noChangeArrowheads="1"/>
                  </p:cNvSpPr>
                  <p:nvPr/>
                </p:nvSpPr>
                <p:spPr bwMode="auto">
                  <a:xfrm>
                    <a:off x="5372" y="4165"/>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36" name="Rectangle 112">
                    <a:extLst>
                      <a:ext uri="{FF2B5EF4-FFF2-40B4-BE49-F238E27FC236}">
                        <a16:creationId xmlns:a16="http://schemas.microsoft.com/office/drawing/2014/main" id="{1B747C65-4181-A24E-A1F2-D4825DEB71EA}"/>
                      </a:ext>
                    </a:extLst>
                  </p:cNvPr>
                  <p:cNvSpPr>
                    <a:spLocks noChangeArrowheads="1"/>
                  </p:cNvSpPr>
                  <p:nvPr/>
                </p:nvSpPr>
                <p:spPr bwMode="auto">
                  <a:xfrm>
                    <a:off x="5499" y="4165"/>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sp>
                <p:nvSpPr>
                  <p:cNvPr id="1137" name="Rectangle 113">
                    <a:extLst>
                      <a:ext uri="{FF2B5EF4-FFF2-40B4-BE49-F238E27FC236}">
                        <a16:creationId xmlns:a16="http://schemas.microsoft.com/office/drawing/2014/main" id="{A3320BF8-D619-C544-B4E1-8126DA0A2857}"/>
                      </a:ext>
                    </a:extLst>
                  </p:cNvPr>
                  <p:cNvSpPr>
                    <a:spLocks noChangeArrowheads="1"/>
                  </p:cNvSpPr>
                  <p:nvPr/>
                </p:nvSpPr>
                <p:spPr bwMode="auto">
                  <a:xfrm>
                    <a:off x="5626" y="4165"/>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grpSp>
          </p:grpSp>
        </p:grpSp>
        <p:sp useBgFill="1">
          <p:nvSpPr>
            <p:cNvPr id="1141" name="Rectangle 117">
              <a:extLst>
                <a:ext uri="{FF2B5EF4-FFF2-40B4-BE49-F238E27FC236}">
                  <a16:creationId xmlns:a16="http://schemas.microsoft.com/office/drawing/2014/main" id="{291C4E92-DE71-EA4E-9384-BAF4D66C6F05}"/>
                </a:ext>
              </a:extLst>
            </p:cNvPr>
            <p:cNvSpPr>
              <a:spLocks noChangeArrowheads="1"/>
            </p:cNvSpPr>
            <p:nvPr/>
          </p:nvSpPr>
          <p:spPr bwMode="auto">
            <a:xfrm>
              <a:off x="292" y="304"/>
              <a:ext cx="5176" cy="3712"/>
            </a:xfrm>
            <a:prstGeom prst="rect">
              <a:avLst/>
            </a:prstGeom>
            <a:ln w="12700">
              <a:solidFill>
                <a:schemeClr val="tx1"/>
              </a:solidFill>
              <a:miter lim="800000"/>
              <a:headEnd/>
              <a:tailEnd/>
            </a:ln>
            <a:effectLst>
              <a:outerShdw blurRad="63500" dist="71842" dir="2700000" algn="ctr" rotWithShape="0">
                <a:schemeClr val="bg2">
                  <a:alpha val="74997"/>
                </a:schemeClr>
              </a:outerShdw>
            </a:effectLst>
          </p:spPr>
          <p:txBody>
            <a:bodyPr wrap="none" anchor="ctr"/>
            <a:lstStyle/>
            <a:p>
              <a:pPr>
                <a:defRPr/>
              </a:pPr>
              <a:endParaRPr lang="en-US">
                <a:latin typeface="Arial" charset="0"/>
                <a:ea typeface="ＭＳ Ｐゴシック" charset="0"/>
                <a:cs typeface="ＭＳ Ｐゴシック" charset="0"/>
              </a:endParaRPr>
            </a:p>
          </p:txBody>
        </p:sp>
      </p:grpSp>
      <p:sp>
        <p:nvSpPr>
          <p:cNvPr id="1027" name="Rectangle 119">
            <a:extLst>
              <a:ext uri="{FF2B5EF4-FFF2-40B4-BE49-F238E27FC236}">
                <a16:creationId xmlns:a16="http://schemas.microsoft.com/office/drawing/2014/main" id="{78DEC62A-137D-8D42-A957-19E3407A361E}"/>
              </a:ext>
            </a:extLst>
          </p:cNvPr>
          <p:cNvSpPr>
            <a:spLocks noGrp="1" noChangeArrowheads="1"/>
          </p:cNvSpPr>
          <p:nvPr>
            <p:ph type="title"/>
          </p:nvPr>
        </p:nvSpPr>
        <p:spPr bwMode="auto">
          <a:xfrm>
            <a:off x="1073150" y="609600"/>
            <a:ext cx="7759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n-US"/>
              <a:t>Click to edit Master title style</a:t>
            </a:r>
          </a:p>
        </p:txBody>
      </p:sp>
      <p:sp>
        <p:nvSpPr>
          <p:cNvPr id="1028" name="Rectangle 120">
            <a:extLst>
              <a:ext uri="{FF2B5EF4-FFF2-40B4-BE49-F238E27FC236}">
                <a16:creationId xmlns:a16="http://schemas.microsoft.com/office/drawing/2014/main" id="{870710E0-5B34-0A4D-9C76-E40554443D6E}"/>
              </a:ext>
            </a:extLst>
          </p:cNvPr>
          <p:cNvSpPr>
            <a:spLocks noGrp="1" noChangeArrowheads="1"/>
          </p:cNvSpPr>
          <p:nvPr>
            <p:ph type="body" idx="1"/>
          </p:nvPr>
        </p:nvSpPr>
        <p:spPr bwMode="auto">
          <a:xfrm>
            <a:off x="1073150" y="1981200"/>
            <a:ext cx="77597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9" name="Picture 121">
            <a:extLst>
              <a:ext uri="{FF2B5EF4-FFF2-40B4-BE49-F238E27FC236}">
                <a16:creationId xmlns:a16="http://schemas.microsoft.com/office/drawing/2014/main" id="{31F305FC-3737-874D-BDBD-63597A1EECCA}"/>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4688" y="5661025"/>
            <a:ext cx="10588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lnSpc>
          <a:spcPct val="90000"/>
        </a:lnSpc>
        <a:spcBef>
          <a:spcPct val="0"/>
        </a:spcBef>
        <a:spcAft>
          <a:spcPct val="0"/>
        </a:spcAft>
        <a:defRPr sz="3600" b="1">
          <a:solidFill>
            <a:schemeClr val="tx2"/>
          </a:solidFill>
          <a:latin typeface="+mj-lt"/>
          <a:ea typeface="ＭＳ Ｐゴシック" charset="-128"/>
          <a:cs typeface="ＭＳ Ｐゴシック" charset="-128"/>
        </a:defRPr>
      </a:lvl1pPr>
      <a:lvl2pPr algn="ctr" rtl="0" eaLnBrk="0" fontAlgn="base" hangingPunct="0">
        <a:lnSpc>
          <a:spcPct val="90000"/>
        </a:lnSpc>
        <a:spcBef>
          <a:spcPct val="0"/>
        </a:spcBef>
        <a:spcAft>
          <a:spcPct val="0"/>
        </a:spcAft>
        <a:defRPr sz="3600" b="1">
          <a:solidFill>
            <a:schemeClr val="tx2"/>
          </a:solidFill>
          <a:latin typeface="Times New Roman" charset="0"/>
          <a:ea typeface="ＭＳ Ｐゴシック" charset="-128"/>
          <a:cs typeface="ＭＳ Ｐゴシック" charset="-128"/>
        </a:defRPr>
      </a:lvl2pPr>
      <a:lvl3pPr algn="ctr" rtl="0" eaLnBrk="0" fontAlgn="base" hangingPunct="0">
        <a:lnSpc>
          <a:spcPct val="90000"/>
        </a:lnSpc>
        <a:spcBef>
          <a:spcPct val="0"/>
        </a:spcBef>
        <a:spcAft>
          <a:spcPct val="0"/>
        </a:spcAft>
        <a:defRPr sz="3600" b="1">
          <a:solidFill>
            <a:schemeClr val="tx2"/>
          </a:solidFill>
          <a:latin typeface="Times New Roman" charset="0"/>
          <a:ea typeface="ＭＳ Ｐゴシック" charset="-128"/>
          <a:cs typeface="ＭＳ Ｐゴシック" charset="-128"/>
        </a:defRPr>
      </a:lvl3pPr>
      <a:lvl4pPr algn="ctr" rtl="0" eaLnBrk="0" fontAlgn="base" hangingPunct="0">
        <a:lnSpc>
          <a:spcPct val="90000"/>
        </a:lnSpc>
        <a:spcBef>
          <a:spcPct val="0"/>
        </a:spcBef>
        <a:spcAft>
          <a:spcPct val="0"/>
        </a:spcAft>
        <a:defRPr sz="3600" b="1">
          <a:solidFill>
            <a:schemeClr val="tx2"/>
          </a:solidFill>
          <a:latin typeface="Times New Roman" charset="0"/>
          <a:ea typeface="ＭＳ Ｐゴシック" charset="-128"/>
          <a:cs typeface="ＭＳ Ｐゴシック" charset="-128"/>
        </a:defRPr>
      </a:lvl4pPr>
      <a:lvl5pPr algn="ctr" rtl="0" eaLnBrk="0" fontAlgn="base" hangingPunct="0">
        <a:lnSpc>
          <a:spcPct val="90000"/>
        </a:lnSpc>
        <a:spcBef>
          <a:spcPct val="0"/>
        </a:spcBef>
        <a:spcAft>
          <a:spcPct val="0"/>
        </a:spcAft>
        <a:defRPr sz="3600" b="1">
          <a:solidFill>
            <a:schemeClr val="tx2"/>
          </a:solidFill>
          <a:latin typeface="Times New Roman" charset="0"/>
          <a:ea typeface="ＭＳ Ｐゴシック" charset="-128"/>
          <a:cs typeface="ＭＳ Ｐゴシック" charset="-128"/>
        </a:defRPr>
      </a:lvl5pPr>
      <a:lvl6pPr marL="457200" algn="ctr" rtl="0" eaLnBrk="0" fontAlgn="base" hangingPunct="0">
        <a:lnSpc>
          <a:spcPct val="90000"/>
        </a:lnSpc>
        <a:spcBef>
          <a:spcPct val="0"/>
        </a:spcBef>
        <a:spcAft>
          <a:spcPct val="0"/>
        </a:spcAft>
        <a:defRPr sz="3600" b="1">
          <a:solidFill>
            <a:schemeClr val="tx2"/>
          </a:solidFill>
          <a:latin typeface="Times New Roman" charset="0"/>
        </a:defRPr>
      </a:lvl6pPr>
      <a:lvl7pPr marL="914400" algn="ctr" rtl="0" eaLnBrk="0" fontAlgn="base" hangingPunct="0">
        <a:lnSpc>
          <a:spcPct val="90000"/>
        </a:lnSpc>
        <a:spcBef>
          <a:spcPct val="0"/>
        </a:spcBef>
        <a:spcAft>
          <a:spcPct val="0"/>
        </a:spcAft>
        <a:defRPr sz="3600" b="1">
          <a:solidFill>
            <a:schemeClr val="tx2"/>
          </a:solidFill>
          <a:latin typeface="Times New Roman" charset="0"/>
        </a:defRPr>
      </a:lvl7pPr>
      <a:lvl8pPr marL="1371600" algn="ctr" rtl="0" eaLnBrk="0" fontAlgn="base" hangingPunct="0">
        <a:lnSpc>
          <a:spcPct val="90000"/>
        </a:lnSpc>
        <a:spcBef>
          <a:spcPct val="0"/>
        </a:spcBef>
        <a:spcAft>
          <a:spcPct val="0"/>
        </a:spcAft>
        <a:defRPr sz="3600" b="1">
          <a:solidFill>
            <a:schemeClr val="tx2"/>
          </a:solidFill>
          <a:latin typeface="Times New Roman" charset="0"/>
        </a:defRPr>
      </a:lvl8pPr>
      <a:lvl9pPr marL="1828800" algn="ctr" rtl="0" eaLnBrk="0" fontAlgn="base" hangingPunct="0">
        <a:lnSpc>
          <a:spcPct val="90000"/>
        </a:lnSpc>
        <a:spcBef>
          <a:spcPct val="0"/>
        </a:spcBef>
        <a:spcAft>
          <a:spcPct val="0"/>
        </a:spcAft>
        <a:defRPr sz="3600" b="1">
          <a:solidFill>
            <a:schemeClr val="tx2"/>
          </a:solidFill>
          <a:latin typeface="Times New Roman" charset="0"/>
        </a:defRPr>
      </a:lvl9pPr>
    </p:titleStyle>
    <p:bodyStyle>
      <a:lvl1pPr marL="285750" indent="-285750" algn="l" rtl="0" eaLnBrk="0" fontAlgn="base" hangingPunct="0">
        <a:lnSpc>
          <a:spcPct val="90000"/>
        </a:lnSpc>
        <a:spcBef>
          <a:spcPct val="30000"/>
        </a:spcBef>
        <a:spcAft>
          <a:spcPct val="0"/>
        </a:spcAft>
        <a:defRPr sz="2400" b="1">
          <a:solidFill>
            <a:schemeClr val="tx1"/>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defRPr b="1">
          <a:solidFill>
            <a:schemeClr val="tx1"/>
          </a:solidFill>
          <a:latin typeface="+mn-lt"/>
          <a:ea typeface="ＭＳ Ｐゴシック" charset="-128"/>
        </a:defRPr>
      </a:lvl2pPr>
      <a:lvl3pPr marL="1143000" indent="-228600" algn="l" rtl="0" eaLnBrk="0" fontAlgn="base" hangingPunct="0">
        <a:lnSpc>
          <a:spcPct val="90000"/>
        </a:lnSpc>
        <a:spcBef>
          <a:spcPct val="30000"/>
        </a:spcBef>
        <a:spcAft>
          <a:spcPct val="0"/>
        </a:spcAft>
        <a:defRPr b="1">
          <a:solidFill>
            <a:schemeClr val="tx1"/>
          </a:solidFill>
          <a:latin typeface="+mn-lt"/>
          <a:ea typeface="ＭＳ Ｐゴシック" charset="-128"/>
        </a:defRPr>
      </a:lvl3pPr>
      <a:lvl4pPr marL="15430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4pPr>
      <a:lvl5pPr marL="20002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5pPr>
      <a:lvl6pPr marL="24574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ietf.org/contact/ombudstea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xmpp:iasa2@jabber.ietf.org?joi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ietf102streaming.dnsalias.net/ietf/ietf1023.m3u" TargetMode="External"/><Relationship Id="rId4" Type="http://schemas.openxmlformats.org/officeDocument/2006/relationships/hyperlink" Target="https://laurier.conf.meetecho.com/q-meetecho/login.jsp?ietf=iasa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FB33E201-87A4-114F-9F5C-A5B7F93B4B8B}"/>
              </a:ext>
            </a:extLst>
          </p:cNvPr>
          <p:cNvSpPr>
            <a:spLocks noGrp="1" noChangeArrowheads="1"/>
          </p:cNvSpPr>
          <p:nvPr>
            <p:ph type="ctrTitle"/>
          </p:nvPr>
        </p:nvSpPr>
        <p:spPr>
          <a:xfrm>
            <a:off x="1066800" y="1052513"/>
            <a:ext cx="7772400" cy="1470025"/>
          </a:xfrm>
        </p:spPr>
        <p:txBody>
          <a:bodyPr/>
          <a:lstStyle/>
          <a:p>
            <a:pPr eaLnBrk="1" hangingPunct="1"/>
            <a:r>
              <a:rPr lang="fi-FI" altLang="en-US" dirty="0">
                <a:latin typeface="Arial" panose="020B0604020202020204" pitchFamily="34" charset="0"/>
                <a:ea typeface="ＭＳ Ｐゴシック" panose="020B0600070205080204" pitchFamily="34" charset="-128"/>
                <a:cs typeface="Arial" panose="020B0604020202020204" pitchFamily="34" charset="0"/>
              </a:rPr>
              <a:t>IASA2 Working Group</a:t>
            </a:r>
            <a:br>
              <a:rPr lang="fi-FI" altLang="en-US" dirty="0">
                <a:latin typeface="Arial" panose="020B0604020202020204" pitchFamily="34" charset="0"/>
                <a:ea typeface="ＭＳ Ｐゴシック" panose="020B0600070205080204" pitchFamily="34" charset="-128"/>
                <a:cs typeface="Arial" panose="020B0604020202020204" pitchFamily="34" charset="0"/>
              </a:rPr>
            </a:br>
            <a:r>
              <a:rPr lang="fi-FI" altLang="en-US" dirty="0">
                <a:latin typeface="Arial" panose="020B0604020202020204" pitchFamily="34" charset="0"/>
                <a:ea typeface="ＭＳ Ｐゴシック" panose="020B0600070205080204" pitchFamily="34" charset="-128"/>
                <a:cs typeface="Arial" panose="020B0604020202020204" pitchFamily="34" charset="0"/>
              </a:rPr>
              <a:t>IETF 102</a:t>
            </a:r>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4098" name="Rectangle 3">
            <a:extLst>
              <a:ext uri="{FF2B5EF4-FFF2-40B4-BE49-F238E27FC236}">
                <a16:creationId xmlns:a16="http://schemas.microsoft.com/office/drawing/2014/main" id="{53468F86-4585-864A-990A-26FC33C4C67C}"/>
              </a:ext>
            </a:extLst>
          </p:cNvPr>
          <p:cNvSpPr>
            <a:spLocks noGrp="1" noChangeArrowheads="1"/>
          </p:cNvSpPr>
          <p:nvPr>
            <p:ph type="subTitle" idx="1"/>
          </p:nvPr>
        </p:nvSpPr>
        <p:spPr>
          <a:xfrm>
            <a:off x="1485900" y="2971800"/>
            <a:ext cx="6934200" cy="2667000"/>
          </a:xfrm>
        </p:spPr>
        <p:txBody>
          <a:bodyPr/>
          <a:lstStyle/>
          <a:p>
            <a:pPr eaLnBrk="1" hangingPunct="1"/>
            <a:r>
              <a:rPr lang="fi-FI" altLang="en-US" dirty="0">
                <a:latin typeface="Arial" panose="020B0604020202020204" pitchFamily="34" charset="0"/>
                <a:ea typeface="ＭＳ Ｐゴシック" panose="020B0600070205080204" pitchFamily="34" charset="-128"/>
                <a:cs typeface="Arial" panose="020B0604020202020204" pitchFamily="34" charset="0"/>
              </a:rPr>
              <a:t>17 July 2018</a:t>
            </a:r>
          </a:p>
          <a:p>
            <a:pPr eaLnBrk="1" hangingPunct="1"/>
            <a:endParaRPr lang="fi-FI" altLang="en-US"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Jon Peterson</a:t>
            </a:r>
          </a:p>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Jason Livingood</a:t>
            </a:r>
            <a:endParaRPr lang="fi-FI"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5">
            <a:extLst>
              <a:ext uri="{FF2B5EF4-FFF2-40B4-BE49-F238E27FC236}">
                <a16:creationId xmlns:a16="http://schemas.microsoft.com/office/drawing/2014/main" id="{1F829A31-5410-E341-B4D6-6349DC03CBA2}"/>
              </a:ext>
            </a:extLst>
          </p:cNvPr>
          <p:cNvSpPr>
            <a:spLocks noGrp="1" noChangeArrowheads="1"/>
          </p:cNvSpPr>
          <p:nvPr>
            <p:ph type="title"/>
          </p:nvPr>
        </p:nvSpPr>
        <p:spPr>
          <a:xfrm>
            <a:off x="1066800" y="0"/>
            <a:ext cx="7759700" cy="533400"/>
          </a:xfrm>
          <a:noFill/>
        </p:spPr>
        <p:txBody>
          <a:bodyPr/>
          <a:lstStyle/>
          <a:p>
            <a:r>
              <a:rPr lang="en-US" altLang="en-US" dirty="0">
                <a:latin typeface="Arial" panose="020B0604020202020204" pitchFamily="34" charset="0"/>
                <a:ea typeface="ＭＳ Ｐゴシック" panose="020B0600070205080204" pitchFamily="34" charset="-128"/>
                <a:cs typeface="Arial" panose="020B0604020202020204" pitchFamily="34" charset="0"/>
              </a:rPr>
              <a:t>Note Well</a:t>
            </a:r>
          </a:p>
        </p:txBody>
      </p:sp>
      <p:sp>
        <p:nvSpPr>
          <p:cNvPr id="6146" name="Rectangle 6">
            <a:extLst>
              <a:ext uri="{FF2B5EF4-FFF2-40B4-BE49-F238E27FC236}">
                <a16:creationId xmlns:a16="http://schemas.microsoft.com/office/drawing/2014/main" id="{40AEDE4E-C8DF-0340-946C-9B07E76FAD01}"/>
              </a:ext>
            </a:extLst>
          </p:cNvPr>
          <p:cNvSpPr>
            <a:spLocks noGrp="1" noChangeArrowheads="1"/>
          </p:cNvSpPr>
          <p:nvPr>
            <p:ph type="body" idx="1"/>
          </p:nvPr>
        </p:nvSpPr>
        <p:spPr>
          <a:xfrm>
            <a:off x="533400" y="523754"/>
            <a:ext cx="8839200" cy="4648200"/>
          </a:xfrm>
        </p:spPr>
        <p:txBody>
          <a:bodyPr/>
          <a:lstStyle/>
          <a:p>
            <a:pPr marL="0" indent="0"/>
            <a:r>
              <a:rPr lang="en-US" altLang="en-US" sz="1300" b="0" dirty="0">
                <a:ea typeface="ＭＳ Ｐゴシック" panose="020B0600070205080204" pitchFamily="34" charset="-128"/>
              </a:rPr>
              <a:t>This is a reminder of IETF policies in effect on various topics such as patents or code of conduct. It is only meant to point you in the right direction. Exceptions may apply.</a:t>
            </a:r>
            <a:r>
              <a:rPr lang="en-US" altLang="en-US" sz="1300" dirty="0">
                <a:ea typeface="ＭＳ Ｐゴシック" panose="020B0600070205080204" pitchFamily="34" charset="-128"/>
              </a:rPr>
              <a:t> </a:t>
            </a:r>
            <a:r>
              <a:rPr lang="en-US" altLang="en-US" sz="1300" b="0" dirty="0">
                <a:ea typeface="ＭＳ Ｐゴシック" panose="020B0600070205080204" pitchFamily="34" charset="-128"/>
              </a:rPr>
              <a:t>The IETF's patent policy and the definition of an IETF "contribution" and "participation" are set forth in BCP 79; please read it carefully.</a:t>
            </a:r>
            <a:endParaRPr lang="en-US" altLang="en-US" sz="1300" dirty="0">
              <a:ea typeface="ＭＳ Ｐゴシック" panose="020B0600070205080204" pitchFamily="34" charset="-128"/>
            </a:endParaRPr>
          </a:p>
          <a:p>
            <a:pPr marL="0" indent="0"/>
            <a:endParaRPr lang="en-US" altLang="en-US" sz="1300" b="0" dirty="0">
              <a:ea typeface="ＭＳ Ｐゴシック" panose="020B0600070205080204" pitchFamily="34" charset="-128"/>
            </a:endParaRPr>
          </a:p>
          <a:p>
            <a:pPr marL="0" indent="0"/>
            <a:r>
              <a:rPr lang="en-US" altLang="en-US" sz="1300" b="0" dirty="0">
                <a:ea typeface="ＭＳ Ｐゴシック" panose="020B0600070205080204" pitchFamily="34" charset="-128"/>
              </a:rPr>
              <a:t>As a reminder:</a:t>
            </a:r>
          </a:p>
          <a:p>
            <a:pPr marL="0" indent="0"/>
            <a:endParaRPr lang="en-US" altLang="en-US" sz="1300" dirty="0">
              <a:ea typeface="ＭＳ Ｐゴシック" panose="020B0600070205080204" pitchFamily="34" charset="-128"/>
            </a:endParaRPr>
          </a:p>
          <a:p>
            <a:pPr marL="0" indent="0">
              <a:buFontTx/>
              <a:buChar char="•"/>
            </a:pPr>
            <a:r>
              <a:rPr lang="en-US" altLang="en-US" sz="1300" b="0" dirty="0">
                <a:ea typeface="ＭＳ Ｐゴシック" panose="020B0600070205080204" pitchFamily="34" charset="-128"/>
              </a:rPr>
              <a:t>By participating in the IETF, you agree to follow IETF processes and policies.</a:t>
            </a:r>
          </a:p>
          <a:p>
            <a:pPr marL="0" indent="0">
              <a:buFontTx/>
              <a:buChar char="•"/>
            </a:pPr>
            <a:r>
              <a:rPr lang="en-US" altLang="en-US" sz="1300" b="0" dirty="0">
                <a:ea typeface="ＭＳ Ｐゴシック" panose="020B0600070205080204" pitchFamily="34" charset="-128"/>
              </a:rPr>
              <a:t>If you are aware that any IETF contribution is covered by patents or patent applications that are owned or controlled by you or your sponsor, you must disclose that fact, or not participate in the discussion.</a:t>
            </a:r>
          </a:p>
          <a:p>
            <a:pPr marL="0" indent="0">
              <a:buFontTx/>
              <a:buChar char="•"/>
            </a:pPr>
            <a:r>
              <a:rPr lang="en-US" altLang="en-US" sz="1300" b="0" dirty="0">
                <a:ea typeface="ＭＳ Ｐゴシック" panose="020B0600070205080204" pitchFamily="34" charset="-128"/>
              </a:rPr>
              <a:t>As a participant in or attendee to any IETF activity you acknowledge that written, audio, video, and photographic records of meetings may be made public.</a:t>
            </a:r>
          </a:p>
          <a:p>
            <a:pPr marL="0" indent="0">
              <a:buFontTx/>
              <a:buChar char="•"/>
            </a:pPr>
            <a:r>
              <a:rPr lang="en-US" altLang="en-US" sz="1300" b="0" dirty="0">
                <a:ea typeface="ＭＳ Ｐゴシック" panose="020B0600070205080204" pitchFamily="34" charset="-128"/>
              </a:rPr>
              <a:t>Personal information that you provide to IETF will be handled in accordance with the IETF Privacy Statement.</a:t>
            </a:r>
          </a:p>
          <a:p>
            <a:pPr marL="0" indent="0">
              <a:buFontTx/>
              <a:buChar char="•"/>
            </a:pPr>
            <a:r>
              <a:rPr lang="en-US" altLang="en-US" sz="1300" b="0" dirty="0">
                <a:ea typeface="ＭＳ Ｐゴシック" panose="020B0600070205080204" pitchFamily="34" charset="-128"/>
              </a:rPr>
              <a:t>As a participant or attendee, you agree to work respectfully with other participants; please contact the </a:t>
            </a:r>
            <a:r>
              <a:rPr lang="en-US" altLang="en-US" sz="1300" b="0" dirty="0" err="1">
                <a:ea typeface="ＭＳ Ｐゴシック" panose="020B0600070205080204" pitchFamily="34" charset="-128"/>
              </a:rPr>
              <a:t>ombudsteam</a:t>
            </a:r>
            <a:r>
              <a:rPr lang="en-US" altLang="en-US" sz="1300" b="0" dirty="0">
                <a:ea typeface="ＭＳ Ｐゴシック" panose="020B0600070205080204" pitchFamily="34" charset="-128"/>
              </a:rPr>
              <a:t> </a:t>
            </a:r>
            <a:br>
              <a:rPr lang="en-US" altLang="en-US" sz="1300" b="0" dirty="0">
                <a:ea typeface="ＭＳ Ｐゴシック" panose="020B0600070205080204" pitchFamily="34" charset="-128"/>
              </a:rPr>
            </a:br>
            <a:r>
              <a:rPr lang="en-US" altLang="en-US" sz="1300" b="0" dirty="0">
                <a:ea typeface="ＭＳ Ｐゴシック" panose="020B0600070205080204" pitchFamily="34" charset="-128"/>
              </a:rPr>
              <a:t>(</a:t>
            </a:r>
            <a:r>
              <a:rPr lang="en-US" altLang="en-US" sz="1300" b="0" dirty="0">
                <a:ea typeface="ＭＳ Ｐゴシック" panose="020B0600070205080204" pitchFamily="34" charset="-128"/>
                <a:hlinkClick r:id="rId3"/>
              </a:rPr>
              <a:t>https://www.ietf.org/contact/ombudsteam/</a:t>
            </a:r>
            <a:r>
              <a:rPr lang="en-US" altLang="en-US" sz="1300" b="0" dirty="0">
                <a:ea typeface="ＭＳ Ｐゴシック" panose="020B0600070205080204" pitchFamily="34" charset="-128"/>
              </a:rPr>
              <a:t>) if you have questions or concerns about this.</a:t>
            </a:r>
          </a:p>
          <a:p>
            <a:pPr marL="0" indent="0"/>
            <a:endParaRPr lang="en-US" altLang="en-US" sz="1300" b="0" dirty="0">
              <a:ea typeface="ＭＳ Ｐゴシック" panose="020B0600070205080204" pitchFamily="34" charset="-128"/>
            </a:endParaRPr>
          </a:p>
          <a:p>
            <a:pPr marL="0" indent="0"/>
            <a:r>
              <a:rPr lang="en-US" altLang="en-US" sz="1300" b="0" dirty="0">
                <a:ea typeface="ＭＳ Ｐゴシック" panose="020B0600070205080204" pitchFamily="34" charset="-128"/>
              </a:rPr>
              <a:t>Definitive information is in the documents listed below and other IETF</a:t>
            </a:r>
            <a:r>
              <a:rPr lang="en-US" altLang="en-US" sz="1300" dirty="0">
                <a:ea typeface="ＭＳ Ｐゴシック" panose="020B0600070205080204" pitchFamily="34" charset="-128"/>
              </a:rPr>
              <a:t> </a:t>
            </a:r>
            <a:r>
              <a:rPr lang="en-US" altLang="en-US" sz="1300" b="0" dirty="0">
                <a:ea typeface="ＭＳ Ｐゴシック" panose="020B0600070205080204" pitchFamily="34" charset="-128"/>
              </a:rPr>
              <a:t>BCPs. For advice, please talk to WG chairs or ADs:</a:t>
            </a:r>
            <a:endParaRPr lang="en-US" altLang="en-US" sz="1300" dirty="0">
              <a:ea typeface="ＭＳ Ｐゴシック" panose="020B0600070205080204" pitchFamily="34" charset="-128"/>
            </a:endParaRPr>
          </a:p>
          <a:p>
            <a:pPr marL="0" indent="0"/>
            <a:endParaRPr lang="en-US" altLang="en-US" sz="1300" dirty="0">
              <a:ea typeface="ＭＳ Ｐゴシック" panose="020B0600070205080204" pitchFamily="34" charset="-128"/>
            </a:endParaRPr>
          </a:p>
          <a:p>
            <a:pPr marL="0" indent="0">
              <a:spcBef>
                <a:spcPct val="0"/>
              </a:spcBef>
              <a:buFontTx/>
              <a:buChar char="•"/>
            </a:pPr>
            <a:r>
              <a:rPr lang="en-US" altLang="en-US" sz="1300" b="0" dirty="0">
                <a:ea typeface="ＭＳ Ｐゴシック" panose="020B0600070205080204" pitchFamily="34" charset="-128"/>
              </a:rPr>
              <a:t>BCP 9 (Internet Standards Process)</a:t>
            </a:r>
          </a:p>
          <a:p>
            <a:pPr marL="0" indent="0">
              <a:spcBef>
                <a:spcPct val="0"/>
              </a:spcBef>
              <a:buFontTx/>
              <a:buChar char="•"/>
            </a:pPr>
            <a:r>
              <a:rPr lang="en-US" altLang="en-US" sz="1300" b="0" dirty="0">
                <a:ea typeface="ＭＳ Ｐゴシック" panose="020B0600070205080204" pitchFamily="34" charset="-128"/>
              </a:rPr>
              <a:t>BCP 25 (Working Group processes)</a:t>
            </a:r>
          </a:p>
          <a:p>
            <a:pPr marL="0" indent="0">
              <a:spcBef>
                <a:spcPct val="0"/>
              </a:spcBef>
              <a:buFontTx/>
              <a:buChar char="•"/>
            </a:pPr>
            <a:r>
              <a:rPr lang="en-US" altLang="en-US" sz="1300" b="0" dirty="0">
                <a:ea typeface="ＭＳ Ｐゴシック" panose="020B0600070205080204" pitchFamily="34" charset="-128"/>
              </a:rPr>
              <a:t>BCP 25 (Anti-Harassment Procedures) </a:t>
            </a:r>
          </a:p>
          <a:p>
            <a:pPr marL="0" indent="0">
              <a:spcBef>
                <a:spcPct val="0"/>
              </a:spcBef>
              <a:buFontTx/>
              <a:buChar char="•"/>
            </a:pPr>
            <a:r>
              <a:rPr lang="en-US" altLang="en-US" sz="1300" b="0" dirty="0">
                <a:ea typeface="ＭＳ Ｐゴシック" panose="020B0600070205080204" pitchFamily="34" charset="-128"/>
              </a:rPr>
              <a:t>BCP 54 (Code of Conduct)</a:t>
            </a:r>
          </a:p>
          <a:p>
            <a:pPr marL="0" indent="0">
              <a:spcBef>
                <a:spcPct val="0"/>
              </a:spcBef>
              <a:buFontTx/>
              <a:buChar char="•"/>
            </a:pPr>
            <a:r>
              <a:rPr lang="en-US" altLang="en-US" sz="1300" b="0" dirty="0">
                <a:ea typeface="ＭＳ Ｐゴシック" panose="020B0600070205080204" pitchFamily="34" charset="-128"/>
              </a:rPr>
              <a:t>BCP 78 (Copyright)</a:t>
            </a:r>
          </a:p>
          <a:p>
            <a:pPr marL="0" indent="0">
              <a:spcBef>
                <a:spcPct val="0"/>
              </a:spcBef>
              <a:buFontTx/>
              <a:buChar char="•"/>
            </a:pPr>
            <a:r>
              <a:rPr lang="en-US" altLang="en-US" sz="1300" b="0" dirty="0">
                <a:ea typeface="ＭＳ Ｐゴシック" panose="020B0600070205080204" pitchFamily="34" charset="-128"/>
              </a:rPr>
              <a:t>BCP 79 (Patents, Participation)</a:t>
            </a:r>
          </a:p>
          <a:p>
            <a:pPr marL="0" indent="0">
              <a:spcBef>
                <a:spcPct val="0"/>
              </a:spcBef>
              <a:buFontTx/>
              <a:buChar char="•"/>
            </a:pPr>
            <a:r>
              <a:rPr lang="en-US" altLang="en-US" sz="1300" b="0" u="sng" dirty="0">
                <a:ea typeface="ＭＳ Ｐゴシック" panose="020B0600070205080204" pitchFamily="34" charset="-128"/>
                <a:hlinkClick r:id="rId4"/>
              </a:rPr>
              <a:t>https://www.ietf.org/privacy-policy/</a:t>
            </a:r>
            <a:r>
              <a:rPr lang="en-US" altLang="en-US" sz="1300" b="0" dirty="0">
                <a:ea typeface="ＭＳ Ｐゴシック" panose="020B0600070205080204" pitchFamily="34" charset="-128"/>
              </a:rPr>
              <a:t> (Privacy Policy)</a:t>
            </a:r>
            <a:endParaRPr lang="en-US" altLang="en-US" sz="1300" dirty="0">
              <a:ea typeface="ＭＳ Ｐゴシック" panose="020B0600070205080204" pitchFamily="34" charset="-128"/>
            </a:endParaRPr>
          </a:p>
        </p:txBody>
      </p:sp>
      <p:sp>
        <p:nvSpPr>
          <p:cNvPr id="5" name="TextBox 4">
            <a:extLst>
              <a:ext uri="{FF2B5EF4-FFF2-40B4-BE49-F238E27FC236}">
                <a16:creationId xmlns:a16="http://schemas.microsoft.com/office/drawing/2014/main" id="{B0D935D6-1853-9C4A-BC10-4C6B340E30FE}"/>
              </a:ext>
            </a:extLst>
          </p:cNvPr>
          <p:cNvSpPr txBox="1"/>
          <p:nvPr/>
        </p:nvSpPr>
        <p:spPr>
          <a:xfrm flipH="1">
            <a:off x="0" y="6581001"/>
            <a:ext cx="9906000" cy="276999"/>
          </a:xfrm>
          <a:prstGeom prst="rect">
            <a:avLst/>
          </a:prstGeom>
          <a:noFill/>
        </p:spPr>
        <p:txBody>
          <a:bodyPr wrap="square" rtlCol="0">
            <a:spAutoFit/>
          </a:bodyPr>
          <a:lstStyle/>
          <a:p>
            <a:fld id="{DB2BE542-9F82-7644-A4CE-4E57D3470663}" type="slidenum">
              <a:rPr lang="en-US" sz="1200" smtClean="0"/>
              <a:pPr/>
              <a:t>2</a:t>
            </a:fld>
            <a:r>
              <a:rPr lang="en-US" sz="1200" dirty="0"/>
              <a:t>					IASA2 Working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F810B3A1-29D9-B940-86E3-8993CA16BD0F}"/>
              </a:ext>
            </a:extLst>
          </p:cNvPr>
          <p:cNvSpPr>
            <a:spLocks noGrp="1" noChangeArrowheads="1"/>
          </p:cNvSpPr>
          <p:nvPr>
            <p:ph type="title"/>
          </p:nvPr>
        </p:nvSpPr>
        <p:spPr>
          <a:xfrm>
            <a:off x="1186656" y="0"/>
            <a:ext cx="7759700" cy="533400"/>
          </a:xfrm>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Working Group Information</a:t>
            </a:r>
          </a:p>
        </p:txBody>
      </p:sp>
      <p:sp>
        <p:nvSpPr>
          <p:cNvPr id="8194" name="Content Placeholder 3">
            <a:extLst>
              <a:ext uri="{FF2B5EF4-FFF2-40B4-BE49-F238E27FC236}">
                <a16:creationId xmlns:a16="http://schemas.microsoft.com/office/drawing/2014/main" id="{A660BA06-65E5-9244-845A-48A436C7ABAE}"/>
              </a:ext>
            </a:extLst>
          </p:cNvPr>
          <p:cNvSpPr>
            <a:spLocks noGrp="1" noChangeArrowheads="1"/>
          </p:cNvSpPr>
          <p:nvPr>
            <p:ph idx="1"/>
          </p:nvPr>
        </p:nvSpPr>
        <p:spPr>
          <a:xfrm>
            <a:off x="539941" y="530632"/>
            <a:ext cx="8832659" cy="5793968"/>
          </a:xfrm>
        </p:spPr>
        <p:txBody>
          <a:bodyPr/>
          <a:lstStyle/>
          <a:p>
            <a:pPr marL="0" indent="0">
              <a:defRPr/>
            </a:pPr>
            <a:endParaRPr lang="en-US" altLang="en-US" sz="1800" b="0" dirty="0">
              <a:ea typeface="ＭＳ Ｐゴシック" panose="020B0600070205080204" pitchFamily="34" charset="-128"/>
            </a:endParaRPr>
          </a:p>
          <a:p>
            <a:pPr marL="0" indent="0">
              <a:defRPr/>
            </a:pPr>
            <a:r>
              <a:rPr lang="en-US" altLang="en-US" sz="1800" b="0" dirty="0">
                <a:ea typeface="ＭＳ Ｐゴシック" panose="020B0600070205080204" pitchFamily="34" charset="-128"/>
              </a:rPr>
              <a:t>Chairs: Jon Peterson &amp; Jason Livingood</a:t>
            </a:r>
          </a:p>
          <a:p>
            <a:pPr marL="0" indent="0">
              <a:defRPr/>
            </a:pPr>
            <a:endParaRPr lang="en-US" altLang="en-US" sz="1800" b="0" dirty="0">
              <a:ea typeface="ＭＳ Ｐゴシック" panose="020B0600070205080204" pitchFamily="34" charset="-128"/>
            </a:endParaRPr>
          </a:p>
          <a:p>
            <a:pPr marL="0" indent="0">
              <a:defRPr/>
            </a:pPr>
            <a:r>
              <a:rPr lang="en-US" altLang="en-US" sz="1800" b="0" dirty="0">
                <a:ea typeface="ＭＳ Ｐゴシック" panose="020B0600070205080204" pitchFamily="34" charset="-128"/>
              </a:rPr>
              <a:t>Mailing List: iasa20@ietf.org</a:t>
            </a:r>
          </a:p>
          <a:p>
            <a:pPr marL="0" indent="0">
              <a:defRPr/>
            </a:pPr>
            <a:endParaRPr lang="en-US" altLang="en-US" sz="1800" b="0" dirty="0">
              <a:ea typeface="ＭＳ Ｐゴシック" panose="020B0600070205080204" pitchFamily="34" charset="-128"/>
            </a:endParaRPr>
          </a:p>
          <a:p>
            <a:pPr marL="0" indent="0">
              <a:defRPr/>
            </a:pPr>
            <a:r>
              <a:rPr lang="en-US" altLang="en-US" sz="1800" b="0" dirty="0">
                <a:ea typeface="ＭＳ Ｐゴシック" panose="020B0600070205080204" pitchFamily="34" charset="-128"/>
              </a:rPr>
              <a:t>IETF Meeting Room: Laurier</a:t>
            </a:r>
          </a:p>
          <a:p>
            <a:pPr marL="0" indent="0">
              <a:defRPr/>
            </a:pPr>
            <a:endParaRPr lang="en-US" altLang="en-US" sz="1800" b="0" dirty="0">
              <a:ea typeface="ＭＳ Ｐゴシック" panose="020B0600070205080204" pitchFamily="34" charset="-128"/>
            </a:endParaRPr>
          </a:p>
          <a:p>
            <a:pPr marL="0" indent="0">
              <a:defRPr/>
            </a:pPr>
            <a:r>
              <a:rPr lang="en-US" altLang="en-US" sz="1800" b="0" dirty="0">
                <a:ea typeface="ＭＳ Ｐゴシック" panose="020B0600070205080204" pitchFamily="34" charset="-128"/>
              </a:rPr>
              <a:t>Jabber: </a:t>
            </a:r>
            <a:r>
              <a:rPr lang="en-US" altLang="en-US" sz="1800" b="0" dirty="0">
                <a:ea typeface="ＭＳ Ｐゴシック" panose="020B0600070205080204" pitchFamily="34" charset="-128"/>
                <a:hlinkClick r:id="rId3"/>
              </a:rPr>
              <a:t>xmpp:iasa2@jabber.ietf.org?join</a:t>
            </a:r>
            <a:r>
              <a:rPr lang="en-US" altLang="en-US" sz="1800" b="0" dirty="0">
                <a:ea typeface="ＭＳ Ｐゴシック" panose="020B0600070205080204" pitchFamily="34" charset="-128"/>
              </a:rPr>
              <a:t> </a:t>
            </a:r>
          </a:p>
          <a:p>
            <a:pPr marL="0" indent="0">
              <a:defRPr/>
            </a:pPr>
            <a:endParaRPr lang="en-US" altLang="en-US" sz="1800" b="0" dirty="0">
              <a:ea typeface="ＭＳ Ｐゴシック" panose="020B0600070205080204" pitchFamily="34" charset="-128"/>
            </a:endParaRPr>
          </a:p>
          <a:p>
            <a:pPr marL="0" indent="0">
              <a:defRPr/>
            </a:pPr>
            <a:r>
              <a:rPr lang="en-US" altLang="en-US" sz="1800" b="0" dirty="0">
                <a:ea typeface="ＭＳ Ｐゴシック" panose="020B0600070205080204" pitchFamily="34" charset="-128"/>
              </a:rPr>
              <a:t>Video: </a:t>
            </a:r>
            <a:r>
              <a:rPr lang="en-US" altLang="en-US" sz="1800" b="0" dirty="0">
                <a:ea typeface="ＭＳ Ｐゴシック" panose="020B0600070205080204" pitchFamily="34" charset="-128"/>
                <a:hlinkClick r:id="rId4"/>
              </a:rPr>
              <a:t>https://laurier.conf.meetecho.com/q-meetecho/login.jsp?ietf=iasa2</a:t>
            </a:r>
            <a:r>
              <a:rPr lang="en-US" altLang="en-US" sz="1800" b="0" dirty="0">
                <a:ea typeface="ＭＳ Ｐゴシック" panose="020B0600070205080204" pitchFamily="34" charset="-128"/>
              </a:rPr>
              <a:t> </a:t>
            </a:r>
          </a:p>
          <a:p>
            <a:pPr marL="0" indent="0">
              <a:defRPr/>
            </a:pPr>
            <a:endParaRPr lang="en-US" altLang="en-US" sz="1800" b="0" dirty="0">
              <a:ea typeface="ＭＳ Ｐゴシック" panose="020B0600070205080204" pitchFamily="34" charset="-128"/>
            </a:endParaRPr>
          </a:p>
          <a:p>
            <a:pPr marL="0" indent="0">
              <a:defRPr/>
            </a:pPr>
            <a:r>
              <a:rPr lang="en-US" altLang="en-US" sz="1800" b="0" dirty="0">
                <a:ea typeface="ＭＳ Ｐゴシック" panose="020B0600070205080204" pitchFamily="34" charset="-128"/>
              </a:rPr>
              <a:t>Audio: </a:t>
            </a:r>
            <a:r>
              <a:rPr lang="en-US" altLang="en-US" sz="1800" b="0" dirty="0">
                <a:ea typeface="ＭＳ Ｐゴシック" panose="020B0600070205080204" pitchFamily="34" charset="-128"/>
                <a:hlinkClick r:id="rId5"/>
              </a:rPr>
              <a:t>http://ietf102streaming.dnsalias.net/ietf/ietf1023.m3u</a:t>
            </a:r>
            <a:r>
              <a:rPr lang="en-US" altLang="en-US" sz="1800" b="0" dirty="0">
                <a:ea typeface="ＭＳ Ｐゴシック" panose="020B0600070205080204" pitchFamily="34" charset="-128"/>
              </a:rPr>
              <a:t> </a:t>
            </a:r>
          </a:p>
          <a:p>
            <a:pPr marL="0" indent="0">
              <a:defRPr/>
            </a:pPr>
            <a:endParaRPr lang="en-US" altLang="en-US" sz="1800" b="0" dirty="0">
              <a:ea typeface="ＭＳ Ｐゴシック" panose="020B0600070205080204" pitchFamily="34" charset="-128"/>
            </a:endParaRPr>
          </a:p>
        </p:txBody>
      </p:sp>
      <p:sp>
        <p:nvSpPr>
          <p:cNvPr id="6" name="TextBox 5">
            <a:extLst>
              <a:ext uri="{FF2B5EF4-FFF2-40B4-BE49-F238E27FC236}">
                <a16:creationId xmlns:a16="http://schemas.microsoft.com/office/drawing/2014/main" id="{0E6BEE93-B4AF-7648-A59E-38CC333A7B9A}"/>
              </a:ext>
            </a:extLst>
          </p:cNvPr>
          <p:cNvSpPr txBox="1"/>
          <p:nvPr/>
        </p:nvSpPr>
        <p:spPr>
          <a:xfrm flipH="1">
            <a:off x="0" y="6581001"/>
            <a:ext cx="9906000" cy="276999"/>
          </a:xfrm>
          <a:prstGeom prst="rect">
            <a:avLst/>
          </a:prstGeom>
          <a:noFill/>
        </p:spPr>
        <p:txBody>
          <a:bodyPr wrap="square" rtlCol="0">
            <a:spAutoFit/>
          </a:bodyPr>
          <a:lstStyle/>
          <a:p>
            <a:fld id="{DB2BE542-9F82-7644-A4CE-4E57D3470663}" type="slidenum">
              <a:rPr lang="en-US" sz="1200" smtClean="0"/>
              <a:pPr/>
              <a:t>3</a:t>
            </a:fld>
            <a:r>
              <a:rPr lang="en-US" sz="1200" dirty="0"/>
              <a:t>					IASA2 Working Group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F810B3A1-29D9-B940-86E3-8993CA16BD0F}"/>
              </a:ext>
            </a:extLst>
          </p:cNvPr>
          <p:cNvSpPr>
            <a:spLocks noGrp="1" noChangeArrowheads="1"/>
          </p:cNvSpPr>
          <p:nvPr>
            <p:ph type="title"/>
          </p:nvPr>
        </p:nvSpPr>
        <p:spPr>
          <a:xfrm>
            <a:off x="1073150" y="24114"/>
            <a:ext cx="7759700" cy="433086"/>
          </a:xfrm>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Agenda</a:t>
            </a:r>
          </a:p>
        </p:txBody>
      </p:sp>
      <p:sp>
        <p:nvSpPr>
          <p:cNvPr id="8194" name="Content Placeholder 3">
            <a:extLst>
              <a:ext uri="{FF2B5EF4-FFF2-40B4-BE49-F238E27FC236}">
                <a16:creationId xmlns:a16="http://schemas.microsoft.com/office/drawing/2014/main" id="{A660BA06-65E5-9244-845A-48A436C7ABAE}"/>
              </a:ext>
            </a:extLst>
          </p:cNvPr>
          <p:cNvSpPr>
            <a:spLocks noGrp="1" noChangeArrowheads="1"/>
          </p:cNvSpPr>
          <p:nvPr>
            <p:ph idx="1"/>
          </p:nvPr>
        </p:nvSpPr>
        <p:spPr>
          <a:xfrm>
            <a:off x="533400" y="533400"/>
            <a:ext cx="8839199" cy="5791200"/>
          </a:xfrm>
        </p:spPr>
        <p:txBody>
          <a:bodyPr/>
          <a:lstStyle/>
          <a:p>
            <a:pPr marL="0" indent="0">
              <a:defRPr/>
            </a:pPr>
            <a:endParaRPr lang="en-US" altLang="en-US" sz="1800" b="0" dirty="0">
              <a:ea typeface="ＭＳ Ｐゴシック" panose="020B0600070205080204" pitchFamily="34" charset="-128"/>
            </a:endParaRPr>
          </a:p>
          <a:p>
            <a:pPr marL="0" indent="0">
              <a:defRPr/>
            </a:pPr>
            <a:r>
              <a:rPr lang="en-US" altLang="en-US" sz="1800" b="0" dirty="0">
                <a:ea typeface="ＭＳ Ｐゴシック" panose="020B0600070205080204" pitchFamily="34" charset="-128"/>
              </a:rPr>
              <a:t>09:30 - 09:35: Welcome and Note Well [Co-Chairs]</a:t>
            </a:r>
          </a:p>
          <a:p>
            <a:pPr marL="0" indent="0">
              <a:defRPr/>
            </a:pPr>
            <a:r>
              <a:rPr lang="en-US" altLang="en-US" sz="1800" b="0" dirty="0">
                <a:ea typeface="ＭＳ Ｐゴシック" panose="020B0600070205080204" pitchFamily="34" charset="-128"/>
              </a:rPr>
              <a:t>09:35 - 09:45: Status &amp; next steps [Co-Chairs]</a:t>
            </a:r>
          </a:p>
          <a:p>
            <a:pPr marL="0" indent="0">
              <a:defRPr/>
            </a:pPr>
            <a:r>
              <a:rPr lang="en-US" altLang="en-US" sz="1800" b="0" dirty="0">
                <a:ea typeface="ＭＳ Ｐゴシック" panose="020B0600070205080204" pitchFamily="34" charset="-128"/>
              </a:rPr>
              <a:t>09:45 - 10:15: Update on Operating Agreement and related items [Cooper]</a:t>
            </a:r>
          </a:p>
          <a:p>
            <a:pPr marL="0" indent="0">
              <a:defRPr/>
            </a:pPr>
            <a:endParaRPr lang="en-US" altLang="en-US" sz="1800" b="0" dirty="0">
              <a:ea typeface="ＭＳ Ｐゴシック" panose="020B0600070205080204" pitchFamily="34" charset="-128"/>
            </a:endParaRPr>
          </a:p>
          <a:p>
            <a:pPr marL="0" indent="0">
              <a:defRPr/>
            </a:pPr>
            <a:r>
              <a:rPr lang="en-US" altLang="en-US" sz="1800" b="0" dirty="0">
                <a:ea typeface="ＭＳ Ｐゴシック" panose="020B0600070205080204" pitchFamily="34" charset="-128"/>
              </a:rPr>
              <a:t>Review &amp; discuss drafts:</a:t>
            </a:r>
          </a:p>
          <a:p>
            <a:pPr marL="0" indent="0">
              <a:defRPr/>
            </a:pPr>
            <a:r>
              <a:rPr lang="en-US" altLang="en-US" sz="1800" b="0" dirty="0">
                <a:ea typeface="ＭＳ Ｐゴシック" panose="020B0600070205080204" pitchFamily="34" charset="-128"/>
              </a:rPr>
              <a:t>10:15 - 11:00: draft-ietf-iasa2-struct-00 [Haberman &amp; Hall]</a:t>
            </a:r>
          </a:p>
          <a:p>
            <a:pPr marL="0" indent="0">
              <a:defRPr/>
            </a:pPr>
            <a:r>
              <a:rPr lang="en-US" altLang="en-US" sz="1800" b="0" dirty="0">
                <a:ea typeface="ＭＳ Ｐゴシック" panose="020B0600070205080204" pitchFamily="34" charset="-128"/>
              </a:rPr>
              <a:t>11:00 - 11:30: Replacement for IETF Trust RFC 4317 - draft-arkko-iasa2-trust [</a:t>
            </a:r>
            <a:r>
              <a:rPr lang="en-US" altLang="en-US" sz="1800" b="0" dirty="0" err="1">
                <a:ea typeface="ＭＳ Ｐゴシック" panose="020B0600070205080204" pitchFamily="34" charset="-128"/>
              </a:rPr>
              <a:t>Arkko</a:t>
            </a:r>
            <a:r>
              <a:rPr lang="en-US" altLang="en-US" sz="1800" b="0" dirty="0">
                <a:ea typeface="ＭＳ Ｐゴシック" panose="020B0600070205080204" pitchFamily="34" charset="-128"/>
              </a:rPr>
              <a:t> &amp; </a:t>
            </a:r>
            <a:r>
              <a:rPr lang="en-US" altLang="en-US" sz="1800" b="0" dirty="0" err="1">
                <a:ea typeface="ＭＳ Ｐゴシック" panose="020B0600070205080204" pitchFamily="34" charset="-128"/>
              </a:rPr>
              <a:t>Hardie</a:t>
            </a:r>
            <a:r>
              <a:rPr lang="en-US" altLang="en-US" sz="1800" b="0" dirty="0">
                <a:ea typeface="ＭＳ Ｐゴシック" panose="020B0600070205080204" pitchFamily="34" charset="-128"/>
              </a:rPr>
              <a:t>]</a:t>
            </a:r>
          </a:p>
          <a:p>
            <a:pPr marL="0" indent="0">
              <a:defRPr/>
            </a:pPr>
            <a:r>
              <a:rPr lang="en-US" altLang="en-US" sz="1800" b="0" dirty="0">
                <a:ea typeface="ＭＳ Ｐゴシック" panose="020B0600070205080204" pitchFamily="34" charset="-128"/>
              </a:rPr>
              <a:t>11:30 - 12:00: Replacement for IASA RFC 4017 - draft-ietf-iasa2-bcp [Hall]</a:t>
            </a:r>
          </a:p>
          <a:p>
            <a:pPr marL="0" indent="0">
              <a:defRPr/>
            </a:pPr>
            <a:r>
              <a:rPr lang="en-US" altLang="en-US" sz="1800" b="0" dirty="0">
                <a:ea typeface="ＭＳ Ｐゴシック" panose="020B0600070205080204" pitchFamily="34" charset="-128"/>
              </a:rPr>
              <a:t>12:00 - 12:20: Replacement for Selection, Confirmation, and Recall Process RFC 7437 [Livingood]</a:t>
            </a:r>
          </a:p>
          <a:p>
            <a:pPr marL="0" indent="0">
              <a:defRPr/>
            </a:pPr>
            <a:endParaRPr lang="en-US" altLang="en-US" sz="1800" b="0" dirty="0">
              <a:ea typeface="ＭＳ Ｐゴシック" panose="020B0600070205080204" pitchFamily="34" charset="-128"/>
            </a:endParaRPr>
          </a:p>
          <a:p>
            <a:pPr marL="0" indent="0">
              <a:defRPr/>
            </a:pPr>
            <a:r>
              <a:rPr lang="en-US" altLang="en-US" sz="1800" b="0" dirty="0">
                <a:ea typeface="ＭＳ Ｐゴシック" panose="020B0600070205080204" pitchFamily="34" charset="-128"/>
              </a:rPr>
              <a:t>12:20 - 12:30: Wrap up &amp; action items [Co-Chairs]</a:t>
            </a:r>
          </a:p>
          <a:p>
            <a:pPr marL="0" indent="0">
              <a:defRPr/>
            </a:pPr>
            <a:endParaRPr lang="en-US" altLang="en-US" sz="1400" b="0" dirty="0">
              <a:ea typeface="ＭＳ Ｐゴシック" panose="020B0600070205080204" pitchFamily="34" charset="-128"/>
            </a:endParaRPr>
          </a:p>
          <a:p>
            <a:pPr marL="0" indent="0">
              <a:defRPr/>
            </a:pPr>
            <a:endParaRPr lang="en-US" altLang="en-US" sz="1400" b="0" dirty="0">
              <a:ea typeface="ＭＳ Ｐゴシック" panose="020B0600070205080204" pitchFamily="34" charset="-128"/>
            </a:endParaRPr>
          </a:p>
        </p:txBody>
      </p:sp>
      <p:sp>
        <p:nvSpPr>
          <p:cNvPr id="6" name="TextBox 5">
            <a:extLst>
              <a:ext uri="{FF2B5EF4-FFF2-40B4-BE49-F238E27FC236}">
                <a16:creationId xmlns:a16="http://schemas.microsoft.com/office/drawing/2014/main" id="{0E6BEE93-B4AF-7648-A59E-38CC333A7B9A}"/>
              </a:ext>
            </a:extLst>
          </p:cNvPr>
          <p:cNvSpPr txBox="1"/>
          <p:nvPr/>
        </p:nvSpPr>
        <p:spPr>
          <a:xfrm flipH="1">
            <a:off x="0" y="6581001"/>
            <a:ext cx="9906000" cy="276999"/>
          </a:xfrm>
          <a:prstGeom prst="rect">
            <a:avLst/>
          </a:prstGeom>
          <a:noFill/>
        </p:spPr>
        <p:txBody>
          <a:bodyPr wrap="square" rtlCol="0">
            <a:spAutoFit/>
          </a:bodyPr>
          <a:lstStyle/>
          <a:p>
            <a:fld id="{DB2BE542-9F82-7644-A4CE-4E57D3470663}" type="slidenum">
              <a:rPr lang="en-US" sz="1200" smtClean="0"/>
              <a:pPr/>
              <a:t>4</a:t>
            </a:fld>
            <a:r>
              <a:rPr lang="en-US" sz="1200" dirty="0"/>
              <a:t>					IASA2 Working Group</a:t>
            </a:r>
          </a:p>
        </p:txBody>
      </p:sp>
    </p:spTree>
    <p:extLst>
      <p:ext uri="{BB962C8B-B14F-4D97-AF65-F5344CB8AC3E}">
        <p14:creationId xmlns:p14="http://schemas.microsoft.com/office/powerpoint/2010/main" val="2344799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F810B3A1-29D9-B940-86E3-8993CA16BD0F}"/>
              </a:ext>
            </a:extLst>
          </p:cNvPr>
          <p:cNvSpPr>
            <a:spLocks noGrp="1" noChangeArrowheads="1"/>
          </p:cNvSpPr>
          <p:nvPr>
            <p:ph type="title"/>
          </p:nvPr>
        </p:nvSpPr>
        <p:spPr>
          <a:xfrm>
            <a:off x="1073150" y="24114"/>
            <a:ext cx="7759700" cy="433086"/>
          </a:xfrm>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Status and Next Steps</a:t>
            </a:r>
          </a:p>
        </p:txBody>
      </p:sp>
      <p:sp>
        <p:nvSpPr>
          <p:cNvPr id="8194" name="Content Placeholder 3">
            <a:extLst>
              <a:ext uri="{FF2B5EF4-FFF2-40B4-BE49-F238E27FC236}">
                <a16:creationId xmlns:a16="http://schemas.microsoft.com/office/drawing/2014/main" id="{A660BA06-65E5-9244-845A-48A436C7ABAE}"/>
              </a:ext>
            </a:extLst>
          </p:cNvPr>
          <p:cNvSpPr>
            <a:spLocks noGrp="1" noChangeArrowheads="1"/>
          </p:cNvSpPr>
          <p:nvPr>
            <p:ph idx="1"/>
          </p:nvPr>
        </p:nvSpPr>
        <p:spPr>
          <a:xfrm>
            <a:off x="533400" y="533400"/>
            <a:ext cx="8839199" cy="5791200"/>
          </a:xfrm>
        </p:spPr>
        <p:txBody>
          <a:bodyPr/>
          <a:lstStyle/>
          <a:p>
            <a:pPr marL="0" indent="0">
              <a:defRPr/>
            </a:pPr>
            <a:endParaRPr lang="en-US" altLang="en-US" sz="1800" b="0" dirty="0">
              <a:ea typeface="ＭＳ Ｐゴシック" panose="020B0600070205080204" pitchFamily="34" charset="-128"/>
            </a:endParaRPr>
          </a:p>
          <a:p>
            <a:pPr marL="0" indent="0">
              <a:defRPr/>
            </a:pPr>
            <a:r>
              <a:rPr lang="en-US" altLang="en-US" sz="1800" b="0" dirty="0">
                <a:ea typeface="ＭＳ Ｐゴシック" panose="020B0600070205080204" pitchFamily="34" charset="-128"/>
              </a:rPr>
              <a:t>TBD</a:t>
            </a:r>
          </a:p>
          <a:p>
            <a:pPr marL="0" indent="0">
              <a:defRPr/>
            </a:pPr>
            <a:endParaRPr lang="en-US" altLang="en-US" sz="1400" b="0" dirty="0">
              <a:ea typeface="ＭＳ Ｐゴシック" panose="020B0600070205080204" pitchFamily="34" charset="-128"/>
            </a:endParaRPr>
          </a:p>
          <a:p>
            <a:pPr marL="0" indent="0">
              <a:defRPr/>
            </a:pPr>
            <a:endParaRPr lang="en-US" altLang="en-US" sz="1400" b="0" dirty="0">
              <a:ea typeface="ＭＳ Ｐゴシック" panose="020B0600070205080204" pitchFamily="34" charset="-128"/>
            </a:endParaRPr>
          </a:p>
        </p:txBody>
      </p:sp>
      <p:sp>
        <p:nvSpPr>
          <p:cNvPr id="6" name="TextBox 5">
            <a:extLst>
              <a:ext uri="{FF2B5EF4-FFF2-40B4-BE49-F238E27FC236}">
                <a16:creationId xmlns:a16="http://schemas.microsoft.com/office/drawing/2014/main" id="{0E6BEE93-B4AF-7648-A59E-38CC333A7B9A}"/>
              </a:ext>
            </a:extLst>
          </p:cNvPr>
          <p:cNvSpPr txBox="1"/>
          <p:nvPr/>
        </p:nvSpPr>
        <p:spPr>
          <a:xfrm flipH="1">
            <a:off x="0" y="6581001"/>
            <a:ext cx="9906000" cy="276999"/>
          </a:xfrm>
          <a:prstGeom prst="rect">
            <a:avLst/>
          </a:prstGeom>
          <a:noFill/>
        </p:spPr>
        <p:txBody>
          <a:bodyPr wrap="square" rtlCol="0">
            <a:spAutoFit/>
          </a:bodyPr>
          <a:lstStyle/>
          <a:p>
            <a:fld id="{DB2BE542-9F82-7644-A4CE-4E57D3470663}" type="slidenum">
              <a:rPr lang="en-US" sz="1200" smtClean="0"/>
              <a:pPr/>
              <a:t>5</a:t>
            </a:fld>
            <a:r>
              <a:rPr lang="en-US" sz="1200" dirty="0"/>
              <a:t>					IASA2 Working Group</a:t>
            </a:r>
          </a:p>
        </p:txBody>
      </p:sp>
    </p:spTree>
    <p:extLst>
      <p:ext uri="{BB962C8B-B14F-4D97-AF65-F5344CB8AC3E}">
        <p14:creationId xmlns:p14="http://schemas.microsoft.com/office/powerpoint/2010/main" val="307949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F810B3A1-29D9-B940-86E3-8993CA16BD0F}"/>
              </a:ext>
            </a:extLst>
          </p:cNvPr>
          <p:cNvSpPr>
            <a:spLocks noGrp="1" noChangeArrowheads="1"/>
          </p:cNvSpPr>
          <p:nvPr>
            <p:ph type="title"/>
          </p:nvPr>
        </p:nvSpPr>
        <p:spPr>
          <a:xfrm>
            <a:off x="1073150" y="24114"/>
            <a:ext cx="7759700" cy="433086"/>
          </a:xfrm>
        </p:spPr>
        <p:txBody>
          <a:bodyPr/>
          <a:lstStyle/>
          <a:p>
            <a:pPr eaLnBrk="1" hangingPunct="1"/>
            <a:r>
              <a:rPr lang="en-US" altLang="en-US" dirty="0">
                <a:latin typeface="Arial" panose="020B0604020202020204" pitchFamily="34" charset="0"/>
                <a:ea typeface="ＭＳ Ｐゴシック" panose="020B0600070205080204" pitchFamily="34" charset="-128"/>
                <a:cs typeface="Arial" panose="020B0604020202020204" pitchFamily="34" charset="0"/>
              </a:rPr>
              <a:t>Wrap Up and Action Items</a:t>
            </a:r>
          </a:p>
        </p:txBody>
      </p:sp>
      <p:sp>
        <p:nvSpPr>
          <p:cNvPr id="8194" name="Content Placeholder 3">
            <a:extLst>
              <a:ext uri="{FF2B5EF4-FFF2-40B4-BE49-F238E27FC236}">
                <a16:creationId xmlns:a16="http://schemas.microsoft.com/office/drawing/2014/main" id="{A660BA06-65E5-9244-845A-48A436C7ABAE}"/>
              </a:ext>
            </a:extLst>
          </p:cNvPr>
          <p:cNvSpPr>
            <a:spLocks noGrp="1" noChangeArrowheads="1"/>
          </p:cNvSpPr>
          <p:nvPr>
            <p:ph idx="1"/>
          </p:nvPr>
        </p:nvSpPr>
        <p:spPr>
          <a:xfrm>
            <a:off x="533400" y="533400"/>
            <a:ext cx="8839199" cy="5791200"/>
          </a:xfrm>
        </p:spPr>
        <p:txBody>
          <a:bodyPr/>
          <a:lstStyle/>
          <a:p>
            <a:pPr marL="0" indent="0">
              <a:defRPr/>
            </a:pPr>
            <a:endParaRPr lang="en-US" altLang="en-US" sz="1800" b="0" dirty="0">
              <a:ea typeface="ＭＳ Ｐゴシック" panose="020B0600070205080204" pitchFamily="34" charset="-128"/>
            </a:endParaRPr>
          </a:p>
          <a:p>
            <a:pPr marL="0" indent="0">
              <a:defRPr/>
            </a:pPr>
            <a:r>
              <a:rPr lang="en-US" altLang="en-US" sz="1800" b="0" dirty="0">
                <a:ea typeface="ＭＳ Ｐゴシック" panose="020B0600070205080204" pitchFamily="34" charset="-128"/>
              </a:rPr>
              <a:t>TBD</a:t>
            </a:r>
          </a:p>
          <a:p>
            <a:pPr marL="0" indent="0">
              <a:defRPr/>
            </a:pPr>
            <a:endParaRPr lang="en-US" altLang="en-US" sz="1400" b="0" dirty="0">
              <a:ea typeface="ＭＳ Ｐゴシック" panose="020B0600070205080204" pitchFamily="34" charset="-128"/>
            </a:endParaRPr>
          </a:p>
          <a:p>
            <a:pPr marL="0" indent="0">
              <a:defRPr/>
            </a:pPr>
            <a:endParaRPr lang="en-US" altLang="en-US" sz="1400" b="0" dirty="0">
              <a:ea typeface="ＭＳ Ｐゴシック" panose="020B0600070205080204" pitchFamily="34" charset="-128"/>
            </a:endParaRPr>
          </a:p>
        </p:txBody>
      </p:sp>
      <p:sp>
        <p:nvSpPr>
          <p:cNvPr id="6" name="TextBox 5">
            <a:extLst>
              <a:ext uri="{FF2B5EF4-FFF2-40B4-BE49-F238E27FC236}">
                <a16:creationId xmlns:a16="http://schemas.microsoft.com/office/drawing/2014/main" id="{0E6BEE93-B4AF-7648-A59E-38CC333A7B9A}"/>
              </a:ext>
            </a:extLst>
          </p:cNvPr>
          <p:cNvSpPr txBox="1"/>
          <p:nvPr/>
        </p:nvSpPr>
        <p:spPr>
          <a:xfrm flipH="1">
            <a:off x="0" y="6581001"/>
            <a:ext cx="9906000" cy="276999"/>
          </a:xfrm>
          <a:prstGeom prst="rect">
            <a:avLst/>
          </a:prstGeom>
          <a:noFill/>
        </p:spPr>
        <p:txBody>
          <a:bodyPr wrap="square" rtlCol="0">
            <a:spAutoFit/>
          </a:bodyPr>
          <a:lstStyle/>
          <a:p>
            <a:fld id="{DB2BE542-9F82-7644-A4CE-4E57D3470663}" type="slidenum">
              <a:rPr lang="en-US" sz="1200" smtClean="0"/>
              <a:pPr/>
              <a:t>6</a:t>
            </a:fld>
            <a:r>
              <a:rPr lang="en-US" sz="1200" dirty="0"/>
              <a:t>					IASA2 Working Group</a:t>
            </a:r>
          </a:p>
        </p:txBody>
      </p:sp>
    </p:spTree>
    <p:extLst>
      <p:ext uri="{BB962C8B-B14F-4D97-AF65-F5344CB8AC3E}">
        <p14:creationId xmlns:p14="http://schemas.microsoft.com/office/powerpoint/2010/main" val="537761698"/>
      </p:ext>
    </p:extLst>
  </p:cSld>
  <p:clrMapOvr>
    <a:masterClrMapping/>
  </p:clrMapOvr>
</p:sld>
</file>

<file path=ppt/theme/theme1.xml><?xml version="1.0" encoding="utf-8"?>
<a:theme xmlns:a="http://schemas.openxmlformats.org/drawingml/2006/main" name="iesg">
  <a:themeElements>
    <a:clrScheme name="">
      <a:dk1>
        <a:srgbClr val="000000"/>
      </a:dk1>
      <a:lt1>
        <a:srgbClr val="FFFFFF"/>
      </a:lt1>
      <a:dk2>
        <a:srgbClr val="000000"/>
      </a:dk2>
      <a:lt2>
        <a:srgbClr val="232323"/>
      </a:lt2>
      <a:accent1>
        <a:srgbClr val="474747"/>
      </a:accent1>
      <a:accent2>
        <a:srgbClr val="DADADA"/>
      </a:accent2>
      <a:accent3>
        <a:srgbClr val="FFFFFF"/>
      </a:accent3>
      <a:accent4>
        <a:srgbClr val="000000"/>
      </a:accent4>
      <a:accent5>
        <a:srgbClr val="B1B1B1"/>
      </a:accent5>
      <a:accent6>
        <a:srgbClr val="C5C5C5"/>
      </a:accent6>
      <a:hlink>
        <a:srgbClr val="000000"/>
      </a:hlink>
      <a:folHlink>
        <a:srgbClr val="919191"/>
      </a:folHlink>
    </a:clrScheme>
    <a:fontScheme name="iesg">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Arial" charset="0"/>
          </a:defRPr>
        </a:defPPr>
      </a:lstStyle>
    </a:lnDef>
  </a:objectDefaults>
  <a:extraClrSchemeLst>
    <a:extraClrScheme>
      <a:clrScheme name="ies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es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es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es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es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es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es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c:\windows\powerpnt\iesg.ppt</Template>
  <TotalTime>3584</TotalTime>
  <Pages>30</Pages>
  <Words>407</Words>
  <Application>Microsoft Macintosh PowerPoint</Application>
  <PresentationFormat>A4 Paper (210x297 mm)</PresentationFormat>
  <Paragraphs>67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ＭＳ Ｐゴシック</vt:lpstr>
      <vt:lpstr>Times New Roman</vt:lpstr>
      <vt:lpstr>iesg</vt:lpstr>
      <vt:lpstr>IASA2 Working Group IETF 102</vt:lpstr>
      <vt:lpstr>Note Well</vt:lpstr>
      <vt:lpstr>Working Group Information</vt:lpstr>
      <vt:lpstr>Agenda</vt:lpstr>
      <vt:lpstr>Status and Next Steps</vt:lpstr>
      <vt:lpstr>Wrap Up and Action Items</vt:lpstr>
    </vt:vector>
  </TitlesOfParts>
  <Manager/>
  <Company/>
  <LinksUpToDate>false</LinksUpToDate>
  <SharedDoc>false</SharedDoc>
  <HyperlinkBase/>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SACM WG</dc:title>
  <dc:subject/>
  <dc:creator>Karen O'Donoghue</dc:creator>
  <cp:keywords/>
  <dc:description/>
  <cp:lastModifiedBy>Jason Livingood</cp:lastModifiedBy>
  <cp:revision>131</cp:revision>
  <cp:lastPrinted>2000-03-17T18:21:46Z</cp:lastPrinted>
  <dcterms:created xsi:type="dcterms:W3CDTF">2011-04-21T19:07:52Z</dcterms:created>
  <dcterms:modified xsi:type="dcterms:W3CDTF">2018-06-28T14:22:00Z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0</vt:i4>
  </property>
  <property fmtid="{D5CDD505-2E9C-101B-9397-08002B2CF9AE}" pid="3" name="GraphicType">
    <vt:i4>0</vt:i4>
  </property>
  <property fmtid="{D5CDD505-2E9C-101B-9397-08002B2CF9AE}" pid="4" name="Compression">
    <vt:i4>0</vt:i4>
  </property>
  <property fmtid="{D5CDD505-2E9C-101B-9397-08002B2CF9AE}" pid="5" name="ScreenSize">
    <vt:i4>0</vt:i4>
  </property>
  <property fmtid="{D5CDD505-2E9C-101B-9397-08002B2CF9AE}" pid="6" name="ScreenUsage">
    <vt:i4>0</vt:i4>
  </property>
  <property fmtid="{D5CDD505-2E9C-101B-9397-08002B2CF9AE}" pid="7" name="MailAddress">
    <vt:lpwstr>iesg-secretary@ietf.org</vt:lpwstr>
  </property>
  <property fmtid="{D5CDD505-2E9C-101B-9397-08002B2CF9AE}" pid="8" name="HomePage">
    <vt:lpwstr>http://www.ietf.org</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0</vt:i4>
  </property>
  <property fmtid="{D5CDD505-2E9C-101B-9397-08002B2CF9AE}" pid="14" name="TextColor">
    <vt:i4>0</vt:i4>
  </property>
  <property fmtid="{D5CDD505-2E9C-101B-9397-08002B2CF9AE}" pid="15" name="LinkColor">
    <vt:i4>0</vt:i4>
  </property>
  <property fmtid="{D5CDD505-2E9C-101B-9397-08002B2CF9AE}" pid="16" name="VisitedColor">
    <vt:i4>0</vt:i4>
  </property>
  <property fmtid="{D5CDD505-2E9C-101B-9397-08002B2CF9AE}" pid="17" name="TransparentButton">
    <vt:i4>0</vt:i4>
  </property>
  <property fmtid="{D5CDD505-2E9C-101B-9397-08002B2CF9AE}" pid="18" name="ButtonType">
    <vt:i4>0</vt:i4>
  </property>
  <property fmtid="{D5CDD505-2E9C-101B-9397-08002B2CF9AE}" pid="19" name="ShowNotes">
    <vt:bool>false</vt:bool>
  </property>
  <property fmtid="{D5CDD505-2E9C-101B-9397-08002B2CF9AE}" pid="20" name="NavBtnPos">
    <vt:i4>0</vt:i4>
  </property>
  <property fmtid="{D5CDD505-2E9C-101B-9397-08002B2CF9AE}" pid="21" name="OutputDir">
    <vt:lpwstr>C:\WINDOWS\DESKTOP</vt:lpwstr>
  </property>
</Properties>
</file>